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5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483" r:id="rId3"/>
    <p:sldId id="402" r:id="rId4"/>
    <p:sldId id="403" r:id="rId5"/>
    <p:sldId id="404" r:id="rId6"/>
    <p:sldId id="405" r:id="rId7"/>
    <p:sldId id="406" r:id="rId8"/>
    <p:sldId id="484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61" r:id="rId23"/>
    <p:sldId id="420" r:id="rId24"/>
    <p:sldId id="485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437" r:id="rId42"/>
    <p:sldId id="486" r:id="rId43"/>
    <p:sldId id="438" r:id="rId44"/>
    <p:sldId id="439" r:id="rId45"/>
    <p:sldId id="440" r:id="rId46"/>
    <p:sldId id="441" r:id="rId47"/>
    <p:sldId id="442" r:id="rId48"/>
    <p:sldId id="443" r:id="rId49"/>
    <p:sldId id="444" r:id="rId50"/>
    <p:sldId id="445" r:id="rId51"/>
    <p:sldId id="467" r:id="rId52"/>
    <p:sldId id="462" r:id="rId53"/>
    <p:sldId id="482" r:id="rId54"/>
  </p:sldIdLst>
  <p:sldSz cx="9144000" cy="6858000" type="screen4x3"/>
  <p:notesSz cx="7099300" cy="102346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6148" autoAdjust="0"/>
  </p:normalViewPr>
  <p:slideViewPr>
    <p:cSldViewPr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89CF9-809E-4CF4-932D-86A98BC74B90}" type="doc">
      <dgm:prSet loTypeId="urn:microsoft.com/office/officeart/2005/8/layout/vList3#1" loCatId="list" qsTypeId="urn:microsoft.com/office/officeart/2005/8/quickstyle/3d1" qsCatId="3D" csTypeId="urn:microsoft.com/office/officeart/2005/8/colors/colorful2" csCatId="colorful" phldr="1"/>
      <dgm:spPr/>
    </dgm:pt>
    <dgm:pt modelId="{A44CF797-BB95-404B-80B4-5D4437C8950B}">
      <dgm:prSet phldrT="[Metin]"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</a:rPr>
            <a:t>Başvuru Formunun Bölümleri</a:t>
          </a:r>
          <a:endParaRPr lang="tr-TR" dirty="0"/>
        </a:p>
      </dgm:t>
    </dgm:pt>
    <dgm:pt modelId="{2E9CC661-1AA5-4B74-92E3-5AED1A8EADCF}" type="parTrans" cxnId="{199857CF-FEDA-4242-B47E-B587F44749F9}">
      <dgm:prSet/>
      <dgm:spPr/>
      <dgm:t>
        <a:bodyPr/>
        <a:lstStyle/>
        <a:p>
          <a:endParaRPr lang="tr-TR"/>
        </a:p>
      </dgm:t>
    </dgm:pt>
    <dgm:pt modelId="{34DCDE1D-DA45-4696-9826-B7828D99BB7A}" type="sibTrans" cxnId="{199857CF-FEDA-4242-B47E-B587F44749F9}">
      <dgm:prSet/>
      <dgm:spPr/>
      <dgm:t>
        <a:bodyPr/>
        <a:lstStyle/>
        <a:p>
          <a:endParaRPr lang="tr-TR"/>
        </a:p>
      </dgm:t>
    </dgm:pt>
    <dgm:pt modelId="{61220106-7FD9-4C80-9364-D3B5090834B9}" type="pres">
      <dgm:prSet presAssocID="{8A189CF9-809E-4CF4-932D-86A98BC74B90}" presName="linearFlow" presStyleCnt="0">
        <dgm:presLayoutVars>
          <dgm:dir/>
          <dgm:resizeHandles val="exact"/>
        </dgm:presLayoutVars>
      </dgm:prSet>
      <dgm:spPr/>
    </dgm:pt>
    <dgm:pt modelId="{0A2BC7F8-E460-4BF4-85E3-1E8E6DFC41DE}" type="pres">
      <dgm:prSet presAssocID="{A44CF797-BB95-404B-80B4-5D4437C8950B}" presName="composite" presStyleCnt="0"/>
      <dgm:spPr/>
    </dgm:pt>
    <dgm:pt modelId="{8A630B7C-88F1-4E6A-8BDC-F4F51F9CA6C9}" type="pres">
      <dgm:prSet presAssocID="{A44CF797-BB95-404B-80B4-5D4437C8950B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57E7E1-9A12-4BCF-BEFC-E0353D475A81}" type="pres">
      <dgm:prSet presAssocID="{A44CF797-BB95-404B-80B4-5D4437C8950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99857CF-FEDA-4242-B47E-B587F44749F9}" srcId="{8A189CF9-809E-4CF4-932D-86A98BC74B90}" destId="{A44CF797-BB95-404B-80B4-5D4437C8950B}" srcOrd="0" destOrd="0" parTransId="{2E9CC661-1AA5-4B74-92E3-5AED1A8EADCF}" sibTransId="{34DCDE1D-DA45-4696-9826-B7828D99BB7A}"/>
    <dgm:cxn modelId="{402B15DF-B1FA-4CCA-950E-D35CE568206F}" type="presOf" srcId="{A44CF797-BB95-404B-80B4-5D4437C8950B}" destId="{5557E7E1-9A12-4BCF-BEFC-E0353D475A81}" srcOrd="0" destOrd="0" presId="urn:microsoft.com/office/officeart/2005/8/layout/vList3#1"/>
    <dgm:cxn modelId="{B2F6022D-B415-4FCD-84E8-57D5FAFEE76D}" type="presOf" srcId="{8A189CF9-809E-4CF4-932D-86A98BC74B90}" destId="{61220106-7FD9-4C80-9364-D3B5090834B9}" srcOrd="0" destOrd="0" presId="urn:microsoft.com/office/officeart/2005/8/layout/vList3#1"/>
    <dgm:cxn modelId="{541EDA61-96D4-4C14-89B6-049800315C6E}" type="presParOf" srcId="{61220106-7FD9-4C80-9364-D3B5090834B9}" destId="{0A2BC7F8-E460-4BF4-85E3-1E8E6DFC41DE}" srcOrd="0" destOrd="0" presId="urn:microsoft.com/office/officeart/2005/8/layout/vList3#1"/>
    <dgm:cxn modelId="{AB468E9C-B865-4070-AD52-67DD45958800}" type="presParOf" srcId="{0A2BC7F8-E460-4BF4-85E3-1E8E6DFC41DE}" destId="{8A630B7C-88F1-4E6A-8BDC-F4F51F9CA6C9}" srcOrd="0" destOrd="0" presId="urn:microsoft.com/office/officeart/2005/8/layout/vList3#1"/>
    <dgm:cxn modelId="{5B0794E4-887D-4FC5-A06F-A5E1F7891048}" type="presParOf" srcId="{0A2BC7F8-E460-4BF4-85E3-1E8E6DFC41DE}" destId="{5557E7E1-9A12-4BCF-BEFC-E0353D475A8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/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1A216AF6-B617-4F8B-9D37-5919C12DDBDC}" type="presOf" srcId="{E55C3ADA-8F4C-4E29-9434-FB701364DC24}" destId="{01484F78-4416-4877-AF96-939AE7872CA7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CCB13FC7-144A-4482-A12F-5E62D6059B4B}" type="presOf" srcId="{F8AAD9D0-52F1-4BB1-B845-F681E0109B78}" destId="{279504EA-CE82-404F-878B-0B21E26C0453}" srcOrd="0" destOrd="0" presId="urn:microsoft.com/office/officeart/2005/8/layout/vList2"/>
    <dgm:cxn modelId="{D0D79DB9-5FC1-41F2-A615-40232118910A}" type="presOf" srcId="{956C8887-E19C-462A-BC93-2CC211C1C443}" destId="{E52BA5C0-E682-45B6-89B8-8BE6D6242B7D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59B545E6-83E4-4C23-9232-91CAE9B33EDD}" type="presOf" srcId="{8349511F-6BB0-4896-9C66-4A0197D9EBDB}" destId="{D7A04440-A168-4301-A399-600FF8008349}" srcOrd="0" destOrd="0" presId="urn:microsoft.com/office/officeart/2005/8/layout/vList2"/>
    <dgm:cxn modelId="{EE5AE580-A5B2-4C54-85C5-176126F6D404}" type="presOf" srcId="{540DA7CF-4D2F-4E6C-9822-638C1960FBCF}" destId="{009EFAFB-21A3-4DB9-8678-1FA9EAFD21AF}" srcOrd="0" destOrd="0" presId="urn:microsoft.com/office/officeart/2005/8/layout/vList2"/>
    <dgm:cxn modelId="{FC9F73D2-924D-4BDA-9B8C-DEC2480F452C}" type="presOf" srcId="{10200823-8A1D-47E2-9462-EB23D9430940}" destId="{447B4050-C2D8-40FD-BBBF-54777790CB7D}" srcOrd="0" destOrd="0" presId="urn:microsoft.com/office/officeart/2005/8/layout/vList2"/>
    <dgm:cxn modelId="{F2526038-E4F7-4D31-987E-712E09DA6E1A}" type="presOf" srcId="{26A88C17-4E3D-46B3-8D6A-2D52554919A4}" destId="{B8867D42-BDAF-45B5-92EA-797F79F341F3}" srcOrd="0" destOrd="0" presId="urn:microsoft.com/office/officeart/2005/8/layout/vList2"/>
    <dgm:cxn modelId="{123CD9BC-1A8E-4C15-9EC1-593615ECFB23}" type="presOf" srcId="{49D4F28E-DF3F-4160-A4E9-7026513B960A}" destId="{47B8F232-24D3-4C93-9533-328BF3D0F70C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714FFF34-3595-4E1B-B085-9133258BCC57}" type="presOf" srcId="{E817DB29-9A8D-43A7-951E-E01B06EFE65A}" destId="{517FFA5A-7466-4E00-A4C0-2567227AEF1F}" srcOrd="0" destOrd="0" presId="urn:microsoft.com/office/officeart/2005/8/layout/vList2"/>
    <dgm:cxn modelId="{BCDA7B31-8D3E-4A61-8343-1F4141625E6F}" type="presOf" srcId="{28F53D9B-6B78-49EA-8A9D-9D89AE847EA5}" destId="{1278872A-1F15-4717-921B-C439D1ADA257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A0DB3B-D3C7-4AA8-B987-3C8A53FB4AA1}" type="presOf" srcId="{81675249-F8E4-4162-A9B0-86CDF078BD9A}" destId="{14A591B1-F073-44B6-B934-54C9AB7130FF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D9C61A01-C65A-4958-A777-5DB75C48E8B6}" type="presParOf" srcId="{1278872A-1F15-4717-921B-C439D1ADA257}" destId="{D7A04440-A168-4301-A399-600FF8008349}" srcOrd="0" destOrd="0" presId="urn:microsoft.com/office/officeart/2005/8/layout/vList2"/>
    <dgm:cxn modelId="{F0DA9B3F-D616-48E8-9D68-5421DB10CF97}" type="presParOf" srcId="{1278872A-1F15-4717-921B-C439D1ADA257}" destId="{258EF64A-EF9C-4E38-A78C-2450EFB5A200}" srcOrd="1" destOrd="0" presId="urn:microsoft.com/office/officeart/2005/8/layout/vList2"/>
    <dgm:cxn modelId="{BD9BA2C9-CE97-4A73-9CA8-3F4752DEE3AE}" type="presParOf" srcId="{1278872A-1F15-4717-921B-C439D1ADA257}" destId="{B8867D42-BDAF-45B5-92EA-797F79F341F3}" srcOrd="2" destOrd="0" presId="urn:microsoft.com/office/officeart/2005/8/layout/vList2"/>
    <dgm:cxn modelId="{AF23B881-0187-434A-ABBA-877ECA81C08B}" type="presParOf" srcId="{1278872A-1F15-4717-921B-C439D1ADA257}" destId="{BECD017E-BCE2-4DA3-9B5B-5EEDC27DEB31}" srcOrd="3" destOrd="0" presId="urn:microsoft.com/office/officeart/2005/8/layout/vList2"/>
    <dgm:cxn modelId="{47D0DA8E-B28E-4E71-A16A-80680FD1FFBF}" type="presParOf" srcId="{1278872A-1F15-4717-921B-C439D1ADA257}" destId="{279504EA-CE82-404F-878B-0B21E26C0453}" srcOrd="4" destOrd="0" presId="urn:microsoft.com/office/officeart/2005/8/layout/vList2"/>
    <dgm:cxn modelId="{E2DF3BAC-0AEF-485F-94AD-520E4CEFA0B1}" type="presParOf" srcId="{1278872A-1F15-4717-921B-C439D1ADA257}" destId="{A7A7BB2F-3B54-4110-9B5B-6180D0D36511}" srcOrd="5" destOrd="0" presId="urn:microsoft.com/office/officeart/2005/8/layout/vList2"/>
    <dgm:cxn modelId="{9ACF0BC5-DDE1-4642-984E-336EA917C578}" type="presParOf" srcId="{1278872A-1F15-4717-921B-C439D1ADA257}" destId="{517FFA5A-7466-4E00-A4C0-2567227AEF1F}" srcOrd="6" destOrd="0" presId="urn:microsoft.com/office/officeart/2005/8/layout/vList2"/>
    <dgm:cxn modelId="{E376488D-D1AA-4235-B4CD-6A9611630FC9}" type="presParOf" srcId="{1278872A-1F15-4717-921B-C439D1ADA257}" destId="{86FE721C-3D42-4C99-A654-22F24B28EDC6}" srcOrd="7" destOrd="0" presId="urn:microsoft.com/office/officeart/2005/8/layout/vList2"/>
    <dgm:cxn modelId="{3A648078-848A-41CC-9B3F-197C85C7F257}" type="presParOf" srcId="{1278872A-1F15-4717-921B-C439D1ADA257}" destId="{14A591B1-F073-44B6-B934-54C9AB7130FF}" srcOrd="8" destOrd="0" presId="urn:microsoft.com/office/officeart/2005/8/layout/vList2"/>
    <dgm:cxn modelId="{F03FF4C1-76FE-44DD-983C-365976386AE8}" type="presParOf" srcId="{1278872A-1F15-4717-921B-C439D1ADA257}" destId="{EF7A29BD-2CD6-49BF-AE30-591F4D495F84}" srcOrd="9" destOrd="0" presId="urn:microsoft.com/office/officeart/2005/8/layout/vList2"/>
    <dgm:cxn modelId="{DAA7A680-5A97-4599-842B-3A274463C7BF}" type="presParOf" srcId="{1278872A-1F15-4717-921B-C439D1ADA257}" destId="{01484F78-4416-4877-AF96-939AE7872CA7}" srcOrd="10" destOrd="0" presId="urn:microsoft.com/office/officeart/2005/8/layout/vList2"/>
    <dgm:cxn modelId="{300D2294-8DB3-4E54-86B7-9AD09EC69B5D}" type="presParOf" srcId="{1278872A-1F15-4717-921B-C439D1ADA257}" destId="{6A462256-4700-4468-853A-A34A5DCDAD06}" srcOrd="11" destOrd="0" presId="urn:microsoft.com/office/officeart/2005/8/layout/vList2"/>
    <dgm:cxn modelId="{DF08105E-0327-45D2-B436-0073D650E121}" type="presParOf" srcId="{1278872A-1F15-4717-921B-C439D1ADA257}" destId="{E52BA5C0-E682-45B6-89B8-8BE6D6242B7D}" srcOrd="12" destOrd="0" presId="urn:microsoft.com/office/officeart/2005/8/layout/vList2"/>
    <dgm:cxn modelId="{0D43BD00-9A26-4592-BB6F-B5396F34DAF6}" type="presParOf" srcId="{1278872A-1F15-4717-921B-C439D1ADA257}" destId="{D30E8D3C-EB3C-4608-A837-77BEEAF728A1}" srcOrd="13" destOrd="0" presId="urn:microsoft.com/office/officeart/2005/8/layout/vList2"/>
    <dgm:cxn modelId="{6C6FE792-0621-4777-87F8-6AB028582115}" type="presParOf" srcId="{1278872A-1F15-4717-921B-C439D1ADA257}" destId="{009EFAFB-21A3-4DB9-8678-1FA9EAFD21AF}" srcOrd="14" destOrd="0" presId="urn:microsoft.com/office/officeart/2005/8/layout/vList2"/>
    <dgm:cxn modelId="{D7CE3872-6F7A-4A22-B766-6851CEA26507}" type="presParOf" srcId="{1278872A-1F15-4717-921B-C439D1ADA257}" destId="{00A43E43-CF1F-4C85-AD08-6E3CA708E464}" srcOrd="15" destOrd="0" presId="urn:microsoft.com/office/officeart/2005/8/layout/vList2"/>
    <dgm:cxn modelId="{55518FCB-125D-46CF-9C92-BE683054B3F8}" type="presParOf" srcId="{1278872A-1F15-4717-921B-C439D1ADA257}" destId="{447B4050-C2D8-40FD-BBBF-54777790CB7D}" srcOrd="16" destOrd="0" presId="urn:microsoft.com/office/officeart/2005/8/layout/vList2"/>
    <dgm:cxn modelId="{E21B948F-4CF3-4E71-96D7-2113F86054C9}" type="presParOf" srcId="{1278872A-1F15-4717-921B-C439D1ADA257}" destId="{D3E02904-7036-43F2-894E-113B8747E8C6}" srcOrd="17" destOrd="0" presId="urn:microsoft.com/office/officeart/2005/8/layout/vList2"/>
    <dgm:cxn modelId="{93A8B027-A84C-4895-81E4-07FA3C611C59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/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55FB3556-6BC2-4867-ADCE-9701077CC393}" type="presOf" srcId="{28F53D9B-6B78-49EA-8A9D-9D89AE847EA5}" destId="{1278872A-1F15-4717-921B-C439D1ADA257}" srcOrd="0" destOrd="0" presId="urn:microsoft.com/office/officeart/2005/8/layout/vList2"/>
    <dgm:cxn modelId="{1ACBAE06-F3CF-4D1F-A1BF-9B3242CCB9CF}" type="presOf" srcId="{81675249-F8E4-4162-A9B0-86CDF078BD9A}" destId="{14A591B1-F073-44B6-B934-54C9AB7130FF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B4663115-1809-436A-8ACE-10E22572193E}" type="presOf" srcId="{8349511F-6BB0-4896-9C66-4A0197D9EBDB}" destId="{D7A04440-A168-4301-A399-600FF8008349}" srcOrd="0" destOrd="0" presId="urn:microsoft.com/office/officeart/2005/8/layout/vList2"/>
    <dgm:cxn modelId="{D3AA2697-F241-46E6-B50B-9DBB093FDB39}" type="presOf" srcId="{49D4F28E-DF3F-4160-A4E9-7026513B960A}" destId="{47B8F232-24D3-4C93-9533-328BF3D0F70C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69D5F2BC-19AF-4E43-8600-DD04D70FD29F}" type="presOf" srcId="{E55C3ADA-8F4C-4E29-9434-FB701364DC24}" destId="{01484F78-4416-4877-AF96-939AE7872CA7}" srcOrd="0" destOrd="0" presId="urn:microsoft.com/office/officeart/2005/8/layout/vList2"/>
    <dgm:cxn modelId="{E57D3FE8-FF73-48BF-AABC-5C8BA3F84955}" type="presOf" srcId="{540DA7CF-4D2F-4E6C-9822-638C1960FBCF}" destId="{009EFAFB-21A3-4DB9-8678-1FA9EAFD21AF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0B0D6B66-6542-428E-A754-3F379127E305}" type="presOf" srcId="{E817DB29-9A8D-43A7-951E-E01B06EFE65A}" destId="{517FFA5A-7466-4E00-A4C0-2567227AEF1F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581C7D33-4E4B-4F7E-B911-E96227714AE8}" type="presOf" srcId="{10200823-8A1D-47E2-9462-EB23D9430940}" destId="{447B4050-C2D8-40FD-BBBF-54777790CB7D}" srcOrd="0" destOrd="0" presId="urn:microsoft.com/office/officeart/2005/8/layout/vList2"/>
    <dgm:cxn modelId="{FFCDBA1C-A90E-421A-999A-88850CDEB1AB}" type="presOf" srcId="{956C8887-E19C-462A-BC93-2CC211C1C443}" destId="{E52BA5C0-E682-45B6-89B8-8BE6D6242B7D}" srcOrd="0" destOrd="0" presId="urn:microsoft.com/office/officeart/2005/8/layout/vList2"/>
    <dgm:cxn modelId="{7A09A58C-2AF0-4DAB-A413-3A1129D814E5}" type="presOf" srcId="{26A88C17-4E3D-46B3-8D6A-2D52554919A4}" destId="{B8867D42-BDAF-45B5-92EA-797F79F341F3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0A41B32C-D3AF-4F37-8C17-9FD2062C312D}" type="presOf" srcId="{F8AAD9D0-52F1-4BB1-B845-F681E0109B78}" destId="{279504EA-CE82-404F-878B-0B21E26C0453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5F55F59A-028C-4933-AC44-0E4D72A954AB}" type="presParOf" srcId="{1278872A-1F15-4717-921B-C439D1ADA257}" destId="{D7A04440-A168-4301-A399-600FF8008349}" srcOrd="0" destOrd="0" presId="urn:microsoft.com/office/officeart/2005/8/layout/vList2"/>
    <dgm:cxn modelId="{396BD9C5-76CA-40A8-B9DD-2BB53B343994}" type="presParOf" srcId="{1278872A-1F15-4717-921B-C439D1ADA257}" destId="{258EF64A-EF9C-4E38-A78C-2450EFB5A200}" srcOrd="1" destOrd="0" presId="urn:microsoft.com/office/officeart/2005/8/layout/vList2"/>
    <dgm:cxn modelId="{7BB84994-3BC8-48DF-8283-038EB83B65AB}" type="presParOf" srcId="{1278872A-1F15-4717-921B-C439D1ADA257}" destId="{B8867D42-BDAF-45B5-92EA-797F79F341F3}" srcOrd="2" destOrd="0" presId="urn:microsoft.com/office/officeart/2005/8/layout/vList2"/>
    <dgm:cxn modelId="{4D33A676-797F-4DFD-AE7C-72BD1CE29802}" type="presParOf" srcId="{1278872A-1F15-4717-921B-C439D1ADA257}" destId="{BECD017E-BCE2-4DA3-9B5B-5EEDC27DEB31}" srcOrd="3" destOrd="0" presId="urn:microsoft.com/office/officeart/2005/8/layout/vList2"/>
    <dgm:cxn modelId="{09B1B128-F88F-4200-83D0-4F1E23813BCA}" type="presParOf" srcId="{1278872A-1F15-4717-921B-C439D1ADA257}" destId="{279504EA-CE82-404F-878B-0B21E26C0453}" srcOrd="4" destOrd="0" presId="urn:microsoft.com/office/officeart/2005/8/layout/vList2"/>
    <dgm:cxn modelId="{0864221D-3CB2-4F97-8C53-F51B3ED5E9E6}" type="presParOf" srcId="{1278872A-1F15-4717-921B-C439D1ADA257}" destId="{A7A7BB2F-3B54-4110-9B5B-6180D0D36511}" srcOrd="5" destOrd="0" presId="urn:microsoft.com/office/officeart/2005/8/layout/vList2"/>
    <dgm:cxn modelId="{990E7609-02FB-471A-AC2F-41CB012483EA}" type="presParOf" srcId="{1278872A-1F15-4717-921B-C439D1ADA257}" destId="{517FFA5A-7466-4E00-A4C0-2567227AEF1F}" srcOrd="6" destOrd="0" presId="urn:microsoft.com/office/officeart/2005/8/layout/vList2"/>
    <dgm:cxn modelId="{4DBBB490-2B4C-4E46-A5F3-2091576F674E}" type="presParOf" srcId="{1278872A-1F15-4717-921B-C439D1ADA257}" destId="{86FE721C-3D42-4C99-A654-22F24B28EDC6}" srcOrd="7" destOrd="0" presId="urn:microsoft.com/office/officeart/2005/8/layout/vList2"/>
    <dgm:cxn modelId="{43A39FC3-C8A3-4243-8593-744D96793F97}" type="presParOf" srcId="{1278872A-1F15-4717-921B-C439D1ADA257}" destId="{14A591B1-F073-44B6-B934-54C9AB7130FF}" srcOrd="8" destOrd="0" presId="urn:microsoft.com/office/officeart/2005/8/layout/vList2"/>
    <dgm:cxn modelId="{54ED9A2C-63E7-40A1-BB48-BEC65CC4DD5A}" type="presParOf" srcId="{1278872A-1F15-4717-921B-C439D1ADA257}" destId="{EF7A29BD-2CD6-49BF-AE30-591F4D495F84}" srcOrd="9" destOrd="0" presId="urn:microsoft.com/office/officeart/2005/8/layout/vList2"/>
    <dgm:cxn modelId="{163BB603-E92F-4EDF-928F-1C41EE0C576F}" type="presParOf" srcId="{1278872A-1F15-4717-921B-C439D1ADA257}" destId="{01484F78-4416-4877-AF96-939AE7872CA7}" srcOrd="10" destOrd="0" presId="urn:microsoft.com/office/officeart/2005/8/layout/vList2"/>
    <dgm:cxn modelId="{D75BC90A-D788-4CF5-9DF1-FF3FC271ACD8}" type="presParOf" srcId="{1278872A-1F15-4717-921B-C439D1ADA257}" destId="{6A462256-4700-4468-853A-A34A5DCDAD06}" srcOrd="11" destOrd="0" presId="urn:microsoft.com/office/officeart/2005/8/layout/vList2"/>
    <dgm:cxn modelId="{2F832761-D9E3-4B7F-A2CB-CC4E2347F89F}" type="presParOf" srcId="{1278872A-1F15-4717-921B-C439D1ADA257}" destId="{E52BA5C0-E682-45B6-89B8-8BE6D6242B7D}" srcOrd="12" destOrd="0" presId="urn:microsoft.com/office/officeart/2005/8/layout/vList2"/>
    <dgm:cxn modelId="{11329AC0-BAA0-488A-A0CB-A35BC9C68D37}" type="presParOf" srcId="{1278872A-1F15-4717-921B-C439D1ADA257}" destId="{D30E8D3C-EB3C-4608-A837-77BEEAF728A1}" srcOrd="13" destOrd="0" presId="urn:microsoft.com/office/officeart/2005/8/layout/vList2"/>
    <dgm:cxn modelId="{6292F0FB-1254-44DF-92B4-19EBB20A0B2F}" type="presParOf" srcId="{1278872A-1F15-4717-921B-C439D1ADA257}" destId="{009EFAFB-21A3-4DB9-8678-1FA9EAFD21AF}" srcOrd="14" destOrd="0" presId="urn:microsoft.com/office/officeart/2005/8/layout/vList2"/>
    <dgm:cxn modelId="{2ABF8A4E-CEAC-47F2-B5AD-4A542C616812}" type="presParOf" srcId="{1278872A-1F15-4717-921B-C439D1ADA257}" destId="{00A43E43-CF1F-4C85-AD08-6E3CA708E464}" srcOrd="15" destOrd="0" presId="urn:microsoft.com/office/officeart/2005/8/layout/vList2"/>
    <dgm:cxn modelId="{7A74A45C-0438-4F54-9298-AEA7FF09EBD1}" type="presParOf" srcId="{1278872A-1F15-4717-921B-C439D1ADA257}" destId="{447B4050-C2D8-40FD-BBBF-54777790CB7D}" srcOrd="16" destOrd="0" presId="urn:microsoft.com/office/officeart/2005/8/layout/vList2"/>
    <dgm:cxn modelId="{91F6BB09-DC94-4DD9-A385-36FEFFAACB36}" type="presParOf" srcId="{1278872A-1F15-4717-921B-C439D1ADA257}" destId="{D3E02904-7036-43F2-894E-113B8747E8C6}" srcOrd="17" destOrd="0" presId="urn:microsoft.com/office/officeart/2005/8/layout/vList2"/>
    <dgm:cxn modelId="{8BD10661-0499-41A4-986E-FAA60A45B39F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/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24F7F282-18E5-449B-8035-02B4B960A9BC}" type="presOf" srcId="{10200823-8A1D-47E2-9462-EB23D9430940}" destId="{447B4050-C2D8-40FD-BBBF-54777790CB7D}" srcOrd="0" destOrd="0" presId="urn:microsoft.com/office/officeart/2005/8/layout/vList2"/>
    <dgm:cxn modelId="{D6508F5C-7334-4AED-8A0D-2B1D2B32307D}" type="presOf" srcId="{E817DB29-9A8D-43A7-951E-E01B06EFE65A}" destId="{517FFA5A-7466-4E00-A4C0-2567227AEF1F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C111C0E8-D4C0-4A00-938C-D6A86606A118}" type="presOf" srcId="{956C8887-E19C-462A-BC93-2CC211C1C443}" destId="{E52BA5C0-E682-45B6-89B8-8BE6D6242B7D}" srcOrd="0" destOrd="0" presId="urn:microsoft.com/office/officeart/2005/8/layout/vList2"/>
    <dgm:cxn modelId="{DC0CF592-B6EE-4EE3-93A0-2C2F37F3E12E}" type="presOf" srcId="{F8AAD9D0-52F1-4BB1-B845-F681E0109B78}" destId="{279504EA-CE82-404F-878B-0B21E26C0453}" srcOrd="0" destOrd="0" presId="urn:microsoft.com/office/officeart/2005/8/layout/vList2"/>
    <dgm:cxn modelId="{DC665373-CE2E-489B-BF3C-20D8946201B3}" type="presOf" srcId="{81675249-F8E4-4162-A9B0-86CDF078BD9A}" destId="{14A591B1-F073-44B6-B934-54C9AB7130FF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47200F0F-DC63-4F15-A21E-AF275E02AEC8}" type="presOf" srcId="{8349511F-6BB0-4896-9C66-4A0197D9EBDB}" destId="{D7A04440-A168-4301-A399-600FF8008349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20DD7566-80C7-4EA8-927E-1FF116288C5E}" type="presOf" srcId="{26A88C17-4E3D-46B3-8D6A-2D52554919A4}" destId="{B8867D42-BDAF-45B5-92EA-797F79F341F3}" srcOrd="0" destOrd="0" presId="urn:microsoft.com/office/officeart/2005/8/layout/vList2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A7C0EF7C-14AB-4628-81BF-ECB3A9894F39}" type="presOf" srcId="{28F53D9B-6B78-49EA-8A9D-9D89AE847EA5}" destId="{1278872A-1F15-4717-921B-C439D1ADA257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8D3E2880-80E1-40CA-AE37-DDDC0378471E}" type="presOf" srcId="{E55C3ADA-8F4C-4E29-9434-FB701364DC24}" destId="{01484F78-4416-4877-AF96-939AE7872CA7}" srcOrd="0" destOrd="0" presId="urn:microsoft.com/office/officeart/2005/8/layout/vList2"/>
    <dgm:cxn modelId="{434B7115-9956-4AA8-9CA0-C85BCF75A7C0}" type="presOf" srcId="{49D4F28E-DF3F-4160-A4E9-7026513B960A}" destId="{47B8F232-24D3-4C93-9533-328BF3D0F70C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F2E61F2C-EB0E-4D3F-8526-02DABE8699DD}" type="presOf" srcId="{540DA7CF-4D2F-4E6C-9822-638C1960FBCF}" destId="{009EFAFB-21A3-4DB9-8678-1FA9EAFD21AF}" srcOrd="0" destOrd="0" presId="urn:microsoft.com/office/officeart/2005/8/layout/vList2"/>
    <dgm:cxn modelId="{0A8D6D11-4CE7-4713-8D1F-D7727546C2F3}" type="presParOf" srcId="{1278872A-1F15-4717-921B-C439D1ADA257}" destId="{D7A04440-A168-4301-A399-600FF8008349}" srcOrd="0" destOrd="0" presId="urn:microsoft.com/office/officeart/2005/8/layout/vList2"/>
    <dgm:cxn modelId="{1B51C7D6-4FFB-47AE-B3DB-150D6F8307E4}" type="presParOf" srcId="{1278872A-1F15-4717-921B-C439D1ADA257}" destId="{258EF64A-EF9C-4E38-A78C-2450EFB5A200}" srcOrd="1" destOrd="0" presId="urn:microsoft.com/office/officeart/2005/8/layout/vList2"/>
    <dgm:cxn modelId="{7F2A9358-55FA-472B-BEA7-0D77E56A6F6D}" type="presParOf" srcId="{1278872A-1F15-4717-921B-C439D1ADA257}" destId="{B8867D42-BDAF-45B5-92EA-797F79F341F3}" srcOrd="2" destOrd="0" presId="urn:microsoft.com/office/officeart/2005/8/layout/vList2"/>
    <dgm:cxn modelId="{0FFE2FCB-E17C-494D-8BD1-4866E5DBCB61}" type="presParOf" srcId="{1278872A-1F15-4717-921B-C439D1ADA257}" destId="{BECD017E-BCE2-4DA3-9B5B-5EEDC27DEB31}" srcOrd="3" destOrd="0" presId="urn:microsoft.com/office/officeart/2005/8/layout/vList2"/>
    <dgm:cxn modelId="{B1ED6BBF-2515-481D-8382-B6B5C164AD48}" type="presParOf" srcId="{1278872A-1F15-4717-921B-C439D1ADA257}" destId="{279504EA-CE82-404F-878B-0B21E26C0453}" srcOrd="4" destOrd="0" presId="urn:microsoft.com/office/officeart/2005/8/layout/vList2"/>
    <dgm:cxn modelId="{5EFC7BD0-FB86-4B7D-A04C-AB86642F63A1}" type="presParOf" srcId="{1278872A-1F15-4717-921B-C439D1ADA257}" destId="{A7A7BB2F-3B54-4110-9B5B-6180D0D36511}" srcOrd="5" destOrd="0" presId="urn:microsoft.com/office/officeart/2005/8/layout/vList2"/>
    <dgm:cxn modelId="{E8452044-0999-45AD-BF77-858BE77B05C2}" type="presParOf" srcId="{1278872A-1F15-4717-921B-C439D1ADA257}" destId="{517FFA5A-7466-4E00-A4C0-2567227AEF1F}" srcOrd="6" destOrd="0" presId="urn:microsoft.com/office/officeart/2005/8/layout/vList2"/>
    <dgm:cxn modelId="{198F2AC4-6E9E-4E4E-9F35-44AB4AF1A5E2}" type="presParOf" srcId="{1278872A-1F15-4717-921B-C439D1ADA257}" destId="{86FE721C-3D42-4C99-A654-22F24B28EDC6}" srcOrd="7" destOrd="0" presId="urn:microsoft.com/office/officeart/2005/8/layout/vList2"/>
    <dgm:cxn modelId="{D57BF550-C165-4E1C-B256-B1CA63E97AFF}" type="presParOf" srcId="{1278872A-1F15-4717-921B-C439D1ADA257}" destId="{14A591B1-F073-44B6-B934-54C9AB7130FF}" srcOrd="8" destOrd="0" presId="urn:microsoft.com/office/officeart/2005/8/layout/vList2"/>
    <dgm:cxn modelId="{FAFB5620-2DEA-4F0C-B807-A99C387F7209}" type="presParOf" srcId="{1278872A-1F15-4717-921B-C439D1ADA257}" destId="{EF7A29BD-2CD6-49BF-AE30-591F4D495F84}" srcOrd="9" destOrd="0" presId="urn:microsoft.com/office/officeart/2005/8/layout/vList2"/>
    <dgm:cxn modelId="{63FC4389-AEBC-45DC-ADFC-A7B58B04E79A}" type="presParOf" srcId="{1278872A-1F15-4717-921B-C439D1ADA257}" destId="{01484F78-4416-4877-AF96-939AE7872CA7}" srcOrd="10" destOrd="0" presId="urn:microsoft.com/office/officeart/2005/8/layout/vList2"/>
    <dgm:cxn modelId="{A751B403-8469-422A-BAAE-503D2D8ACCE8}" type="presParOf" srcId="{1278872A-1F15-4717-921B-C439D1ADA257}" destId="{6A462256-4700-4468-853A-A34A5DCDAD06}" srcOrd="11" destOrd="0" presId="urn:microsoft.com/office/officeart/2005/8/layout/vList2"/>
    <dgm:cxn modelId="{0C5B5075-BE6C-40FB-B7F4-49EF6BBE5BA3}" type="presParOf" srcId="{1278872A-1F15-4717-921B-C439D1ADA257}" destId="{E52BA5C0-E682-45B6-89B8-8BE6D6242B7D}" srcOrd="12" destOrd="0" presId="urn:microsoft.com/office/officeart/2005/8/layout/vList2"/>
    <dgm:cxn modelId="{176590B9-C4B1-4D6A-AB10-6F896DD38E32}" type="presParOf" srcId="{1278872A-1F15-4717-921B-C439D1ADA257}" destId="{D30E8D3C-EB3C-4608-A837-77BEEAF728A1}" srcOrd="13" destOrd="0" presId="urn:microsoft.com/office/officeart/2005/8/layout/vList2"/>
    <dgm:cxn modelId="{CFC5A9B2-9B8E-43D8-9291-FF1998C8C370}" type="presParOf" srcId="{1278872A-1F15-4717-921B-C439D1ADA257}" destId="{009EFAFB-21A3-4DB9-8678-1FA9EAFD21AF}" srcOrd="14" destOrd="0" presId="urn:microsoft.com/office/officeart/2005/8/layout/vList2"/>
    <dgm:cxn modelId="{034907B3-F78E-4C62-B3D5-68FD2558CB55}" type="presParOf" srcId="{1278872A-1F15-4717-921B-C439D1ADA257}" destId="{00A43E43-CF1F-4C85-AD08-6E3CA708E464}" srcOrd="15" destOrd="0" presId="urn:microsoft.com/office/officeart/2005/8/layout/vList2"/>
    <dgm:cxn modelId="{E2D7A444-AC2A-409C-A3E3-60ED54745D7A}" type="presParOf" srcId="{1278872A-1F15-4717-921B-C439D1ADA257}" destId="{447B4050-C2D8-40FD-BBBF-54777790CB7D}" srcOrd="16" destOrd="0" presId="urn:microsoft.com/office/officeart/2005/8/layout/vList2"/>
    <dgm:cxn modelId="{D3B409EB-A3A9-40C9-86B9-C51A4E43017B}" type="presParOf" srcId="{1278872A-1F15-4717-921B-C439D1ADA257}" destId="{D3E02904-7036-43F2-894E-113B8747E8C6}" srcOrd="17" destOrd="0" presId="urn:microsoft.com/office/officeart/2005/8/layout/vList2"/>
    <dgm:cxn modelId="{FCD405EC-C3CD-47BC-BE80-28A7F1CC05C0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/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FC8D2A21-05ED-439A-BE69-A7C0E2D09FD5}" type="presOf" srcId="{956C8887-E19C-462A-BC93-2CC211C1C443}" destId="{E52BA5C0-E682-45B6-89B8-8BE6D6242B7D}" srcOrd="0" destOrd="0" presId="urn:microsoft.com/office/officeart/2005/8/layout/vList2"/>
    <dgm:cxn modelId="{7EE92DAA-3984-4D05-B636-BB5B776DC271}" type="presOf" srcId="{26A88C17-4E3D-46B3-8D6A-2D52554919A4}" destId="{B8867D42-BDAF-45B5-92EA-797F79F341F3}" srcOrd="0" destOrd="0" presId="urn:microsoft.com/office/officeart/2005/8/layout/vList2"/>
    <dgm:cxn modelId="{FE58D484-8005-494D-ABBD-92C138241240}" type="presOf" srcId="{10200823-8A1D-47E2-9462-EB23D9430940}" destId="{447B4050-C2D8-40FD-BBBF-54777790CB7D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24E075C1-EE4C-499E-9D33-359C1FBA1A85}" type="presOf" srcId="{F8AAD9D0-52F1-4BB1-B845-F681E0109B78}" destId="{279504EA-CE82-404F-878B-0B21E26C0453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9DE891A3-4667-4A50-9B70-7409465B4FCC}" type="presOf" srcId="{E55C3ADA-8F4C-4E29-9434-FB701364DC24}" destId="{01484F78-4416-4877-AF96-939AE7872CA7}" srcOrd="0" destOrd="0" presId="urn:microsoft.com/office/officeart/2005/8/layout/vList2"/>
    <dgm:cxn modelId="{4F7A53C9-5A16-4CB3-BF2A-A6FD3705FFAB}" type="presOf" srcId="{81675249-F8E4-4162-A9B0-86CDF078BD9A}" destId="{14A591B1-F073-44B6-B934-54C9AB7130FF}" srcOrd="0" destOrd="0" presId="urn:microsoft.com/office/officeart/2005/8/layout/vList2"/>
    <dgm:cxn modelId="{1BDBC895-3484-4114-B09D-1B52F349659B}" type="presOf" srcId="{8349511F-6BB0-4896-9C66-4A0197D9EBDB}" destId="{D7A04440-A168-4301-A399-600FF8008349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CC546088-22D9-46B8-9AB1-7518C1406CFE}" type="presOf" srcId="{E817DB29-9A8D-43A7-951E-E01B06EFE65A}" destId="{517FFA5A-7466-4E00-A4C0-2567227AEF1F}" srcOrd="0" destOrd="0" presId="urn:microsoft.com/office/officeart/2005/8/layout/vList2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D449145F-A661-436B-BA0A-EBC2081119B1}" type="presOf" srcId="{540DA7CF-4D2F-4E6C-9822-638C1960FBCF}" destId="{009EFAFB-21A3-4DB9-8678-1FA9EAFD21AF}" srcOrd="0" destOrd="0" presId="urn:microsoft.com/office/officeart/2005/8/layout/vList2"/>
    <dgm:cxn modelId="{EB968BFE-F1CF-4DC1-86DC-9F3AC7060806}" type="presOf" srcId="{49D4F28E-DF3F-4160-A4E9-7026513B960A}" destId="{47B8F232-24D3-4C93-9533-328BF3D0F70C}" srcOrd="0" destOrd="0" presId="urn:microsoft.com/office/officeart/2005/8/layout/vList2"/>
    <dgm:cxn modelId="{14BA1F6F-D07A-42CF-8188-8EED710F02BE}" type="presOf" srcId="{28F53D9B-6B78-49EA-8A9D-9D89AE847EA5}" destId="{1278872A-1F15-4717-921B-C439D1ADA257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3A74E5C9-A406-4C76-BF2E-CEB7BDC5AFF9}" type="presParOf" srcId="{1278872A-1F15-4717-921B-C439D1ADA257}" destId="{D7A04440-A168-4301-A399-600FF8008349}" srcOrd="0" destOrd="0" presId="urn:microsoft.com/office/officeart/2005/8/layout/vList2"/>
    <dgm:cxn modelId="{9F0E2728-C7D1-42A3-82FD-8FBF012C94D4}" type="presParOf" srcId="{1278872A-1F15-4717-921B-C439D1ADA257}" destId="{258EF64A-EF9C-4E38-A78C-2450EFB5A200}" srcOrd="1" destOrd="0" presId="urn:microsoft.com/office/officeart/2005/8/layout/vList2"/>
    <dgm:cxn modelId="{CF7CD415-8C76-411E-967F-5897ED48E274}" type="presParOf" srcId="{1278872A-1F15-4717-921B-C439D1ADA257}" destId="{B8867D42-BDAF-45B5-92EA-797F79F341F3}" srcOrd="2" destOrd="0" presId="urn:microsoft.com/office/officeart/2005/8/layout/vList2"/>
    <dgm:cxn modelId="{5B94A42A-C9E9-462E-ACC7-2352695D72C7}" type="presParOf" srcId="{1278872A-1F15-4717-921B-C439D1ADA257}" destId="{BECD017E-BCE2-4DA3-9B5B-5EEDC27DEB31}" srcOrd="3" destOrd="0" presId="urn:microsoft.com/office/officeart/2005/8/layout/vList2"/>
    <dgm:cxn modelId="{55AC9FE4-72FE-4786-9F88-77EA56275418}" type="presParOf" srcId="{1278872A-1F15-4717-921B-C439D1ADA257}" destId="{279504EA-CE82-404F-878B-0B21E26C0453}" srcOrd="4" destOrd="0" presId="urn:microsoft.com/office/officeart/2005/8/layout/vList2"/>
    <dgm:cxn modelId="{AD7AB5E9-B8E4-4D9C-9A11-9F4B875357F0}" type="presParOf" srcId="{1278872A-1F15-4717-921B-C439D1ADA257}" destId="{A7A7BB2F-3B54-4110-9B5B-6180D0D36511}" srcOrd="5" destOrd="0" presId="urn:microsoft.com/office/officeart/2005/8/layout/vList2"/>
    <dgm:cxn modelId="{957690BF-6E08-448E-B624-5F827BE6B333}" type="presParOf" srcId="{1278872A-1F15-4717-921B-C439D1ADA257}" destId="{517FFA5A-7466-4E00-A4C0-2567227AEF1F}" srcOrd="6" destOrd="0" presId="urn:microsoft.com/office/officeart/2005/8/layout/vList2"/>
    <dgm:cxn modelId="{86112CB9-5476-438F-AB31-5D3880C21A20}" type="presParOf" srcId="{1278872A-1F15-4717-921B-C439D1ADA257}" destId="{86FE721C-3D42-4C99-A654-22F24B28EDC6}" srcOrd="7" destOrd="0" presId="urn:microsoft.com/office/officeart/2005/8/layout/vList2"/>
    <dgm:cxn modelId="{2016F688-8D4D-4576-9E2B-058BAC0081FF}" type="presParOf" srcId="{1278872A-1F15-4717-921B-C439D1ADA257}" destId="{14A591B1-F073-44B6-B934-54C9AB7130FF}" srcOrd="8" destOrd="0" presId="urn:microsoft.com/office/officeart/2005/8/layout/vList2"/>
    <dgm:cxn modelId="{598493FE-29D1-4608-99A8-543F4E81931B}" type="presParOf" srcId="{1278872A-1F15-4717-921B-C439D1ADA257}" destId="{EF7A29BD-2CD6-49BF-AE30-591F4D495F84}" srcOrd="9" destOrd="0" presId="urn:microsoft.com/office/officeart/2005/8/layout/vList2"/>
    <dgm:cxn modelId="{E570F74E-983F-46E9-AEB5-82BA3809406E}" type="presParOf" srcId="{1278872A-1F15-4717-921B-C439D1ADA257}" destId="{01484F78-4416-4877-AF96-939AE7872CA7}" srcOrd="10" destOrd="0" presId="urn:microsoft.com/office/officeart/2005/8/layout/vList2"/>
    <dgm:cxn modelId="{FB3BB9BA-C986-4293-93DC-56CAA4190B1F}" type="presParOf" srcId="{1278872A-1F15-4717-921B-C439D1ADA257}" destId="{6A462256-4700-4468-853A-A34A5DCDAD06}" srcOrd="11" destOrd="0" presId="urn:microsoft.com/office/officeart/2005/8/layout/vList2"/>
    <dgm:cxn modelId="{01A26A8E-D761-4F2E-9ED8-5E3FB30375D1}" type="presParOf" srcId="{1278872A-1F15-4717-921B-C439D1ADA257}" destId="{E52BA5C0-E682-45B6-89B8-8BE6D6242B7D}" srcOrd="12" destOrd="0" presId="urn:microsoft.com/office/officeart/2005/8/layout/vList2"/>
    <dgm:cxn modelId="{D9C563CC-9451-41DE-8C23-0016D4AFA79B}" type="presParOf" srcId="{1278872A-1F15-4717-921B-C439D1ADA257}" destId="{D30E8D3C-EB3C-4608-A837-77BEEAF728A1}" srcOrd="13" destOrd="0" presId="urn:microsoft.com/office/officeart/2005/8/layout/vList2"/>
    <dgm:cxn modelId="{B4CA1FEE-DFA7-4B0F-A250-A4F1446E707D}" type="presParOf" srcId="{1278872A-1F15-4717-921B-C439D1ADA257}" destId="{009EFAFB-21A3-4DB9-8678-1FA9EAFD21AF}" srcOrd="14" destOrd="0" presId="urn:microsoft.com/office/officeart/2005/8/layout/vList2"/>
    <dgm:cxn modelId="{6659485F-029A-4F30-B005-FEBA8A56AD6D}" type="presParOf" srcId="{1278872A-1F15-4717-921B-C439D1ADA257}" destId="{00A43E43-CF1F-4C85-AD08-6E3CA708E464}" srcOrd="15" destOrd="0" presId="urn:microsoft.com/office/officeart/2005/8/layout/vList2"/>
    <dgm:cxn modelId="{E06A03E8-72AA-404E-9383-802828EA4079}" type="presParOf" srcId="{1278872A-1F15-4717-921B-C439D1ADA257}" destId="{447B4050-C2D8-40FD-BBBF-54777790CB7D}" srcOrd="16" destOrd="0" presId="urn:microsoft.com/office/officeart/2005/8/layout/vList2"/>
    <dgm:cxn modelId="{ACFAB934-A49C-4540-808A-8BD258B76932}" type="presParOf" srcId="{1278872A-1F15-4717-921B-C439D1ADA257}" destId="{D3E02904-7036-43F2-894E-113B8747E8C6}" srcOrd="17" destOrd="0" presId="urn:microsoft.com/office/officeart/2005/8/layout/vList2"/>
    <dgm:cxn modelId="{4E1BC58E-12B3-4D31-BDAC-6EB57AC6DE81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6EE20A-3957-402F-9D85-C0D4FD23F039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tr-TR"/>
        </a:p>
      </dgm:t>
    </dgm:pt>
    <dgm:pt modelId="{3D7913FF-29C6-42D9-914B-316D1D2370F0}">
      <dgm:prSet phldrT="[Metin]"/>
      <dgm:spPr/>
      <dgm:t>
        <a:bodyPr/>
        <a:lstStyle/>
        <a:p>
          <a:r>
            <a:rPr lang="tr-TR" b="1" dirty="0" smtClean="0"/>
            <a:t>Proje kim için yapılmaktadır?</a:t>
          </a:r>
        </a:p>
        <a:p>
          <a:r>
            <a:rPr lang="tr-TR" b="1" dirty="0" smtClean="0"/>
            <a:t>Proje kimlerle birlikte yapılmaktadır?</a:t>
          </a:r>
          <a:endParaRPr lang="tr-TR" dirty="0"/>
        </a:p>
      </dgm:t>
    </dgm:pt>
    <dgm:pt modelId="{D96F8EF8-37E7-4946-A74D-D34D31B84AF7}" type="parTrans" cxnId="{77BABF75-1192-455B-A1BF-D3EACDC3C3BE}">
      <dgm:prSet/>
      <dgm:spPr/>
      <dgm:t>
        <a:bodyPr/>
        <a:lstStyle/>
        <a:p>
          <a:endParaRPr lang="tr-TR"/>
        </a:p>
      </dgm:t>
    </dgm:pt>
    <dgm:pt modelId="{E145783E-3FCA-47E7-95D8-20CBF1D61C9B}" type="sibTrans" cxnId="{77BABF75-1192-455B-A1BF-D3EACDC3C3BE}">
      <dgm:prSet/>
      <dgm:spPr/>
      <dgm:t>
        <a:bodyPr/>
        <a:lstStyle/>
        <a:p>
          <a:endParaRPr lang="tr-TR"/>
        </a:p>
      </dgm:t>
    </dgm:pt>
    <dgm:pt modelId="{011D2058-0D90-4223-B499-048A1FDA20CD}" type="pres">
      <dgm:prSet presAssocID="{556EE20A-3957-402F-9D85-C0D4FD23F0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A0B789D-468F-40EA-8913-0C13D0B9C5B4}" type="pres">
      <dgm:prSet presAssocID="{3D7913FF-29C6-42D9-914B-316D1D2370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7BABF75-1192-455B-A1BF-D3EACDC3C3BE}" srcId="{556EE20A-3957-402F-9D85-C0D4FD23F039}" destId="{3D7913FF-29C6-42D9-914B-316D1D2370F0}" srcOrd="0" destOrd="0" parTransId="{D96F8EF8-37E7-4946-A74D-D34D31B84AF7}" sibTransId="{E145783E-3FCA-47E7-95D8-20CBF1D61C9B}"/>
    <dgm:cxn modelId="{E5A4CC4C-E9F1-4665-BF0F-16EAB1B759FD}" type="presOf" srcId="{556EE20A-3957-402F-9D85-C0D4FD23F039}" destId="{011D2058-0D90-4223-B499-048A1FDA20CD}" srcOrd="0" destOrd="0" presId="urn:microsoft.com/office/officeart/2005/8/layout/vList2"/>
    <dgm:cxn modelId="{FAC64ADF-87B7-426D-B69B-7886B07E8BB8}" type="presOf" srcId="{3D7913FF-29C6-42D9-914B-316D1D2370F0}" destId="{0A0B789D-468F-40EA-8913-0C13D0B9C5B4}" srcOrd="0" destOrd="0" presId="urn:microsoft.com/office/officeart/2005/8/layout/vList2"/>
    <dgm:cxn modelId="{D8F1200D-9FB0-4CA8-8727-9E75DE40F60B}" type="presParOf" srcId="{011D2058-0D90-4223-B499-048A1FDA20CD}" destId="{0A0B789D-468F-40EA-8913-0C13D0B9C5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/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8407243-5149-4D21-82F3-C4802C6A5AE0}" type="presOf" srcId="{81675249-F8E4-4162-A9B0-86CDF078BD9A}" destId="{14A591B1-F073-44B6-B934-54C9AB7130FF}" srcOrd="0" destOrd="0" presId="urn:microsoft.com/office/officeart/2005/8/layout/vList2"/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2CE7E260-FAE5-4AD0-999C-9F698378DB8B}" type="presOf" srcId="{F8AAD9D0-52F1-4BB1-B845-F681E0109B78}" destId="{279504EA-CE82-404F-878B-0B21E26C0453}" srcOrd="0" destOrd="0" presId="urn:microsoft.com/office/officeart/2005/8/layout/vList2"/>
    <dgm:cxn modelId="{AD0CCEF6-4E6D-41CA-B41B-3A0A010F8E6B}" type="presOf" srcId="{E817DB29-9A8D-43A7-951E-E01B06EFE65A}" destId="{517FFA5A-7466-4E00-A4C0-2567227AEF1F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BAA9CF54-4A2A-424A-925B-95BB83A9DADF}" type="presOf" srcId="{956C8887-E19C-462A-BC93-2CC211C1C443}" destId="{E52BA5C0-E682-45B6-89B8-8BE6D6242B7D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2925CE3A-A48D-4234-B4AE-27ADA75B7302}" type="presOf" srcId="{8349511F-6BB0-4896-9C66-4A0197D9EBDB}" destId="{D7A04440-A168-4301-A399-600FF8008349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5F9A5930-640F-4154-A846-0BB595DF86B4}" type="presOf" srcId="{26A88C17-4E3D-46B3-8D6A-2D52554919A4}" destId="{B8867D42-BDAF-45B5-92EA-797F79F341F3}" srcOrd="0" destOrd="0" presId="urn:microsoft.com/office/officeart/2005/8/layout/vList2"/>
    <dgm:cxn modelId="{30055E98-5B00-458C-9260-53DD36472A03}" type="presOf" srcId="{49D4F28E-DF3F-4160-A4E9-7026513B960A}" destId="{47B8F232-24D3-4C93-9533-328BF3D0F70C}" srcOrd="0" destOrd="0" presId="urn:microsoft.com/office/officeart/2005/8/layout/vList2"/>
    <dgm:cxn modelId="{A9EFD172-EA23-4A3C-B328-B371DC4357CD}" type="presOf" srcId="{10200823-8A1D-47E2-9462-EB23D9430940}" destId="{447B4050-C2D8-40FD-BBBF-54777790CB7D}" srcOrd="0" destOrd="0" presId="urn:microsoft.com/office/officeart/2005/8/layout/vList2"/>
    <dgm:cxn modelId="{2EA86B9D-B442-4391-B8C7-9BDB5A0F7636}" type="presOf" srcId="{E55C3ADA-8F4C-4E29-9434-FB701364DC24}" destId="{01484F78-4416-4877-AF96-939AE7872CA7}" srcOrd="0" destOrd="0" presId="urn:microsoft.com/office/officeart/2005/8/layout/vList2"/>
    <dgm:cxn modelId="{E8B59EEB-9B9F-41B0-AD76-A56A39574D17}" type="presOf" srcId="{28F53D9B-6B78-49EA-8A9D-9D89AE847EA5}" destId="{1278872A-1F15-4717-921B-C439D1ADA257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0783EF-9A7D-4B7F-ACE8-758043D422F5}" type="presOf" srcId="{540DA7CF-4D2F-4E6C-9822-638C1960FBCF}" destId="{009EFAFB-21A3-4DB9-8678-1FA9EAFD21AF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B47BB1EC-46CF-4295-A141-1C631B9ED5B9}" type="presParOf" srcId="{1278872A-1F15-4717-921B-C439D1ADA257}" destId="{D7A04440-A168-4301-A399-600FF8008349}" srcOrd="0" destOrd="0" presId="urn:microsoft.com/office/officeart/2005/8/layout/vList2"/>
    <dgm:cxn modelId="{67200F78-3BE1-4778-B44A-CE635E7C43AC}" type="presParOf" srcId="{1278872A-1F15-4717-921B-C439D1ADA257}" destId="{258EF64A-EF9C-4E38-A78C-2450EFB5A200}" srcOrd="1" destOrd="0" presId="urn:microsoft.com/office/officeart/2005/8/layout/vList2"/>
    <dgm:cxn modelId="{2D019294-7F91-4532-A2A6-735CF21D2ACB}" type="presParOf" srcId="{1278872A-1F15-4717-921B-C439D1ADA257}" destId="{B8867D42-BDAF-45B5-92EA-797F79F341F3}" srcOrd="2" destOrd="0" presId="urn:microsoft.com/office/officeart/2005/8/layout/vList2"/>
    <dgm:cxn modelId="{C3D0934E-8F4E-4647-9E1D-3E07A2324591}" type="presParOf" srcId="{1278872A-1F15-4717-921B-C439D1ADA257}" destId="{BECD017E-BCE2-4DA3-9B5B-5EEDC27DEB31}" srcOrd="3" destOrd="0" presId="urn:microsoft.com/office/officeart/2005/8/layout/vList2"/>
    <dgm:cxn modelId="{AE6EF0F6-9F01-43CA-AD44-B02EC30DA363}" type="presParOf" srcId="{1278872A-1F15-4717-921B-C439D1ADA257}" destId="{279504EA-CE82-404F-878B-0B21E26C0453}" srcOrd="4" destOrd="0" presId="urn:microsoft.com/office/officeart/2005/8/layout/vList2"/>
    <dgm:cxn modelId="{D24596F2-C451-4498-ACC6-19A979E7468B}" type="presParOf" srcId="{1278872A-1F15-4717-921B-C439D1ADA257}" destId="{A7A7BB2F-3B54-4110-9B5B-6180D0D36511}" srcOrd="5" destOrd="0" presId="urn:microsoft.com/office/officeart/2005/8/layout/vList2"/>
    <dgm:cxn modelId="{C5FF3CEC-7898-45CE-BD3C-C048CFDC6A64}" type="presParOf" srcId="{1278872A-1F15-4717-921B-C439D1ADA257}" destId="{517FFA5A-7466-4E00-A4C0-2567227AEF1F}" srcOrd="6" destOrd="0" presId="urn:microsoft.com/office/officeart/2005/8/layout/vList2"/>
    <dgm:cxn modelId="{8CDA16E3-7EB3-4E31-A731-0D8C51002052}" type="presParOf" srcId="{1278872A-1F15-4717-921B-C439D1ADA257}" destId="{86FE721C-3D42-4C99-A654-22F24B28EDC6}" srcOrd="7" destOrd="0" presId="urn:microsoft.com/office/officeart/2005/8/layout/vList2"/>
    <dgm:cxn modelId="{5FB50AF3-1C46-429C-AABE-4699D5E7360E}" type="presParOf" srcId="{1278872A-1F15-4717-921B-C439D1ADA257}" destId="{14A591B1-F073-44B6-B934-54C9AB7130FF}" srcOrd="8" destOrd="0" presId="urn:microsoft.com/office/officeart/2005/8/layout/vList2"/>
    <dgm:cxn modelId="{1BF6E4D1-5CAF-40FB-95B4-0A7F6E108F49}" type="presParOf" srcId="{1278872A-1F15-4717-921B-C439D1ADA257}" destId="{EF7A29BD-2CD6-49BF-AE30-591F4D495F84}" srcOrd="9" destOrd="0" presId="urn:microsoft.com/office/officeart/2005/8/layout/vList2"/>
    <dgm:cxn modelId="{61F58FAC-1C8E-43AD-9E3E-63ACDB18AA74}" type="presParOf" srcId="{1278872A-1F15-4717-921B-C439D1ADA257}" destId="{01484F78-4416-4877-AF96-939AE7872CA7}" srcOrd="10" destOrd="0" presId="urn:microsoft.com/office/officeart/2005/8/layout/vList2"/>
    <dgm:cxn modelId="{B28B94A0-9AE0-42FB-A99E-DA8AC9C84EB6}" type="presParOf" srcId="{1278872A-1F15-4717-921B-C439D1ADA257}" destId="{6A462256-4700-4468-853A-A34A5DCDAD06}" srcOrd="11" destOrd="0" presId="urn:microsoft.com/office/officeart/2005/8/layout/vList2"/>
    <dgm:cxn modelId="{948CEADC-5E14-483B-9EA8-D3BA7AF4BF62}" type="presParOf" srcId="{1278872A-1F15-4717-921B-C439D1ADA257}" destId="{E52BA5C0-E682-45B6-89B8-8BE6D6242B7D}" srcOrd="12" destOrd="0" presId="urn:microsoft.com/office/officeart/2005/8/layout/vList2"/>
    <dgm:cxn modelId="{BF97FBC6-CBF2-4883-A5FD-094FB3B781AD}" type="presParOf" srcId="{1278872A-1F15-4717-921B-C439D1ADA257}" destId="{D30E8D3C-EB3C-4608-A837-77BEEAF728A1}" srcOrd="13" destOrd="0" presId="urn:microsoft.com/office/officeart/2005/8/layout/vList2"/>
    <dgm:cxn modelId="{A33EE7BE-0AD9-4388-8B6A-72169892ED3E}" type="presParOf" srcId="{1278872A-1F15-4717-921B-C439D1ADA257}" destId="{009EFAFB-21A3-4DB9-8678-1FA9EAFD21AF}" srcOrd="14" destOrd="0" presId="urn:microsoft.com/office/officeart/2005/8/layout/vList2"/>
    <dgm:cxn modelId="{E89EDBE3-3510-4448-8E45-BEE9CD447066}" type="presParOf" srcId="{1278872A-1F15-4717-921B-C439D1ADA257}" destId="{00A43E43-CF1F-4C85-AD08-6E3CA708E464}" srcOrd="15" destOrd="0" presId="urn:microsoft.com/office/officeart/2005/8/layout/vList2"/>
    <dgm:cxn modelId="{0D8CD581-BCA6-49D0-A4F6-1C53433BE2CC}" type="presParOf" srcId="{1278872A-1F15-4717-921B-C439D1ADA257}" destId="{447B4050-C2D8-40FD-BBBF-54777790CB7D}" srcOrd="16" destOrd="0" presId="urn:microsoft.com/office/officeart/2005/8/layout/vList2"/>
    <dgm:cxn modelId="{AEEC098A-BAE3-419E-851F-0B95864542E6}" type="presParOf" srcId="{1278872A-1F15-4717-921B-C439D1ADA257}" destId="{D3E02904-7036-43F2-894E-113B8747E8C6}" srcOrd="17" destOrd="0" presId="urn:microsoft.com/office/officeart/2005/8/layout/vList2"/>
    <dgm:cxn modelId="{6D997DF5-C025-421F-8FDC-8ABAAFC11936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CACACFEE-8BAA-46C5-8254-0C795BD0A016}" type="presOf" srcId="{28F53D9B-6B78-49EA-8A9D-9D89AE847EA5}" destId="{1278872A-1F15-4717-921B-C439D1ADA257}" srcOrd="0" destOrd="0" presId="urn:microsoft.com/office/officeart/2005/8/layout/vList2"/>
    <dgm:cxn modelId="{D2D17F73-3928-4762-8ECE-68DFFA0FE1AC}" type="presOf" srcId="{10200823-8A1D-47E2-9462-EB23D9430940}" destId="{447B4050-C2D8-40FD-BBBF-54777790CB7D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6CB7A4D4-6557-494A-B9EE-021C6039429C}" type="presOf" srcId="{F8AAD9D0-52F1-4BB1-B845-F681E0109B78}" destId="{279504EA-CE82-404F-878B-0B21E26C0453}" srcOrd="0" destOrd="0" presId="urn:microsoft.com/office/officeart/2005/8/layout/vList2"/>
    <dgm:cxn modelId="{9B5BE83E-AC36-458D-AD0E-3C41B449D31D}" type="presOf" srcId="{E817DB29-9A8D-43A7-951E-E01B06EFE65A}" destId="{517FFA5A-7466-4E00-A4C0-2567227AEF1F}" srcOrd="0" destOrd="0" presId="urn:microsoft.com/office/officeart/2005/8/layout/vList2"/>
    <dgm:cxn modelId="{5E81D850-B16D-4E22-BA1D-D5F1A175D83A}" type="presOf" srcId="{E55C3ADA-8F4C-4E29-9434-FB701364DC24}" destId="{01484F78-4416-4877-AF96-939AE7872CA7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A709F96C-7400-4E12-80E9-ED1894F37CAA}" type="presOf" srcId="{49D4F28E-DF3F-4160-A4E9-7026513B960A}" destId="{47B8F232-24D3-4C93-9533-328BF3D0F70C}" srcOrd="0" destOrd="0" presId="urn:microsoft.com/office/officeart/2005/8/layout/vList2"/>
    <dgm:cxn modelId="{85FBE956-0E7F-4107-BA1C-58161A061DEA}" type="presOf" srcId="{26A88C17-4E3D-46B3-8D6A-2D52554919A4}" destId="{B8867D42-BDAF-45B5-92EA-797F79F341F3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08A20A77-3353-4D05-83BF-6DFA75DCD87D}" type="presOf" srcId="{81675249-F8E4-4162-A9B0-86CDF078BD9A}" destId="{14A591B1-F073-44B6-B934-54C9AB7130FF}" srcOrd="0" destOrd="0" presId="urn:microsoft.com/office/officeart/2005/8/layout/vList2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9FF04A19-D9BA-4299-85EB-8EE35F170066}" type="presOf" srcId="{8349511F-6BB0-4896-9C66-4A0197D9EBDB}" destId="{D7A04440-A168-4301-A399-600FF8008349}" srcOrd="0" destOrd="0" presId="urn:microsoft.com/office/officeart/2005/8/layout/vList2"/>
    <dgm:cxn modelId="{C3A63CEF-7ED7-4FB4-AA10-4C3ED4EE02CB}" type="presOf" srcId="{956C8887-E19C-462A-BC93-2CC211C1C443}" destId="{E52BA5C0-E682-45B6-89B8-8BE6D6242B7D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9A61D947-748D-4D11-94F1-0FD20253AAD8}" type="presOf" srcId="{540DA7CF-4D2F-4E6C-9822-638C1960FBCF}" destId="{009EFAFB-21A3-4DB9-8678-1FA9EAFD21AF}" srcOrd="0" destOrd="0" presId="urn:microsoft.com/office/officeart/2005/8/layout/vList2"/>
    <dgm:cxn modelId="{1345A3A7-ADFF-4940-A9E8-19000CB24B33}" type="presParOf" srcId="{1278872A-1F15-4717-921B-C439D1ADA257}" destId="{D7A04440-A168-4301-A399-600FF8008349}" srcOrd="0" destOrd="0" presId="urn:microsoft.com/office/officeart/2005/8/layout/vList2"/>
    <dgm:cxn modelId="{B943FFE8-1765-4FF3-B221-AE241530C39E}" type="presParOf" srcId="{1278872A-1F15-4717-921B-C439D1ADA257}" destId="{258EF64A-EF9C-4E38-A78C-2450EFB5A200}" srcOrd="1" destOrd="0" presId="urn:microsoft.com/office/officeart/2005/8/layout/vList2"/>
    <dgm:cxn modelId="{C9AF7BF1-840A-4938-A0F7-4A7FE5974984}" type="presParOf" srcId="{1278872A-1F15-4717-921B-C439D1ADA257}" destId="{B8867D42-BDAF-45B5-92EA-797F79F341F3}" srcOrd="2" destOrd="0" presId="urn:microsoft.com/office/officeart/2005/8/layout/vList2"/>
    <dgm:cxn modelId="{6D4F28AC-D61E-4182-960F-4CE04A8701B6}" type="presParOf" srcId="{1278872A-1F15-4717-921B-C439D1ADA257}" destId="{BECD017E-BCE2-4DA3-9B5B-5EEDC27DEB31}" srcOrd="3" destOrd="0" presId="urn:microsoft.com/office/officeart/2005/8/layout/vList2"/>
    <dgm:cxn modelId="{4DABE94D-4387-4E77-9E35-23583AA31D8B}" type="presParOf" srcId="{1278872A-1F15-4717-921B-C439D1ADA257}" destId="{279504EA-CE82-404F-878B-0B21E26C0453}" srcOrd="4" destOrd="0" presId="urn:microsoft.com/office/officeart/2005/8/layout/vList2"/>
    <dgm:cxn modelId="{DEB9C7B2-FF79-430D-80B0-A0CBD80B175D}" type="presParOf" srcId="{1278872A-1F15-4717-921B-C439D1ADA257}" destId="{A7A7BB2F-3B54-4110-9B5B-6180D0D36511}" srcOrd="5" destOrd="0" presId="urn:microsoft.com/office/officeart/2005/8/layout/vList2"/>
    <dgm:cxn modelId="{5F4ABE42-0DA6-4330-BC95-1F56ED89AE40}" type="presParOf" srcId="{1278872A-1F15-4717-921B-C439D1ADA257}" destId="{517FFA5A-7466-4E00-A4C0-2567227AEF1F}" srcOrd="6" destOrd="0" presId="urn:microsoft.com/office/officeart/2005/8/layout/vList2"/>
    <dgm:cxn modelId="{A308A9D4-CAF2-4958-9C5A-21BE6206075F}" type="presParOf" srcId="{1278872A-1F15-4717-921B-C439D1ADA257}" destId="{86FE721C-3D42-4C99-A654-22F24B28EDC6}" srcOrd="7" destOrd="0" presId="urn:microsoft.com/office/officeart/2005/8/layout/vList2"/>
    <dgm:cxn modelId="{FF1D8357-4EF4-4C59-B73D-B6C0457932FB}" type="presParOf" srcId="{1278872A-1F15-4717-921B-C439D1ADA257}" destId="{14A591B1-F073-44B6-B934-54C9AB7130FF}" srcOrd="8" destOrd="0" presId="urn:microsoft.com/office/officeart/2005/8/layout/vList2"/>
    <dgm:cxn modelId="{2EE93111-6978-47D8-8357-7E90615B3FA3}" type="presParOf" srcId="{1278872A-1F15-4717-921B-C439D1ADA257}" destId="{EF7A29BD-2CD6-49BF-AE30-591F4D495F84}" srcOrd="9" destOrd="0" presId="urn:microsoft.com/office/officeart/2005/8/layout/vList2"/>
    <dgm:cxn modelId="{7BD3588A-F567-441C-BD01-942894BCFDFE}" type="presParOf" srcId="{1278872A-1F15-4717-921B-C439D1ADA257}" destId="{01484F78-4416-4877-AF96-939AE7872CA7}" srcOrd="10" destOrd="0" presId="urn:microsoft.com/office/officeart/2005/8/layout/vList2"/>
    <dgm:cxn modelId="{F11EBE27-E538-47F9-A95F-6C7EEC3EE8F4}" type="presParOf" srcId="{1278872A-1F15-4717-921B-C439D1ADA257}" destId="{6A462256-4700-4468-853A-A34A5DCDAD06}" srcOrd="11" destOrd="0" presId="urn:microsoft.com/office/officeart/2005/8/layout/vList2"/>
    <dgm:cxn modelId="{72784FEF-2092-4FF0-A2BE-0D05006B7ADD}" type="presParOf" srcId="{1278872A-1F15-4717-921B-C439D1ADA257}" destId="{E52BA5C0-E682-45B6-89B8-8BE6D6242B7D}" srcOrd="12" destOrd="0" presId="urn:microsoft.com/office/officeart/2005/8/layout/vList2"/>
    <dgm:cxn modelId="{8A09C34E-67EF-4A5C-BD83-909BE2934CF8}" type="presParOf" srcId="{1278872A-1F15-4717-921B-C439D1ADA257}" destId="{D30E8D3C-EB3C-4608-A837-77BEEAF728A1}" srcOrd="13" destOrd="0" presId="urn:microsoft.com/office/officeart/2005/8/layout/vList2"/>
    <dgm:cxn modelId="{D8C18675-719F-4227-85B9-7EA6A1D507B3}" type="presParOf" srcId="{1278872A-1F15-4717-921B-C439D1ADA257}" destId="{009EFAFB-21A3-4DB9-8678-1FA9EAFD21AF}" srcOrd="14" destOrd="0" presId="urn:microsoft.com/office/officeart/2005/8/layout/vList2"/>
    <dgm:cxn modelId="{5558CADA-DF40-4F63-8EFA-0E7F077F0AD7}" type="presParOf" srcId="{1278872A-1F15-4717-921B-C439D1ADA257}" destId="{00A43E43-CF1F-4C85-AD08-6E3CA708E464}" srcOrd="15" destOrd="0" presId="urn:microsoft.com/office/officeart/2005/8/layout/vList2"/>
    <dgm:cxn modelId="{B05D8975-9525-43FC-987D-56B841DDED58}" type="presParOf" srcId="{1278872A-1F15-4717-921B-C439D1ADA257}" destId="{447B4050-C2D8-40FD-BBBF-54777790CB7D}" srcOrd="16" destOrd="0" presId="urn:microsoft.com/office/officeart/2005/8/layout/vList2"/>
    <dgm:cxn modelId="{D985A318-03CC-480E-8D8F-716501F7EE17}" type="presParOf" srcId="{1278872A-1F15-4717-921B-C439D1ADA257}" destId="{D3E02904-7036-43F2-894E-113B8747E8C6}" srcOrd="17" destOrd="0" presId="urn:microsoft.com/office/officeart/2005/8/layout/vList2"/>
    <dgm:cxn modelId="{F9358598-5DEB-4744-933F-EAF7FD186AD1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848E051C-2C00-4AF4-9459-27EAD94CD91D}" type="presOf" srcId="{8349511F-6BB0-4896-9C66-4A0197D9EBDB}" destId="{D7A04440-A168-4301-A399-600FF8008349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9B1FA24B-3B7D-4338-955B-D7E40D46DA9F}" type="presOf" srcId="{E817DB29-9A8D-43A7-951E-E01B06EFE65A}" destId="{517FFA5A-7466-4E00-A4C0-2567227AEF1F}" srcOrd="0" destOrd="0" presId="urn:microsoft.com/office/officeart/2005/8/layout/vList2"/>
    <dgm:cxn modelId="{B599DA4F-0308-42C4-9901-1B73622E3F4A}" type="presOf" srcId="{E55C3ADA-8F4C-4E29-9434-FB701364DC24}" destId="{01484F78-4416-4877-AF96-939AE7872CA7}" srcOrd="0" destOrd="0" presId="urn:microsoft.com/office/officeart/2005/8/layout/vList2"/>
    <dgm:cxn modelId="{32F6F608-1E8E-4D44-8223-05CDE7D21181}" type="presOf" srcId="{10200823-8A1D-47E2-9462-EB23D9430940}" destId="{447B4050-C2D8-40FD-BBBF-54777790CB7D}" srcOrd="0" destOrd="0" presId="urn:microsoft.com/office/officeart/2005/8/layout/vList2"/>
    <dgm:cxn modelId="{7708C7D7-5531-4EFE-B4F4-569C534086AA}" type="presOf" srcId="{F8AAD9D0-52F1-4BB1-B845-F681E0109B78}" destId="{279504EA-CE82-404F-878B-0B21E26C0453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127129DD-8706-4C89-8019-FAC2E1ED48F9}" type="presOf" srcId="{28F53D9B-6B78-49EA-8A9D-9D89AE847EA5}" destId="{1278872A-1F15-4717-921B-C439D1ADA257}" srcOrd="0" destOrd="0" presId="urn:microsoft.com/office/officeart/2005/8/layout/vList2"/>
    <dgm:cxn modelId="{ADEB5778-A1CE-40FE-8D9B-9F42E36CA981}" type="presOf" srcId="{49D4F28E-DF3F-4160-A4E9-7026513B960A}" destId="{47B8F232-24D3-4C93-9533-328BF3D0F70C}" srcOrd="0" destOrd="0" presId="urn:microsoft.com/office/officeart/2005/8/layout/vList2"/>
    <dgm:cxn modelId="{BD853BAB-AE18-4EAA-B3E1-A601A5D6B160}" type="presOf" srcId="{81675249-F8E4-4162-A9B0-86CDF078BD9A}" destId="{14A591B1-F073-44B6-B934-54C9AB7130FF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B4A12279-0C05-4E06-A2C3-6FB567218191}" type="presOf" srcId="{26A88C17-4E3D-46B3-8D6A-2D52554919A4}" destId="{B8867D42-BDAF-45B5-92EA-797F79F341F3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7327BB8E-B069-4A59-BC15-A36A5F744106}" type="presOf" srcId="{956C8887-E19C-462A-BC93-2CC211C1C443}" destId="{E52BA5C0-E682-45B6-89B8-8BE6D6242B7D}" srcOrd="0" destOrd="0" presId="urn:microsoft.com/office/officeart/2005/8/layout/vList2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8E3120E3-4048-4EA5-908D-12CBC8815238}" type="presOf" srcId="{540DA7CF-4D2F-4E6C-9822-638C1960FBCF}" destId="{009EFAFB-21A3-4DB9-8678-1FA9EAFD21AF}" srcOrd="0" destOrd="0" presId="urn:microsoft.com/office/officeart/2005/8/layout/vList2"/>
    <dgm:cxn modelId="{6C6FC9BB-6888-49A9-9236-21069E73D5A6}" type="presParOf" srcId="{1278872A-1F15-4717-921B-C439D1ADA257}" destId="{D7A04440-A168-4301-A399-600FF8008349}" srcOrd="0" destOrd="0" presId="urn:microsoft.com/office/officeart/2005/8/layout/vList2"/>
    <dgm:cxn modelId="{40926FBF-BFB9-4F65-A1C1-3681A681877C}" type="presParOf" srcId="{1278872A-1F15-4717-921B-C439D1ADA257}" destId="{258EF64A-EF9C-4E38-A78C-2450EFB5A200}" srcOrd="1" destOrd="0" presId="urn:microsoft.com/office/officeart/2005/8/layout/vList2"/>
    <dgm:cxn modelId="{06D4E158-1121-422B-B9BF-17BF8A60B5CD}" type="presParOf" srcId="{1278872A-1F15-4717-921B-C439D1ADA257}" destId="{B8867D42-BDAF-45B5-92EA-797F79F341F3}" srcOrd="2" destOrd="0" presId="urn:microsoft.com/office/officeart/2005/8/layout/vList2"/>
    <dgm:cxn modelId="{12F3E77B-8ED4-4452-B1F7-3EDB561050FB}" type="presParOf" srcId="{1278872A-1F15-4717-921B-C439D1ADA257}" destId="{BECD017E-BCE2-4DA3-9B5B-5EEDC27DEB31}" srcOrd="3" destOrd="0" presId="urn:microsoft.com/office/officeart/2005/8/layout/vList2"/>
    <dgm:cxn modelId="{39EB72C5-2F2D-4DFD-8FA6-0F17A0868034}" type="presParOf" srcId="{1278872A-1F15-4717-921B-C439D1ADA257}" destId="{279504EA-CE82-404F-878B-0B21E26C0453}" srcOrd="4" destOrd="0" presId="urn:microsoft.com/office/officeart/2005/8/layout/vList2"/>
    <dgm:cxn modelId="{399C9CAE-DF35-4F12-8F1C-E17CF45699DC}" type="presParOf" srcId="{1278872A-1F15-4717-921B-C439D1ADA257}" destId="{A7A7BB2F-3B54-4110-9B5B-6180D0D36511}" srcOrd="5" destOrd="0" presId="urn:microsoft.com/office/officeart/2005/8/layout/vList2"/>
    <dgm:cxn modelId="{906EF3DA-5023-4B0E-BDC1-2991DCEA8BC9}" type="presParOf" srcId="{1278872A-1F15-4717-921B-C439D1ADA257}" destId="{517FFA5A-7466-4E00-A4C0-2567227AEF1F}" srcOrd="6" destOrd="0" presId="urn:microsoft.com/office/officeart/2005/8/layout/vList2"/>
    <dgm:cxn modelId="{AD726414-0EB9-4409-8DB9-64BE1BE0B61B}" type="presParOf" srcId="{1278872A-1F15-4717-921B-C439D1ADA257}" destId="{86FE721C-3D42-4C99-A654-22F24B28EDC6}" srcOrd="7" destOrd="0" presId="urn:microsoft.com/office/officeart/2005/8/layout/vList2"/>
    <dgm:cxn modelId="{A20A0043-91A4-4E1E-A67F-3A44A6C7D626}" type="presParOf" srcId="{1278872A-1F15-4717-921B-C439D1ADA257}" destId="{14A591B1-F073-44B6-B934-54C9AB7130FF}" srcOrd="8" destOrd="0" presId="urn:microsoft.com/office/officeart/2005/8/layout/vList2"/>
    <dgm:cxn modelId="{5752FD9A-41B8-422C-B722-F6CDCFF3C974}" type="presParOf" srcId="{1278872A-1F15-4717-921B-C439D1ADA257}" destId="{EF7A29BD-2CD6-49BF-AE30-591F4D495F84}" srcOrd="9" destOrd="0" presId="urn:microsoft.com/office/officeart/2005/8/layout/vList2"/>
    <dgm:cxn modelId="{8A43545C-ECE4-47C4-9AB2-0581D647E729}" type="presParOf" srcId="{1278872A-1F15-4717-921B-C439D1ADA257}" destId="{01484F78-4416-4877-AF96-939AE7872CA7}" srcOrd="10" destOrd="0" presId="urn:microsoft.com/office/officeart/2005/8/layout/vList2"/>
    <dgm:cxn modelId="{FE379E7E-948A-4F12-A489-101FBA453F81}" type="presParOf" srcId="{1278872A-1F15-4717-921B-C439D1ADA257}" destId="{6A462256-4700-4468-853A-A34A5DCDAD06}" srcOrd="11" destOrd="0" presId="urn:microsoft.com/office/officeart/2005/8/layout/vList2"/>
    <dgm:cxn modelId="{3B8B4294-7CCE-41E5-B178-5933FCEC9416}" type="presParOf" srcId="{1278872A-1F15-4717-921B-C439D1ADA257}" destId="{E52BA5C0-E682-45B6-89B8-8BE6D6242B7D}" srcOrd="12" destOrd="0" presId="urn:microsoft.com/office/officeart/2005/8/layout/vList2"/>
    <dgm:cxn modelId="{473D1BD5-4D8A-4F5D-AF9A-89F793419E1C}" type="presParOf" srcId="{1278872A-1F15-4717-921B-C439D1ADA257}" destId="{D30E8D3C-EB3C-4608-A837-77BEEAF728A1}" srcOrd="13" destOrd="0" presId="urn:microsoft.com/office/officeart/2005/8/layout/vList2"/>
    <dgm:cxn modelId="{7FE726AD-B4F2-4187-B23E-02400A255EDA}" type="presParOf" srcId="{1278872A-1F15-4717-921B-C439D1ADA257}" destId="{009EFAFB-21A3-4DB9-8678-1FA9EAFD21AF}" srcOrd="14" destOrd="0" presId="urn:microsoft.com/office/officeart/2005/8/layout/vList2"/>
    <dgm:cxn modelId="{6EA882DE-C57F-4257-ACD5-83147D62968D}" type="presParOf" srcId="{1278872A-1F15-4717-921B-C439D1ADA257}" destId="{00A43E43-CF1F-4C85-AD08-6E3CA708E464}" srcOrd="15" destOrd="0" presId="urn:microsoft.com/office/officeart/2005/8/layout/vList2"/>
    <dgm:cxn modelId="{26D8B778-A8AA-40A0-A4B9-79CFC6CAE01D}" type="presParOf" srcId="{1278872A-1F15-4717-921B-C439D1ADA257}" destId="{447B4050-C2D8-40FD-BBBF-54777790CB7D}" srcOrd="16" destOrd="0" presId="urn:microsoft.com/office/officeart/2005/8/layout/vList2"/>
    <dgm:cxn modelId="{D06947DC-984C-406C-8753-BA9A30332E2E}" type="presParOf" srcId="{1278872A-1F15-4717-921B-C439D1ADA257}" destId="{D3E02904-7036-43F2-894E-113B8747E8C6}" srcOrd="17" destOrd="0" presId="urn:microsoft.com/office/officeart/2005/8/layout/vList2"/>
    <dgm:cxn modelId="{99091F54-D7A6-41D2-9424-4BAC9F2FDDAE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B1D05472-2814-4333-A64F-F41CA3CE9BB0}" type="presOf" srcId="{28F53D9B-6B78-49EA-8A9D-9D89AE847EA5}" destId="{1278872A-1F15-4717-921B-C439D1ADA257}" srcOrd="0" destOrd="0" presId="urn:microsoft.com/office/officeart/2005/8/layout/vList2"/>
    <dgm:cxn modelId="{82E9B634-DE47-459B-863A-7D77B30B02AC}" type="presOf" srcId="{F8AAD9D0-52F1-4BB1-B845-F681E0109B78}" destId="{279504EA-CE82-404F-878B-0B21E26C0453}" srcOrd="0" destOrd="0" presId="urn:microsoft.com/office/officeart/2005/8/layout/vList2"/>
    <dgm:cxn modelId="{E259A676-92C6-459A-99B0-EC6EDB6D3267}" type="presOf" srcId="{540DA7CF-4D2F-4E6C-9822-638C1960FBCF}" destId="{009EFAFB-21A3-4DB9-8678-1FA9EAFD21AF}" srcOrd="0" destOrd="0" presId="urn:microsoft.com/office/officeart/2005/8/layout/vList2"/>
    <dgm:cxn modelId="{687D25CF-670B-42B4-9A52-C7D3FDABB9D3}" type="presOf" srcId="{E817DB29-9A8D-43A7-951E-E01B06EFE65A}" destId="{517FFA5A-7466-4E00-A4C0-2567227AEF1F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26D499A6-3A6E-4121-B933-D5CF0C02124F}" type="presOf" srcId="{49D4F28E-DF3F-4160-A4E9-7026513B960A}" destId="{47B8F232-24D3-4C93-9533-328BF3D0F70C}" srcOrd="0" destOrd="0" presId="urn:microsoft.com/office/officeart/2005/8/layout/vList2"/>
    <dgm:cxn modelId="{79D4F296-34E1-44CE-992E-57D7E2B30C43}" type="presOf" srcId="{81675249-F8E4-4162-A9B0-86CDF078BD9A}" destId="{14A591B1-F073-44B6-B934-54C9AB7130FF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0DE86BBD-7E32-4616-82FB-00C3C80A9E1B}" type="presOf" srcId="{8349511F-6BB0-4896-9C66-4A0197D9EBDB}" destId="{D7A04440-A168-4301-A399-600FF8008349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DF3CA50A-8D80-412F-8EF4-ED7C205EF408}" type="presOf" srcId="{956C8887-E19C-462A-BC93-2CC211C1C443}" destId="{E52BA5C0-E682-45B6-89B8-8BE6D6242B7D}" srcOrd="0" destOrd="0" presId="urn:microsoft.com/office/officeart/2005/8/layout/vList2"/>
    <dgm:cxn modelId="{63920DB8-8E74-4AA6-A6AF-577955950A6B}" type="presOf" srcId="{E55C3ADA-8F4C-4E29-9434-FB701364DC24}" destId="{01484F78-4416-4877-AF96-939AE7872CA7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3780624F-57C5-4A7F-A079-783EBF82F0C9}" type="presOf" srcId="{26A88C17-4E3D-46B3-8D6A-2D52554919A4}" destId="{B8867D42-BDAF-45B5-92EA-797F79F341F3}" srcOrd="0" destOrd="0" presId="urn:microsoft.com/office/officeart/2005/8/layout/vList2"/>
    <dgm:cxn modelId="{2BBF9EEF-649B-4D39-A151-7D5FFC5C3503}" type="presOf" srcId="{10200823-8A1D-47E2-9462-EB23D9430940}" destId="{447B4050-C2D8-40FD-BBBF-54777790CB7D}" srcOrd="0" destOrd="0" presId="urn:microsoft.com/office/officeart/2005/8/layout/vList2"/>
    <dgm:cxn modelId="{1BC1781A-BE27-40EB-BD0A-9E83C687EC58}" type="presParOf" srcId="{1278872A-1F15-4717-921B-C439D1ADA257}" destId="{D7A04440-A168-4301-A399-600FF8008349}" srcOrd="0" destOrd="0" presId="urn:microsoft.com/office/officeart/2005/8/layout/vList2"/>
    <dgm:cxn modelId="{D952ECFD-3F01-4429-BEAA-4171DF60717A}" type="presParOf" srcId="{1278872A-1F15-4717-921B-C439D1ADA257}" destId="{258EF64A-EF9C-4E38-A78C-2450EFB5A200}" srcOrd="1" destOrd="0" presId="urn:microsoft.com/office/officeart/2005/8/layout/vList2"/>
    <dgm:cxn modelId="{DAA77387-A301-4907-92AD-31AE264E2E94}" type="presParOf" srcId="{1278872A-1F15-4717-921B-C439D1ADA257}" destId="{B8867D42-BDAF-45B5-92EA-797F79F341F3}" srcOrd="2" destOrd="0" presId="urn:microsoft.com/office/officeart/2005/8/layout/vList2"/>
    <dgm:cxn modelId="{3984F2DA-6191-4BFE-AE66-54552B11488A}" type="presParOf" srcId="{1278872A-1F15-4717-921B-C439D1ADA257}" destId="{BECD017E-BCE2-4DA3-9B5B-5EEDC27DEB31}" srcOrd="3" destOrd="0" presId="urn:microsoft.com/office/officeart/2005/8/layout/vList2"/>
    <dgm:cxn modelId="{6583B53F-6D73-4ECB-87B7-EFEAD8F5257C}" type="presParOf" srcId="{1278872A-1F15-4717-921B-C439D1ADA257}" destId="{279504EA-CE82-404F-878B-0B21E26C0453}" srcOrd="4" destOrd="0" presId="urn:microsoft.com/office/officeart/2005/8/layout/vList2"/>
    <dgm:cxn modelId="{5E006B7A-5E6E-4019-A2E5-E648E588D877}" type="presParOf" srcId="{1278872A-1F15-4717-921B-C439D1ADA257}" destId="{A7A7BB2F-3B54-4110-9B5B-6180D0D36511}" srcOrd="5" destOrd="0" presId="urn:microsoft.com/office/officeart/2005/8/layout/vList2"/>
    <dgm:cxn modelId="{0B1097DD-9A01-4466-8B1A-884299C2953F}" type="presParOf" srcId="{1278872A-1F15-4717-921B-C439D1ADA257}" destId="{517FFA5A-7466-4E00-A4C0-2567227AEF1F}" srcOrd="6" destOrd="0" presId="urn:microsoft.com/office/officeart/2005/8/layout/vList2"/>
    <dgm:cxn modelId="{938280AF-7EDB-49EC-AD2E-A4F6C75B0EA7}" type="presParOf" srcId="{1278872A-1F15-4717-921B-C439D1ADA257}" destId="{86FE721C-3D42-4C99-A654-22F24B28EDC6}" srcOrd="7" destOrd="0" presId="urn:microsoft.com/office/officeart/2005/8/layout/vList2"/>
    <dgm:cxn modelId="{DB1697F9-7D1C-43CC-9181-8344012F8EBA}" type="presParOf" srcId="{1278872A-1F15-4717-921B-C439D1ADA257}" destId="{14A591B1-F073-44B6-B934-54C9AB7130FF}" srcOrd="8" destOrd="0" presId="urn:microsoft.com/office/officeart/2005/8/layout/vList2"/>
    <dgm:cxn modelId="{42194FBB-0E0E-40D9-8CB1-DD3CE1D4E97D}" type="presParOf" srcId="{1278872A-1F15-4717-921B-C439D1ADA257}" destId="{EF7A29BD-2CD6-49BF-AE30-591F4D495F84}" srcOrd="9" destOrd="0" presId="urn:microsoft.com/office/officeart/2005/8/layout/vList2"/>
    <dgm:cxn modelId="{C672EFCE-B386-47AB-AF23-C7B3D1B7EA39}" type="presParOf" srcId="{1278872A-1F15-4717-921B-C439D1ADA257}" destId="{01484F78-4416-4877-AF96-939AE7872CA7}" srcOrd="10" destOrd="0" presId="urn:microsoft.com/office/officeart/2005/8/layout/vList2"/>
    <dgm:cxn modelId="{D838F57A-D862-4536-A9E1-D43444EDF81E}" type="presParOf" srcId="{1278872A-1F15-4717-921B-C439D1ADA257}" destId="{6A462256-4700-4468-853A-A34A5DCDAD06}" srcOrd="11" destOrd="0" presId="urn:microsoft.com/office/officeart/2005/8/layout/vList2"/>
    <dgm:cxn modelId="{7ACE8AF9-35E3-44E8-BF19-506811057D5B}" type="presParOf" srcId="{1278872A-1F15-4717-921B-C439D1ADA257}" destId="{E52BA5C0-E682-45B6-89B8-8BE6D6242B7D}" srcOrd="12" destOrd="0" presId="urn:microsoft.com/office/officeart/2005/8/layout/vList2"/>
    <dgm:cxn modelId="{6A8ED35E-B220-4B5F-98D9-5BFEFE50B460}" type="presParOf" srcId="{1278872A-1F15-4717-921B-C439D1ADA257}" destId="{D30E8D3C-EB3C-4608-A837-77BEEAF728A1}" srcOrd="13" destOrd="0" presId="urn:microsoft.com/office/officeart/2005/8/layout/vList2"/>
    <dgm:cxn modelId="{9FF84377-A039-41C6-B273-3BF476F3FA2D}" type="presParOf" srcId="{1278872A-1F15-4717-921B-C439D1ADA257}" destId="{009EFAFB-21A3-4DB9-8678-1FA9EAFD21AF}" srcOrd="14" destOrd="0" presId="urn:microsoft.com/office/officeart/2005/8/layout/vList2"/>
    <dgm:cxn modelId="{DA215240-FAF7-4D80-A8B2-FEB4E4637530}" type="presParOf" srcId="{1278872A-1F15-4717-921B-C439D1ADA257}" destId="{00A43E43-CF1F-4C85-AD08-6E3CA708E464}" srcOrd="15" destOrd="0" presId="urn:microsoft.com/office/officeart/2005/8/layout/vList2"/>
    <dgm:cxn modelId="{9E2FB766-71F0-48F2-A3DB-EB5B71CF33D9}" type="presParOf" srcId="{1278872A-1F15-4717-921B-C439D1ADA257}" destId="{447B4050-C2D8-40FD-BBBF-54777790CB7D}" srcOrd="16" destOrd="0" presId="urn:microsoft.com/office/officeart/2005/8/layout/vList2"/>
    <dgm:cxn modelId="{769B48B4-BE7C-42FF-ABCE-394C6F191CF8}" type="presParOf" srcId="{1278872A-1F15-4717-921B-C439D1ADA257}" destId="{D3E02904-7036-43F2-894E-113B8747E8C6}" srcOrd="17" destOrd="0" presId="urn:microsoft.com/office/officeart/2005/8/layout/vList2"/>
    <dgm:cxn modelId="{F50764C0-35D7-4FAF-9D61-B96DC45B2C30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55053424-98BF-4278-BBF5-C05B9FB6987F}" type="presOf" srcId="{E817DB29-9A8D-43A7-951E-E01B06EFE65A}" destId="{517FFA5A-7466-4E00-A4C0-2567227AEF1F}" srcOrd="0" destOrd="0" presId="urn:microsoft.com/office/officeart/2005/8/layout/vList2"/>
    <dgm:cxn modelId="{7F1C59E4-0C82-4242-844F-D94798C2E499}" type="presOf" srcId="{81675249-F8E4-4162-A9B0-86CDF078BD9A}" destId="{14A591B1-F073-44B6-B934-54C9AB7130FF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91C25F97-24A0-4342-BE5E-1F6F8D087E5E}" type="presOf" srcId="{956C8887-E19C-462A-BC93-2CC211C1C443}" destId="{E52BA5C0-E682-45B6-89B8-8BE6D6242B7D}" srcOrd="0" destOrd="0" presId="urn:microsoft.com/office/officeart/2005/8/layout/vList2"/>
    <dgm:cxn modelId="{50C8FD34-0009-4B2B-BC80-92582F5E4394}" type="presOf" srcId="{F8AAD9D0-52F1-4BB1-B845-F681E0109B78}" destId="{279504EA-CE82-404F-878B-0B21E26C0453}" srcOrd="0" destOrd="0" presId="urn:microsoft.com/office/officeart/2005/8/layout/vList2"/>
    <dgm:cxn modelId="{EB1029E4-57BF-4ECE-8005-1B60956EEC24}" type="presOf" srcId="{49D4F28E-DF3F-4160-A4E9-7026513B960A}" destId="{47B8F232-24D3-4C93-9533-328BF3D0F70C}" srcOrd="0" destOrd="0" presId="urn:microsoft.com/office/officeart/2005/8/layout/vList2"/>
    <dgm:cxn modelId="{8498156F-EFAE-47CF-A7AA-72A10E76893B}" type="presOf" srcId="{28F53D9B-6B78-49EA-8A9D-9D89AE847EA5}" destId="{1278872A-1F15-4717-921B-C439D1ADA257}" srcOrd="0" destOrd="0" presId="urn:microsoft.com/office/officeart/2005/8/layout/vList2"/>
    <dgm:cxn modelId="{97EAC3C7-B65B-4FCF-A6C0-52CEC6E5A99F}" type="presOf" srcId="{8349511F-6BB0-4896-9C66-4A0197D9EBDB}" destId="{D7A04440-A168-4301-A399-600FF8008349}" srcOrd="0" destOrd="0" presId="urn:microsoft.com/office/officeart/2005/8/layout/vList2"/>
    <dgm:cxn modelId="{5344792C-17BB-4F4B-AD7E-B20CB182B63B}" type="presOf" srcId="{10200823-8A1D-47E2-9462-EB23D9430940}" destId="{447B4050-C2D8-40FD-BBBF-54777790CB7D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50564B24-85A9-4B75-9259-F0C90CF3A372}" type="presOf" srcId="{26A88C17-4E3D-46B3-8D6A-2D52554919A4}" destId="{B8867D42-BDAF-45B5-92EA-797F79F341F3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3E8F7001-6C5F-4EBE-B5B3-595FBAF9AA0E}" type="presOf" srcId="{E55C3ADA-8F4C-4E29-9434-FB701364DC24}" destId="{01484F78-4416-4877-AF96-939AE7872CA7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C3069995-4752-4148-B812-B2DC034B43DA}" type="presOf" srcId="{540DA7CF-4D2F-4E6C-9822-638C1960FBCF}" destId="{009EFAFB-21A3-4DB9-8678-1FA9EAFD21AF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0E5186A8-F995-499B-99CA-6F185D8ABD51}" type="presParOf" srcId="{1278872A-1F15-4717-921B-C439D1ADA257}" destId="{D7A04440-A168-4301-A399-600FF8008349}" srcOrd="0" destOrd="0" presId="urn:microsoft.com/office/officeart/2005/8/layout/vList2"/>
    <dgm:cxn modelId="{D94DB7AA-4BAF-4DC7-BE40-BC63B66F4F9B}" type="presParOf" srcId="{1278872A-1F15-4717-921B-C439D1ADA257}" destId="{258EF64A-EF9C-4E38-A78C-2450EFB5A200}" srcOrd="1" destOrd="0" presId="urn:microsoft.com/office/officeart/2005/8/layout/vList2"/>
    <dgm:cxn modelId="{EE194A19-FB27-47BF-8ED7-54E98A30E0F5}" type="presParOf" srcId="{1278872A-1F15-4717-921B-C439D1ADA257}" destId="{B8867D42-BDAF-45B5-92EA-797F79F341F3}" srcOrd="2" destOrd="0" presId="urn:microsoft.com/office/officeart/2005/8/layout/vList2"/>
    <dgm:cxn modelId="{DC5AC4EF-C8FE-4572-AA0B-CD7C04EE9C75}" type="presParOf" srcId="{1278872A-1F15-4717-921B-C439D1ADA257}" destId="{BECD017E-BCE2-4DA3-9B5B-5EEDC27DEB31}" srcOrd="3" destOrd="0" presId="urn:microsoft.com/office/officeart/2005/8/layout/vList2"/>
    <dgm:cxn modelId="{13FA2D71-1407-45F7-B918-7EF73CC691D4}" type="presParOf" srcId="{1278872A-1F15-4717-921B-C439D1ADA257}" destId="{279504EA-CE82-404F-878B-0B21E26C0453}" srcOrd="4" destOrd="0" presId="urn:microsoft.com/office/officeart/2005/8/layout/vList2"/>
    <dgm:cxn modelId="{AB7DC71A-4848-43C7-B47D-53A930027C33}" type="presParOf" srcId="{1278872A-1F15-4717-921B-C439D1ADA257}" destId="{A7A7BB2F-3B54-4110-9B5B-6180D0D36511}" srcOrd="5" destOrd="0" presId="urn:microsoft.com/office/officeart/2005/8/layout/vList2"/>
    <dgm:cxn modelId="{77B918C3-4802-4CD5-8A5B-63E098A2FBBF}" type="presParOf" srcId="{1278872A-1F15-4717-921B-C439D1ADA257}" destId="{517FFA5A-7466-4E00-A4C0-2567227AEF1F}" srcOrd="6" destOrd="0" presId="urn:microsoft.com/office/officeart/2005/8/layout/vList2"/>
    <dgm:cxn modelId="{07FB758D-F903-49FC-924E-D3702C1B280B}" type="presParOf" srcId="{1278872A-1F15-4717-921B-C439D1ADA257}" destId="{86FE721C-3D42-4C99-A654-22F24B28EDC6}" srcOrd="7" destOrd="0" presId="urn:microsoft.com/office/officeart/2005/8/layout/vList2"/>
    <dgm:cxn modelId="{4479BDD1-352C-44FD-BFEB-E2EC8AE27BBF}" type="presParOf" srcId="{1278872A-1F15-4717-921B-C439D1ADA257}" destId="{14A591B1-F073-44B6-B934-54C9AB7130FF}" srcOrd="8" destOrd="0" presId="urn:microsoft.com/office/officeart/2005/8/layout/vList2"/>
    <dgm:cxn modelId="{C0AFE64F-5208-48E4-8E7E-1EE46A662D4D}" type="presParOf" srcId="{1278872A-1F15-4717-921B-C439D1ADA257}" destId="{EF7A29BD-2CD6-49BF-AE30-591F4D495F84}" srcOrd="9" destOrd="0" presId="urn:microsoft.com/office/officeart/2005/8/layout/vList2"/>
    <dgm:cxn modelId="{2E31205E-8970-48D1-81F5-BF7100C29C70}" type="presParOf" srcId="{1278872A-1F15-4717-921B-C439D1ADA257}" destId="{01484F78-4416-4877-AF96-939AE7872CA7}" srcOrd="10" destOrd="0" presId="urn:microsoft.com/office/officeart/2005/8/layout/vList2"/>
    <dgm:cxn modelId="{9AEBEE5D-CFCC-4428-81AE-AE276764771D}" type="presParOf" srcId="{1278872A-1F15-4717-921B-C439D1ADA257}" destId="{6A462256-4700-4468-853A-A34A5DCDAD06}" srcOrd="11" destOrd="0" presId="urn:microsoft.com/office/officeart/2005/8/layout/vList2"/>
    <dgm:cxn modelId="{DF5C0727-276D-4804-8944-4597F05F6CF2}" type="presParOf" srcId="{1278872A-1F15-4717-921B-C439D1ADA257}" destId="{E52BA5C0-E682-45B6-89B8-8BE6D6242B7D}" srcOrd="12" destOrd="0" presId="urn:microsoft.com/office/officeart/2005/8/layout/vList2"/>
    <dgm:cxn modelId="{56DC8638-8E32-4D2C-A4F6-D5511A494FA8}" type="presParOf" srcId="{1278872A-1F15-4717-921B-C439D1ADA257}" destId="{D30E8D3C-EB3C-4608-A837-77BEEAF728A1}" srcOrd="13" destOrd="0" presId="urn:microsoft.com/office/officeart/2005/8/layout/vList2"/>
    <dgm:cxn modelId="{61BCA379-1332-4B38-AB21-868CBFBE04CC}" type="presParOf" srcId="{1278872A-1F15-4717-921B-C439D1ADA257}" destId="{009EFAFB-21A3-4DB9-8678-1FA9EAFD21AF}" srcOrd="14" destOrd="0" presId="urn:microsoft.com/office/officeart/2005/8/layout/vList2"/>
    <dgm:cxn modelId="{893114EC-4DCE-4E88-BEC1-F7AB8199CE35}" type="presParOf" srcId="{1278872A-1F15-4717-921B-C439D1ADA257}" destId="{00A43E43-CF1F-4C85-AD08-6E3CA708E464}" srcOrd="15" destOrd="0" presId="urn:microsoft.com/office/officeart/2005/8/layout/vList2"/>
    <dgm:cxn modelId="{92589A86-12BB-470F-803A-71B6C5209F8E}" type="presParOf" srcId="{1278872A-1F15-4717-921B-C439D1ADA257}" destId="{447B4050-C2D8-40FD-BBBF-54777790CB7D}" srcOrd="16" destOrd="0" presId="urn:microsoft.com/office/officeart/2005/8/layout/vList2"/>
    <dgm:cxn modelId="{E88C5FD8-6AEA-412F-8887-ACF2B06FFB01}" type="presParOf" srcId="{1278872A-1F15-4717-921B-C439D1ADA257}" destId="{D3E02904-7036-43F2-894E-113B8747E8C6}" srcOrd="17" destOrd="0" presId="urn:microsoft.com/office/officeart/2005/8/layout/vList2"/>
    <dgm:cxn modelId="{92C3434A-0088-4CC6-9389-A72C8DB76F94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/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/>
      <dgm:spPr/>
      <dgm:t>
        <a:bodyPr/>
        <a:lstStyle/>
        <a:p>
          <a:r>
            <a:rPr lang="tr-TR" sz="1400" dirty="0" smtClean="0"/>
            <a:t>1.3 Proje Maliyeti ve KUDAKA’dan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/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/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/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/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5A3BA587-E1F6-48E3-94B8-4666875D83A6}" type="presOf" srcId="{540DA7CF-4D2F-4E6C-9822-638C1960FBCF}" destId="{009EFAFB-21A3-4DB9-8678-1FA9EAFD21AF}" srcOrd="0" destOrd="0" presId="urn:microsoft.com/office/officeart/2005/8/layout/vList2"/>
    <dgm:cxn modelId="{04AAAB30-9262-44E5-8C8C-89F52E51D12C}" type="presOf" srcId="{E55C3ADA-8F4C-4E29-9434-FB701364DC24}" destId="{01484F78-4416-4877-AF96-939AE7872CA7}" srcOrd="0" destOrd="0" presId="urn:microsoft.com/office/officeart/2005/8/layout/vList2"/>
    <dgm:cxn modelId="{28ED7A3A-7423-44DB-BD9C-6D3055BC92EC}" type="presOf" srcId="{956C8887-E19C-462A-BC93-2CC211C1C443}" destId="{E52BA5C0-E682-45B6-89B8-8BE6D6242B7D}" srcOrd="0" destOrd="0" presId="urn:microsoft.com/office/officeart/2005/8/layout/vList2"/>
    <dgm:cxn modelId="{C2DFE5B9-2A7F-4EE9-AF71-F17E74929741}" type="presOf" srcId="{28F53D9B-6B78-49EA-8A9D-9D89AE847EA5}" destId="{1278872A-1F15-4717-921B-C439D1ADA257}" srcOrd="0" destOrd="0" presId="urn:microsoft.com/office/officeart/2005/8/layout/vList2"/>
    <dgm:cxn modelId="{263B07B8-8ACE-41DA-9196-F7F1F7F9C321}" type="presOf" srcId="{81675249-F8E4-4162-A9B0-86CDF078BD9A}" destId="{14A591B1-F073-44B6-B934-54C9AB7130FF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0A5B8CBC-8C0C-42F2-B471-DEADE48C7C34}" type="presOf" srcId="{26A88C17-4E3D-46B3-8D6A-2D52554919A4}" destId="{B8867D42-BDAF-45B5-92EA-797F79F341F3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D00699A4-27A9-4C1B-99BC-B563835797E7}" type="presOf" srcId="{49D4F28E-DF3F-4160-A4E9-7026513B960A}" destId="{47B8F232-24D3-4C93-9533-328BF3D0F70C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B788CA9D-11E8-453E-B07A-CF3B9E9FE925}" type="presOf" srcId="{E817DB29-9A8D-43A7-951E-E01B06EFE65A}" destId="{517FFA5A-7466-4E00-A4C0-2567227AEF1F}" srcOrd="0" destOrd="0" presId="urn:microsoft.com/office/officeart/2005/8/layout/vList2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C08BE9C2-E16E-4BB2-8694-5AC2736333A8}" type="presOf" srcId="{10200823-8A1D-47E2-9462-EB23D9430940}" destId="{447B4050-C2D8-40FD-BBBF-54777790CB7D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73217E05-C154-42F4-BC9F-54E8C6ADAFF8}" type="presOf" srcId="{8349511F-6BB0-4896-9C66-4A0197D9EBDB}" destId="{D7A04440-A168-4301-A399-600FF8008349}" srcOrd="0" destOrd="0" presId="urn:microsoft.com/office/officeart/2005/8/layout/vList2"/>
    <dgm:cxn modelId="{A682CADC-6A85-4B3D-98AF-0C6F5BE8BB41}" type="presOf" srcId="{F8AAD9D0-52F1-4BB1-B845-F681E0109B78}" destId="{279504EA-CE82-404F-878B-0B21E26C0453}" srcOrd="0" destOrd="0" presId="urn:microsoft.com/office/officeart/2005/8/layout/vList2"/>
    <dgm:cxn modelId="{8166EB90-7C23-43D2-9D1D-F19D2C8B37C3}" type="presParOf" srcId="{1278872A-1F15-4717-921B-C439D1ADA257}" destId="{D7A04440-A168-4301-A399-600FF8008349}" srcOrd="0" destOrd="0" presId="urn:microsoft.com/office/officeart/2005/8/layout/vList2"/>
    <dgm:cxn modelId="{7EA48FE7-9000-4063-950D-4BE36B58B474}" type="presParOf" srcId="{1278872A-1F15-4717-921B-C439D1ADA257}" destId="{258EF64A-EF9C-4E38-A78C-2450EFB5A200}" srcOrd="1" destOrd="0" presId="urn:microsoft.com/office/officeart/2005/8/layout/vList2"/>
    <dgm:cxn modelId="{32198879-D634-4219-850E-4A567CE47C61}" type="presParOf" srcId="{1278872A-1F15-4717-921B-C439D1ADA257}" destId="{B8867D42-BDAF-45B5-92EA-797F79F341F3}" srcOrd="2" destOrd="0" presId="urn:microsoft.com/office/officeart/2005/8/layout/vList2"/>
    <dgm:cxn modelId="{AF26508D-4D54-4686-A469-E5BBAF837F5E}" type="presParOf" srcId="{1278872A-1F15-4717-921B-C439D1ADA257}" destId="{BECD017E-BCE2-4DA3-9B5B-5EEDC27DEB31}" srcOrd="3" destOrd="0" presId="urn:microsoft.com/office/officeart/2005/8/layout/vList2"/>
    <dgm:cxn modelId="{477A4245-0B6D-44D8-A5D0-5CFC49810DE7}" type="presParOf" srcId="{1278872A-1F15-4717-921B-C439D1ADA257}" destId="{279504EA-CE82-404F-878B-0B21E26C0453}" srcOrd="4" destOrd="0" presId="urn:microsoft.com/office/officeart/2005/8/layout/vList2"/>
    <dgm:cxn modelId="{85E1F86D-FBBA-4138-9D4E-50B3EE93D827}" type="presParOf" srcId="{1278872A-1F15-4717-921B-C439D1ADA257}" destId="{A7A7BB2F-3B54-4110-9B5B-6180D0D36511}" srcOrd="5" destOrd="0" presId="urn:microsoft.com/office/officeart/2005/8/layout/vList2"/>
    <dgm:cxn modelId="{6D3BB494-A8CD-4A0D-BE79-6858FAF41246}" type="presParOf" srcId="{1278872A-1F15-4717-921B-C439D1ADA257}" destId="{517FFA5A-7466-4E00-A4C0-2567227AEF1F}" srcOrd="6" destOrd="0" presId="urn:microsoft.com/office/officeart/2005/8/layout/vList2"/>
    <dgm:cxn modelId="{7C9E789B-7522-407F-ADA3-61EA8D20641A}" type="presParOf" srcId="{1278872A-1F15-4717-921B-C439D1ADA257}" destId="{86FE721C-3D42-4C99-A654-22F24B28EDC6}" srcOrd="7" destOrd="0" presId="urn:microsoft.com/office/officeart/2005/8/layout/vList2"/>
    <dgm:cxn modelId="{2584E24A-F96E-4F2F-924A-7CF768D26C62}" type="presParOf" srcId="{1278872A-1F15-4717-921B-C439D1ADA257}" destId="{14A591B1-F073-44B6-B934-54C9AB7130FF}" srcOrd="8" destOrd="0" presId="urn:microsoft.com/office/officeart/2005/8/layout/vList2"/>
    <dgm:cxn modelId="{D9F57B69-7292-4C00-95CE-CC025D233191}" type="presParOf" srcId="{1278872A-1F15-4717-921B-C439D1ADA257}" destId="{EF7A29BD-2CD6-49BF-AE30-591F4D495F84}" srcOrd="9" destOrd="0" presId="urn:microsoft.com/office/officeart/2005/8/layout/vList2"/>
    <dgm:cxn modelId="{6308AB33-6EA2-4868-89C9-9F73616733B3}" type="presParOf" srcId="{1278872A-1F15-4717-921B-C439D1ADA257}" destId="{01484F78-4416-4877-AF96-939AE7872CA7}" srcOrd="10" destOrd="0" presId="urn:microsoft.com/office/officeart/2005/8/layout/vList2"/>
    <dgm:cxn modelId="{CC9B0DD9-B7FA-4D00-A09F-C1C09B6FDF55}" type="presParOf" srcId="{1278872A-1F15-4717-921B-C439D1ADA257}" destId="{6A462256-4700-4468-853A-A34A5DCDAD06}" srcOrd="11" destOrd="0" presId="urn:microsoft.com/office/officeart/2005/8/layout/vList2"/>
    <dgm:cxn modelId="{EE4B2122-5628-45BB-94E7-614DFE8792E9}" type="presParOf" srcId="{1278872A-1F15-4717-921B-C439D1ADA257}" destId="{E52BA5C0-E682-45B6-89B8-8BE6D6242B7D}" srcOrd="12" destOrd="0" presId="urn:microsoft.com/office/officeart/2005/8/layout/vList2"/>
    <dgm:cxn modelId="{E6BD437F-ACF7-4E2C-982B-DC0834A0D812}" type="presParOf" srcId="{1278872A-1F15-4717-921B-C439D1ADA257}" destId="{D30E8D3C-EB3C-4608-A837-77BEEAF728A1}" srcOrd="13" destOrd="0" presId="urn:microsoft.com/office/officeart/2005/8/layout/vList2"/>
    <dgm:cxn modelId="{4CD37D64-B3FE-4A1F-B9B3-BE84A42404AF}" type="presParOf" srcId="{1278872A-1F15-4717-921B-C439D1ADA257}" destId="{009EFAFB-21A3-4DB9-8678-1FA9EAFD21AF}" srcOrd="14" destOrd="0" presId="urn:microsoft.com/office/officeart/2005/8/layout/vList2"/>
    <dgm:cxn modelId="{6D91ED40-7C77-4068-8EC7-0E339C24948F}" type="presParOf" srcId="{1278872A-1F15-4717-921B-C439D1ADA257}" destId="{00A43E43-CF1F-4C85-AD08-6E3CA708E464}" srcOrd="15" destOrd="0" presId="urn:microsoft.com/office/officeart/2005/8/layout/vList2"/>
    <dgm:cxn modelId="{768167E2-BCC7-42CE-B22E-A4496E3111D8}" type="presParOf" srcId="{1278872A-1F15-4717-921B-C439D1ADA257}" destId="{447B4050-C2D8-40FD-BBBF-54777790CB7D}" srcOrd="16" destOrd="0" presId="urn:microsoft.com/office/officeart/2005/8/layout/vList2"/>
    <dgm:cxn modelId="{54D2681B-ED75-496E-8452-3CFE1F017D4A}" type="presParOf" srcId="{1278872A-1F15-4717-921B-C439D1ADA257}" destId="{D3E02904-7036-43F2-894E-113B8747E8C6}" srcOrd="17" destOrd="0" presId="urn:microsoft.com/office/officeart/2005/8/layout/vList2"/>
    <dgm:cxn modelId="{65AF6B8E-266D-49D0-A03C-ED5EA4E62ED2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2752E1A-F123-4554-B15A-1412F3B02C60}" type="presOf" srcId="{26A88C17-4E3D-46B3-8D6A-2D52554919A4}" destId="{B8867D42-BDAF-45B5-92EA-797F79F341F3}" srcOrd="0" destOrd="0" presId="urn:microsoft.com/office/officeart/2005/8/layout/vList2"/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F29F17BA-1B7E-4303-8114-82B7F5306DF1}" type="presOf" srcId="{E55C3ADA-8F4C-4E29-9434-FB701364DC24}" destId="{01484F78-4416-4877-AF96-939AE7872CA7}" srcOrd="0" destOrd="0" presId="urn:microsoft.com/office/officeart/2005/8/layout/vList2"/>
    <dgm:cxn modelId="{B9BDB3B4-91D7-4501-9A51-B8D6D9228EE1}" type="presOf" srcId="{F8AAD9D0-52F1-4BB1-B845-F681E0109B78}" destId="{279504EA-CE82-404F-878B-0B21E26C0453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516A8113-D2E6-48D1-8B32-B0C1AAC3F116}" type="presOf" srcId="{E817DB29-9A8D-43A7-951E-E01B06EFE65A}" destId="{517FFA5A-7466-4E00-A4C0-2567227AEF1F}" srcOrd="0" destOrd="0" presId="urn:microsoft.com/office/officeart/2005/8/layout/vList2"/>
    <dgm:cxn modelId="{63DC652A-8F8B-499B-B294-C17442BE97F0}" type="presOf" srcId="{956C8887-E19C-462A-BC93-2CC211C1C443}" destId="{E52BA5C0-E682-45B6-89B8-8BE6D6242B7D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816C7FE7-1CBE-49C4-B5D6-1E44AAB1A2A4}" type="presOf" srcId="{49D4F28E-DF3F-4160-A4E9-7026513B960A}" destId="{47B8F232-24D3-4C93-9533-328BF3D0F70C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683B6F2-EBD5-468D-BCF0-77D4A503460C}" type="presOf" srcId="{540DA7CF-4D2F-4E6C-9822-638C1960FBCF}" destId="{009EFAFB-21A3-4DB9-8678-1FA9EAFD21AF}" srcOrd="0" destOrd="0" presId="urn:microsoft.com/office/officeart/2005/8/layout/vList2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F919B860-A127-4EC9-8749-32089893AC61}" type="presOf" srcId="{28F53D9B-6B78-49EA-8A9D-9D89AE847EA5}" destId="{1278872A-1F15-4717-921B-C439D1ADA257}" srcOrd="0" destOrd="0" presId="urn:microsoft.com/office/officeart/2005/8/layout/vList2"/>
    <dgm:cxn modelId="{70403C3E-B1D3-46E0-99BF-F2C8766BFFFE}" type="presOf" srcId="{10200823-8A1D-47E2-9462-EB23D9430940}" destId="{447B4050-C2D8-40FD-BBBF-54777790CB7D}" srcOrd="0" destOrd="0" presId="urn:microsoft.com/office/officeart/2005/8/layout/vList2"/>
    <dgm:cxn modelId="{BDCB4232-ED5C-4BA7-94BF-55713FC23BC7}" type="presOf" srcId="{81675249-F8E4-4162-A9B0-86CDF078BD9A}" destId="{14A591B1-F073-44B6-B934-54C9AB7130FF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4DA82F4C-C0E2-4025-9F1B-14357B70B82E}" type="presOf" srcId="{8349511F-6BB0-4896-9C66-4A0197D9EBDB}" destId="{D7A04440-A168-4301-A399-600FF8008349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32F38342-FE69-4E10-9879-4F01B0A8DAF1}" type="presParOf" srcId="{1278872A-1F15-4717-921B-C439D1ADA257}" destId="{D7A04440-A168-4301-A399-600FF8008349}" srcOrd="0" destOrd="0" presId="urn:microsoft.com/office/officeart/2005/8/layout/vList2"/>
    <dgm:cxn modelId="{32F9DF08-0CE0-4F54-821A-98534FA0F398}" type="presParOf" srcId="{1278872A-1F15-4717-921B-C439D1ADA257}" destId="{258EF64A-EF9C-4E38-A78C-2450EFB5A200}" srcOrd="1" destOrd="0" presId="urn:microsoft.com/office/officeart/2005/8/layout/vList2"/>
    <dgm:cxn modelId="{2613012E-682A-477F-80B2-48423EAA1E68}" type="presParOf" srcId="{1278872A-1F15-4717-921B-C439D1ADA257}" destId="{B8867D42-BDAF-45B5-92EA-797F79F341F3}" srcOrd="2" destOrd="0" presId="urn:microsoft.com/office/officeart/2005/8/layout/vList2"/>
    <dgm:cxn modelId="{3E4E7475-EEE3-4ABC-A23F-E091251ECCB1}" type="presParOf" srcId="{1278872A-1F15-4717-921B-C439D1ADA257}" destId="{BECD017E-BCE2-4DA3-9B5B-5EEDC27DEB31}" srcOrd="3" destOrd="0" presId="urn:microsoft.com/office/officeart/2005/8/layout/vList2"/>
    <dgm:cxn modelId="{02393F78-FD3D-4461-A138-1FF6410869D0}" type="presParOf" srcId="{1278872A-1F15-4717-921B-C439D1ADA257}" destId="{279504EA-CE82-404F-878B-0B21E26C0453}" srcOrd="4" destOrd="0" presId="urn:microsoft.com/office/officeart/2005/8/layout/vList2"/>
    <dgm:cxn modelId="{72218504-3E15-4F13-BE37-0739B6DE2F2B}" type="presParOf" srcId="{1278872A-1F15-4717-921B-C439D1ADA257}" destId="{A7A7BB2F-3B54-4110-9B5B-6180D0D36511}" srcOrd="5" destOrd="0" presId="urn:microsoft.com/office/officeart/2005/8/layout/vList2"/>
    <dgm:cxn modelId="{6009FBE2-1310-4831-BA6D-1026FDA7C846}" type="presParOf" srcId="{1278872A-1F15-4717-921B-C439D1ADA257}" destId="{517FFA5A-7466-4E00-A4C0-2567227AEF1F}" srcOrd="6" destOrd="0" presId="urn:microsoft.com/office/officeart/2005/8/layout/vList2"/>
    <dgm:cxn modelId="{4B6491FD-2BB2-4FC5-836A-AD2FD18EE011}" type="presParOf" srcId="{1278872A-1F15-4717-921B-C439D1ADA257}" destId="{86FE721C-3D42-4C99-A654-22F24B28EDC6}" srcOrd="7" destOrd="0" presId="urn:microsoft.com/office/officeart/2005/8/layout/vList2"/>
    <dgm:cxn modelId="{B9CEEA86-2AC1-4888-B824-C8EBB6978D0C}" type="presParOf" srcId="{1278872A-1F15-4717-921B-C439D1ADA257}" destId="{14A591B1-F073-44B6-B934-54C9AB7130FF}" srcOrd="8" destOrd="0" presId="urn:microsoft.com/office/officeart/2005/8/layout/vList2"/>
    <dgm:cxn modelId="{6FC7A0B6-6282-4FC2-969E-B83525379E1F}" type="presParOf" srcId="{1278872A-1F15-4717-921B-C439D1ADA257}" destId="{EF7A29BD-2CD6-49BF-AE30-591F4D495F84}" srcOrd="9" destOrd="0" presId="urn:microsoft.com/office/officeart/2005/8/layout/vList2"/>
    <dgm:cxn modelId="{AD196AF8-B1DB-4C38-9065-396F56B459CC}" type="presParOf" srcId="{1278872A-1F15-4717-921B-C439D1ADA257}" destId="{01484F78-4416-4877-AF96-939AE7872CA7}" srcOrd="10" destOrd="0" presId="urn:microsoft.com/office/officeart/2005/8/layout/vList2"/>
    <dgm:cxn modelId="{617B971C-7AF3-43A1-B548-726FDFCC294D}" type="presParOf" srcId="{1278872A-1F15-4717-921B-C439D1ADA257}" destId="{6A462256-4700-4468-853A-A34A5DCDAD06}" srcOrd="11" destOrd="0" presId="urn:microsoft.com/office/officeart/2005/8/layout/vList2"/>
    <dgm:cxn modelId="{8BD8ED55-51CD-4826-A41E-E49692B43227}" type="presParOf" srcId="{1278872A-1F15-4717-921B-C439D1ADA257}" destId="{E52BA5C0-E682-45B6-89B8-8BE6D6242B7D}" srcOrd="12" destOrd="0" presId="urn:microsoft.com/office/officeart/2005/8/layout/vList2"/>
    <dgm:cxn modelId="{461C83EB-23DC-44FF-84FD-029681719B17}" type="presParOf" srcId="{1278872A-1F15-4717-921B-C439D1ADA257}" destId="{D30E8D3C-EB3C-4608-A837-77BEEAF728A1}" srcOrd="13" destOrd="0" presId="urn:microsoft.com/office/officeart/2005/8/layout/vList2"/>
    <dgm:cxn modelId="{416C50EB-F973-48D7-8FF1-F4CD1AE8DA2C}" type="presParOf" srcId="{1278872A-1F15-4717-921B-C439D1ADA257}" destId="{009EFAFB-21A3-4DB9-8678-1FA9EAFD21AF}" srcOrd="14" destOrd="0" presId="urn:microsoft.com/office/officeart/2005/8/layout/vList2"/>
    <dgm:cxn modelId="{03924563-B1B9-46D2-8B68-1E454D52AB0A}" type="presParOf" srcId="{1278872A-1F15-4717-921B-C439D1ADA257}" destId="{00A43E43-CF1F-4C85-AD08-6E3CA708E464}" srcOrd="15" destOrd="0" presId="urn:microsoft.com/office/officeart/2005/8/layout/vList2"/>
    <dgm:cxn modelId="{0AFDA0C8-3B69-414F-B497-F7314DE0AAD5}" type="presParOf" srcId="{1278872A-1F15-4717-921B-C439D1ADA257}" destId="{447B4050-C2D8-40FD-BBBF-54777790CB7D}" srcOrd="16" destOrd="0" presId="urn:microsoft.com/office/officeart/2005/8/layout/vList2"/>
    <dgm:cxn modelId="{476CC865-EC7F-412D-AC66-7EFDA00EDDE7}" type="presParOf" srcId="{1278872A-1F15-4717-921B-C439D1ADA257}" destId="{D3E02904-7036-43F2-894E-113B8747E8C6}" srcOrd="17" destOrd="0" presId="urn:microsoft.com/office/officeart/2005/8/layout/vList2"/>
    <dgm:cxn modelId="{3AE30B88-4F5D-4950-9CB9-17B564C48724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99B19A89-5F11-4F26-91BC-78F4BE9FAF1C}" type="presOf" srcId="{956C8887-E19C-462A-BC93-2CC211C1C443}" destId="{E52BA5C0-E682-45B6-89B8-8BE6D6242B7D}" srcOrd="0" destOrd="0" presId="urn:microsoft.com/office/officeart/2005/8/layout/vList2"/>
    <dgm:cxn modelId="{18B46FA8-E981-46B6-A398-8CD6B97AF051}" type="presOf" srcId="{E55C3ADA-8F4C-4E29-9434-FB701364DC24}" destId="{01484F78-4416-4877-AF96-939AE7872CA7}" srcOrd="0" destOrd="0" presId="urn:microsoft.com/office/officeart/2005/8/layout/vList2"/>
    <dgm:cxn modelId="{CF3B6349-C46F-4816-B746-A72829679A9F}" type="presOf" srcId="{540DA7CF-4D2F-4E6C-9822-638C1960FBCF}" destId="{009EFAFB-21A3-4DB9-8678-1FA9EAFD21AF}" srcOrd="0" destOrd="0" presId="urn:microsoft.com/office/officeart/2005/8/layout/vList2"/>
    <dgm:cxn modelId="{C32B4D29-E758-41E6-A02E-118C918000CC}" type="presOf" srcId="{F8AAD9D0-52F1-4BB1-B845-F681E0109B78}" destId="{279504EA-CE82-404F-878B-0B21E26C0453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13226811-42AC-47B1-BD76-5B2106C4929E}" type="presOf" srcId="{28F53D9B-6B78-49EA-8A9D-9D89AE847EA5}" destId="{1278872A-1F15-4717-921B-C439D1ADA257}" srcOrd="0" destOrd="0" presId="urn:microsoft.com/office/officeart/2005/8/layout/vList2"/>
    <dgm:cxn modelId="{2AE6B32E-7C30-4628-8E6D-2570905FE6EE}" type="presOf" srcId="{8349511F-6BB0-4896-9C66-4A0197D9EBDB}" destId="{D7A04440-A168-4301-A399-600FF8008349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E217D234-5603-456C-A8B1-DB834D11B016}" type="presOf" srcId="{81675249-F8E4-4162-A9B0-86CDF078BD9A}" destId="{14A591B1-F073-44B6-B934-54C9AB7130FF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8F26EC45-7637-459E-BB54-DC2C7DC86E3A}" type="presOf" srcId="{49D4F28E-DF3F-4160-A4E9-7026513B960A}" destId="{47B8F232-24D3-4C93-9533-328BF3D0F70C}" srcOrd="0" destOrd="0" presId="urn:microsoft.com/office/officeart/2005/8/layout/vList2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9FFD5499-9CD7-42FF-A508-888AB98E3360}" type="presOf" srcId="{E817DB29-9A8D-43A7-951E-E01B06EFE65A}" destId="{517FFA5A-7466-4E00-A4C0-2567227AEF1F}" srcOrd="0" destOrd="0" presId="urn:microsoft.com/office/officeart/2005/8/layout/vList2"/>
    <dgm:cxn modelId="{2602F606-5DDC-458B-92DC-CD21B2AF32D2}" type="presOf" srcId="{26A88C17-4E3D-46B3-8D6A-2D52554919A4}" destId="{B8867D42-BDAF-45B5-92EA-797F79F341F3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E5737814-E3DE-434D-AB49-679675C78C4A}" type="presOf" srcId="{10200823-8A1D-47E2-9462-EB23D9430940}" destId="{447B4050-C2D8-40FD-BBBF-54777790CB7D}" srcOrd="0" destOrd="0" presId="urn:microsoft.com/office/officeart/2005/8/layout/vList2"/>
    <dgm:cxn modelId="{D4A42742-CE93-47D6-817A-E34C0E72DFE3}" type="presParOf" srcId="{1278872A-1F15-4717-921B-C439D1ADA257}" destId="{D7A04440-A168-4301-A399-600FF8008349}" srcOrd="0" destOrd="0" presId="urn:microsoft.com/office/officeart/2005/8/layout/vList2"/>
    <dgm:cxn modelId="{7B5C47A3-1EA1-4D9D-902A-FB3832034D0D}" type="presParOf" srcId="{1278872A-1F15-4717-921B-C439D1ADA257}" destId="{258EF64A-EF9C-4E38-A78C-2450EFB5A200}" srcOrd="1" destOrd="0" presId="urn:microsoft.com/office/officeart/2005/8/layout/vList2"/>
    <dgm:cxn modelId="{1FFAFD35-CFDA-4BCF-A726-990839CF9994}" type="presParOf" srcId="{1278872A-1F15-4717-921B-C439D1ADA257}" destId="{B8867D42-BDAF-45B5-92EA-797F79F341F3}" srcOrd="2" destOrd="0" presId="urn:microsoft.com/office/officeart/2005/8/layout/vList2"/>
    <dgm:cxn modelId="{9723CF4B-01E4-4F24-9AF0-47DEC65968FE}" type="presParOf" srcId="{1278872A-1F15-4717-921B-C439D1ADA257}" destId="{BECD017E-BCE2-4DA3-9B5B-5EEDC27DEB31}" srcOrd="3" destOrd="0" presId="urn:microsoft.com/office/officeart/2005/8/layout/vList2"/>
    <dgm:cxn modelId="{1D427E6A-E1EB-4E10-A8A0-813E6CAC6838}" type="presParOf" srcId="{1278872A-1F15-4717-921B-C439D1ADA257}" destId="{279504EA-CE82-404F-878B-0B21E26C0453}" srcOrd="4" destOrd="0" presId="urn:microsoft.com/office/officeart/2005/8/layout/vList2"/>
    <dgm:cxn modelId="{0C44DFD5-11A0-4F63-90FE-903AF51FD087}" type="presParOf" srcId="{1278872A-1F15-4717-921B-C439D1ADA257}" destId="{A7A7BB2F-3B54-4110-9B5B-6180D0D36511}" srcOrd="5" destOrd="0" presId="urn:microsoft.com/office/officeart/2005/8/layout/vList2"/>
    <dgm:cxn modelId="{20D07907-2882-458A-8EF0-93D344371A97}" type="presParOf" srcId="{1278872A-1F15-4717-921B-C439D1ADA257}" destId="{517FFA5A-7466-4E00-A4C0-2567227AEF1F}" srcOrd="6" destOrd="0" presId="urn:microsoft.com/office/officeart/2005/8/layout/vList2"/>
    <dgm:cxn modelId="{CFC4A704-2DCF-4A03-85D5-F0B1CE11B4DC}" type="presParOf" srcId="{1278872A-1F15-4717-921B-C439D1ADA257}" destId="{86FE721C-3D42-4C99-A654-22F24B28EDC6}" srcOrd="7" destOrd="0" presId="urn:microsoft.com/office/officeart/2005/8/layout/vList2"/>
    <dgm:cxn modelId="{E7C0778A-A7D4-4D91-BFA8-D377C8354E01}" type="presParOf" srcId="{1278872A-1F15-4717-921B-C439D1ADA257}" destId="{14A591B1-F073-44B6-B934-54C9AB7130FF}" srcOrd="8" destOrd="0" presId="urn:microsoft.com/office/officeart/2005/8/layout/vList2"/>
    <dgm:cxn modelId="{33E2D298-64FE-4A12-8206-C75D1AC57117}" type="presParOf" srcId="{1278872A-1F15-4717-921B-C439D1ADA257}" destId="{EF7A29BD-2CD6-49BF-AE30-591F4D495F84}" srcOrd="9" destOrd="0" presId="urn:microsoft.com/office/officeart/2005/8/layout/vList2"/>
    <dgm:cxn modelId="{37DEA894-6973-4E75-AB86-75079239EE7D}" type="presParOf" srcId="{1278872A-1F15-4717-921B-C439D1ADA257}" destId="{01484F78-4416-4877-AF96-939AE7872CA7}" srcOrd="10" destOrd="0" presId="urn:microsoft.com/office/officeart/2005/8/layout/vList2"/>
    <dgm:cxn modelId="{F5C53CCA-83B6-4936-8C85-E46A1709F151}" type="presParOf" srcId="{1278872A-1F15-4717-921B-C439D1ADA257}" destId="{6A462256-4700-4468-853A-A34A5DCDAD06}" srcOrd="11" destOrd="0" presId="urn:microsoft.com/office/officeart/2005/8/layout/vList2"/>
    <dgm:cxn modelId="{7747E4F8-9D59-4F4B-81DA-AD779E331C11}" type="presParOf" srcId="{1278872A-1F15-4717-921B-C439D1ADA257}" destId="{E52BA5C0-E682-45B6-89B8-8BE6D6242B7D}" srcOrd="12" destOrd="0" presId="urn:microsoft.com/office/officeart/2005/8/layout/vList2"/>
    <dgm:cxn modelId="{FB79ABC6-84D0-4879-B91A-BA04DCFAC57A}" type="presParOf" srcId="{1278872A-1F15-4717-921B-C439D1ADA257}" destId="{D30E8D3C-EB3C-4608-A837-77BEEAF728A1}" srcOrd="13" destOrd="0" presId="urn:microsoft.com/office/officeart/2005/8/layout/vList2"/>
    <dgm:cxn modelId="{D7131E83-F79F-4EF3-9653-BAAC8E3DAF1C}" type="presParOf" srcId="{1278872A-1F15-4717-921B-C439D1ADA257}" destId="{009EFAFB-21A3-4DB9-8678-1FA9EAFD21AF}" srcOrd="14" destOrd="0" presId="urn:microsoft.com/office/officeart/2005/8/layout/vList2"/>
    <dgm:cxn modelId="{60171A61-43CF-4425-AC9F-AC48BC547E6D}" type="presParOf" srcId="{1278872A-1F15-4717-921B-C439D1ADA257}" destId="{00A43E43-CF1F-4C85-AD08-6E3CA708E464}" srcOrd="15" destOrd="0" presId="urn:microsoft.com/office/officeart/2005/8/layout/vList2"/>
    <dgm:cxn modelId="{AE0EAE0F-AB82-41BA-ADBB-82E9AA58F03D}" type="presParOf" srcId="{1278872A-1F15-4717-921B-C439D1ADA257}" destId="{447B4050-C2D8-40FD-BBBF-54777790CB7D}" srcOrd="16" destOrd="0" presId="urn:microsoft.com/office/officeart/2005/8/layout/vList2"/>
    <dgm:cxn modelId="{D293D616-81E0-42D7-B39B-B71A5D845BCC}" type="presParOf" srcId="{1278872A-1F15-4717-921B-C439D1ADA257}" destId="{D3E02904-7036-43F2-894E-113B8747E8C6}" srcOrd="17" destOrd="0" presId="urn:microsoft.com/office/officeart/2005/8/layout/vList2"/>
    <dgm:cxn modelId="{AC3C6C26-3BE8-4793-B113-F5BAFC44DC8C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B2BD704B-8ADC-43B2-BD39-854956A566E6}" type="presOf" srcId="{F8AAD9D0-52F1-4BB1-B845-F681E0109B78}" destId="{279504EA-CE82-404F-878B-0B21E26C0453}" srcOrd="0" destOrd="0" presId="urn:microsoft.com/office/officeart/2005/8/layout/vList2"/>
    <dgm:cxn modelId="{724905C9-0C67-4D6D-8788-F29F5B26CCA7}" type="presOf" srcId="{E817DB29-9A8D-43A7-951E-E01B06EFE65A}" destId="{517FFA5A-7466-4E00-A4C0-2567227AEF1F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33E5CC7A-D219-4DBC-AC27-678B49A204A2}" type="presOf" srcId="{49D4F28E-DF3F-4160-A4E9-7026513B960A}" destId="{47B8F232-24D3-4C93-9533-328BF3D0F70C}" srcOrd="0" destOrd="0" presId="urn:microsoft.com/office/officeart/2005/8/layout/vList2"/>
    <dgm:cxn modelId="{EC1117CC-D12F-43F7-9A9B-2394AD91DDC7}" type="presOf" srcId="{E55C3ADA-8F4C-4E29-9434-FB701364DC24}" destId="{01484F78-4416-4877-AF96-939AE7872CA7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2BC38CD1-302F-4C97-BD3E-D2B5EC5D5FEF}" type="presOf" srcId="{540DA7CF-4D2F-4E6C-9822-638C1960FBCF}" destId="{009EFAFB-21A3-4DB9-8678-1FA9EAFD21AF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93F07B0E-ADF3-4E9C-818E-E8148FAF4830}" type="presOf" srcId="{956C8887-E19C-462A-BC93-2CC211C1C443}" destId="{E52BA5C0-E682-45B6-89B8-8BE6D6242B7D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C6EC77D9-FAED-401C-8051-82342F66723E}" type="presOf" srcId="{26A88C17-4E3D-46B3-8D6A-2D52554919A4}" destId="{B8867D42-BDAF-45B5-92EA-797F79F341F3}" srcOrd="0" destOrd="0" presId="urn:microsoft.com/office/officeart/2005/8/layout/vList2"/>
    <dgm:cxn modelId="{A2CA53D0-0180-48C7-BFF7-0A8247D43DCD}" type="presOf" srcId="{81675249-F8E4-4162-A9B0-86CDF078BD9A}" destId="{14A591B1-F073-44B6-B934-54C9AB7130FF}" srcOrd="0" destOrd="0" presId="urn:microsoft.com/office/officeart/2005/8/layout/vList2"/>
    <dgm:cxn modelId="{B046EF5C-4CFC-43A1-A180-A0F16513496C}" type="presOf" srcId="{28F53D9B-6B78-49EA-8A9D-9D89AE847EA5}" destId="{1278872A-1F15-4717-921B-C439D1ADA257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D30E7F1E-0C16-4374-9EC5-1914FCF80CB8}" type="presOf" srcId="{8349511F-6BB0-4896-9C66-4A0197D9EBDB}" destId="{D7A04440-A168-4301-A399-600FF8008349}" srcOrd="0" destOrd="0" presId="urn:microsoft.com/office/officeart/2005/8/layout/vList2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996F3416-D115-466E-93C1-B0D8EF25287C}" type="presOf" srcId="{10200823-8A1D-47E2-9462-EB23D9430940}" destId="{447B4050-C2D8-40FD-BBBF-54777790CB7D}" srcOrd="0" destOrd="0" presId="urn:microsoft.com/office/officeart/2005/8/layout/vList2"/>
    <dgm:cxn modelId="{6E20773A-5592-4631-BAAB-2C1123496541}" type="presParOf" srcId="{1278872A-1F15-4717-921B-C439D1ADA257}" destId="{D7A04440-A168-4301-A399-600FF8008349}" srcOrd="0" destOrd="0" presId="urn:microsoft.com/office/officeart/2005/8/layout/vList2"/>
    <dgm:cxn modelId="{D7C1AEA4-A753-4392-8DEA-9957453E2C2E}" type="presParOf" srcId="{1278872A-1F15-4717-921B-C439D1ADA257}" destId="{258EF64A-EF9C-4E38-A78C-2450EFB5A200}" srcOrd="1" destOrd="0" presId="urn:microsoft.com/office/officeart/2005/8/layout/vList2"/>
    <dgm:cxn modelId="{F8ADBBE1-43C9-4EEB-A378-527D6D8B9FCD}" type="presParOf" srcId="{1278872A-1F15-4717-921B-C439D1ADA257}" destId="{B8867D42-BDAF-45B5-92EA-797F79F341F3}" srcOrd="2" destOrd="0" presId="urn:microsoft.com/office/officeart/2005/8/layout/vList2"/>
    <dgm:cxn modelId="{E43B494F-BA48-4D0A-9FC6-139A6DAAFDF7}" type="presParOf" srcId="{1278872A-1F15-4717-921B-C439D1ADA257}" destId="{BECD017E-BCE2-4DA3-9B5B-5EEDC27DEB31}" srcOrd="3" destOrd="0" presId="urn:microsoft.com/office/officeart/2005/8/layout/vList2"/>
    <dgm:cxn modelId="{F2EA4B52-6409-4280-A1AC-58181017878E}" type="presParOf" srcId="{1278872A-1F15-4717-921B-C439D1ADA257}" destId="{279504EA-CE82-404F-878B-0B21E26C0453}" srcOrd="4" destOrd="0" presId="urn:microsoft.com/office/officeart/2005/8/layout/vList2"/>
    <dgm:cxn modelId="{16785F6C-B88D-4E30-8BD4-374D945C00E4}" type="presParOf" srcId="{1278872A-1F15-4717-921B-C439D1ADA257}" destId="{A7A7BB2F-3B54-4110-9B5B-6180D0D36511}" srcOrd="5" destOrd="0" presId="urn:microsoft.com/office/officeart/2005/8/layout/vList2"/>
    <dgm:cxn modelId="{5713EDAB-A7E5-4D40-AE8A-DD08AB98305A}" type="presParOf" srcId="{1278872A-1F15-4717-921B-C439D1ADA257}" destId="{517FFA5A-7466-4E00-A4C0-2567227AEF1F}" srcOrd="6" destOrd="0" presId="urn:microsoft.com/office/officeart/2005/8/layout/vList2"/>
    <dgm:cxn modelId="{ABA14D59-D241-4FAE-8451-62985E08B09E}" type="presParOf" srcId="{1278872A-1F15-4717-921B-C439D1ADA257}" destId="{86FE721C-3D42-4C99-A654-22F24B28EDC6}" srcOrd="7" destOrd="0" presId="urn:microsoft.com/office/officeart/2005/8/layout/vList2"/>
    <dgm:cxn modelId="{503A03AC-D427-4981-AD9A-3C003EFFC55E}" type="presParOf" srcId="{1278872A-1F15-4717-921B-C439D1ADA257}" destId="{14A591B1-F073-44B6-B934-54C9AB7130FF}" srcOrd="8" destOrd="0" presId="urn:microsoft.com/office/officeart/2005/8/layout/vList2"/>
    <dgm:cxn modelId="{A516FC38-0EA1-407C-804F-84AC37BB2BCD}" type="presParOf" srcId="{1278872A-1F15-4717-921B-C439D1ADA257}" destId="{EF7A29BD-2CD6-49BF-AE30-591F4D495F84}" srcOrd="9" destOrd="0" presId="urn:microsoft.com/office/officeart/2005/8/layout/vList2"/>
    <dgm:cxn modelId="{88A24DB1-D3E0-4D57-8A59-D596761D9605}" type="presParOf" srcId="{1278872A-1F15-4717-921B-C439D1ADA257}" destId="{01484F78-4416-4877-AF96-939AE7872CA7}" srcOrd="10" destOrd="0" presId="urn:microsoft.com/office/officeart/2005/8/layout/vList2"/>
    <dgm:cxn modelId="{9C564B36-0985-45F9-A694-2CF6B3781618}" type="presParOf" srcId="{1278872A-1F15-4717-921B-C439D1ADA257}" destId="{6A462256-4700-4468-853A-A34A5DCDAD06}" srcOrd="11" destOrd="0" presId="urn:microsoft.com/office/officeart/2005/8/layout/vList2"/>
    <dgm:cxn modelId="{E8BD04C5-53D6-4BD8-8A71-127996210D95}" type="presParOf" srcId="{1278872A-1F15-4717-921B-C439D1ADA257}" destId="{E52BA5C0-E682-45B6-89B8-8BE6D6242B7D}" srcOrd="12" destOrd="0" presId="urn:microsoft.com/office/officeart/2005/8/layout/vList2"/>
    <dgm:cxn modelId="{CC70298B-E1A4-4A25-8327-28ECC79864F9}" type="presParOf" srcId="{1278872A-1F15-4717-921B-C439D1ADA257}" destId="{D30E8D3C-EB3C-4608-A837-77BEEAF728A1}" srcOrd="13" destOrd="0" presId="urn:microsoft.com/office/officeart/2005/8/layout/vList2"/>
    <dgm:cxn modelId="{3AAF0A78-BB02-496A-82A3-F8D405C4D851}" type="presParOf" srcId="{1278872A-1F15-4717-921B-C439D1ADA257}" destId="{009EFAFB-21A3-4DB9-8678-1FA9EAFD21AF}" srcOrd="14" destOrd="0" presId="urn:microsoft.com/office/officeart/2005/8/layout/vList2"/>
    <dgm:cxn modelId="{72A82A8A-1D3B-4F34-A562-BD4AAF951CEB}" type="presParOf" srcId="{1278872A-1F15-4717-921B-C439D1ADA257}" destId="{00A43E43-CF1F-4C85-AD08-6E3CA708E464}" srcOrd="15" destOrd="0" presId="urn:microsoft.com/office/officeart/2005/8/layout/vList2"/>
    <dgm:cxn modelId="{5CCE58F6-0894-4E2C-8E16-060FE03D3F1E}" type="presParOf" srcId="{1278872A-1F15-4717-921B-C439D1ADA257}" destId="{447B4050-C2D8-40FD-BBBF-54777790CB7D}" srcOrd="16" destOrd="0" presId="urn:microsoft.com/office/officeart/2005/8/layout/vList2"/>
    <dgm:cxn modelId="{88885186-F78B-4E1C-998E-6EAF67DDD292}" type="presParOf" srcId="{1278872A-1F15-4717-921B-C439D1ADA257}" destId="{D3E02904-7036-43F2-894E-113B8747E8C6}" srcOrd="17" destOrd="0" presId="urn:microsoft.com/office/officeart/2005/8/layout/vList2"/>
    <dgm:cxn modelId="{5AA32053-F2C8-4D98-9256-A954650193B4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511B123E-B118-41F9-9C90-373CCFC063D3}" type="presOf" srcId="{10200823-8A1D-47E2-9462-EB23D9430940}" destId="{447B4050-C2D8-40FD-BBBF-54777790CB7D}" srcOrd="0" destOrd="0" presId="urn:microsoft.com/office/officeart/2005/8/layout/vList2"/>
    <dgm:cxn modelId="{CE51FCC4-936F-4462-96FE-A2C5EBF953E0}" type="presOf" srcId="{28F53D9B-6B78-49EA-8A9D-9D89AE847EA5}" destId="{1278872A-1F15-4717-921B-C439D1ADA257}" srcOrd="0" destOrd="0" presId="urn:microsoft.com/office/officeart/2005/8/layout/vList2"/>
    <dgm:cxn modelId="{63B76865-75D6-4A59-B173-F91AFC26E20D}" type="presOf" srcId="{8349511F-6BB0-4896-9C66-4A0197D9EBDB}" destId="{D7A04440-A168-4301-A399-600FF8008349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9B16674A-D18F-4D56-94E0-B62732A2E26C}" type="presOf" srcId="{26A88C17-4E3D-46B3-8D6A-2D52554919A4}" destId="{B8867D42-BDAF-45B5-92EA-797F79F341F3}" srcOrd="0" destOrd="0" presId="urn:microsoft.com/office/officeart/2005/8/layout/vList2"/>
    <dgm:cxn modelId="{D14C305F-EF79-4294-A1E3-0EA45609BEC2}" type="presOf" srcId="{E55C3ADA-8F4C-4E29-9434-FB701364DC24}" destId="{01484F78-4416-4877-AF96-939AE7872CA7}" srcOrd="0" destOrd="0" presId="urn:microsoft.com/office/officeart/2005/8/layout/vList2"/>
    <dgm:cxn modelId="{562EF462-803D-4D78-A415-5D4646FC086A}" type="presOf" srcId="{F8AAD9D0-52F1-4BB1-B845-F681E0109B78}" destId="{279504EA-CE82-404F-878B-0B21E26C0453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6551DF33-4D4F-4AD2-8B95-5EB1DECE2806}" type="presOf" srcId="{E817DB29-9A8D-43A7-951E-E01B06EFE65A}" destId="{517FFA5A-7466-4E00-A4C0-2567227AEF1F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C039E16C-FB5B-4B1E-8ED2-CDCF4EA80151}" type="presOf" srcId="{81675249-F8E4-4162-A9B0-86CDF078BD9A}" destId="{14A591B1-F073-44B6-B934-54C9AB7130FF}" srcOrd="0" destOrd="0" presId="urn:microsoft.com/office/officeart/2005/8/layout/vList2"/>
    <dgm:cxn modelId="{F65C2B82-A814-48CF-BAA7-BB862988E666}" type="presOf" srcId="{49D4F28E-DF3F-4160-A4E9-7026513B960A}" destId="{47B8F232-24D3-4C93-9533-328BF3D0F70C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B9A2D5B3-1EB2-417A-8C13-D6060964603E}" type="presOf" srcId="{540DA7CF-4D2F-4E6C-9822-638C1960FBCF}" destId="{009EFAFB-21A3-4DB9-8678-1FA9EAFD21AF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C299CA8B-F42B-4E65-A73F-FB350663EB9C}" type="presOf" srcId="{956C8887-E19C-462A-BC93-2CC211C1C443}" destId="{E52BA5C0-E682-45B6-89B8-8BE6D6242B7D}" srcOrd="0" destOrd="0" presId="urn:microsoft.com/office/officeart/2005/8/layout/vList2"/>
    <dgm:cxn modelId="{7267E9DD-2740-4C00-B520-2DD605343260}" type="presParOf" srcId="{1278872A-1F15-4717-921B-C439D1ADA257}" destId="{D7A04440-A168-4301-A399-600FF8008349}" srcOrd="0" destOrd="0" presId="urn:microsoft.com/office/officeart/2005/8/layout/vList2"/>
    <dgm:cxn modelId="{DA8797BC-AE6E-4A90-9A01-DB435E8BD684}" type="presParOf" srcId="{1278872A-1F15-4717-921B-C439D1ADA257}" destId="{258EF64A-EF9C-4E38-A78C-2450EFB5A200}" srcOrd="1" destOrd="0" presId="urn:microsoft.com/office/officeart/2005/8/layout/vList2"/>
    <dgm:cxn modelId="{2A798664-81BC-45BA-9975-4FA87AF6D319}" type="presParOf" srcId="{1278872A-1F15-4717-921B-C439D1ADA257}" destId="{B8867D42-BDAF-45B5-92EA-797F79F341F3}" srcOrd="2" destOrd="0" presId="urn:microsoft.com/office/officeart/2005/8/layout/vList2"/>
    <dgm:cxn modelId="{2A3AA2D5-F7AB-4368-AB37-50E979BA6106}" type="presParOf" srcId="{1278872A-1F15-4717-921B-C439D1ADA257}" destId="{BECD017E-BCE2-4DA3-9B5B-5EEDC27DEB31}" srcOrd="3" destOrd="0" presId="urn:microsoft.com/office/officeart/2005/8/layout/vList2"/>
    <dgm:cxn modelId="{72F6E524-B63B-4C5C-BB48-8A47DD5AE2C4}" type="presParOf" srcId="{1278872A-1F15-4717-921B-C439D1ADA257}" destId="{279504EA-CE82-404F-878B-0B21E26C0453}" srcOrd="4" destOrd="0" presId="urn:microsoft.com/office/officeart/2005/8/layout/vList2"/>
    <dgm:cxn modelId="{4C8BE89E-72F4-422D-8707-3BF193FF13AC}" type="presParOf" srcId="{1278872A-1F15-4717-921B-C439D1ADA257}" destId="{A7A7BB2F-3B54-4110-9B5B-6180D0D36511}" srcOrd="5" destOrd="0" presId="urn:microsoft.com/office/officeart/2005/8/layout/vList2"/>
    <dgm:cxn modelId="{2F0D1599-E5C9-4170-A936-2BA53300314D}" type="presParOf" srcId="{1278872A-1F15-4717-921B-C439D1ADA257}" destId="{517FFA5A-7466-4E00-A4C0-2567227AEF1F}" srcOrd="6" destOrd="0" presId="urn:microsoft.com/office/officeart/2005/8/layout/vList2"/>
    <dgm:cxn modelId="{7FE5D4DC-2CF0-46AD-A59F-11522B6448CE}" type="presParOf" srcId="{1278872A-1F15-4717-921B-C439D1ADA257}" destId="{86FE721C-3D42-4C99-A654-22F24B28EDC6}" srcOrd="7" destOrd="0" presId="urn:microsoft.com/office/officeart/2005/8/layout/vList2"/>
    <dgm:cxn modelId="{1662C63F-9916-45A8-96EE-034E60E25630}" type="presParOf" srcId="{1278872A-1F15-4717-921B-C439D1ADA257}" destId="{14A591B1-F073-44B6-B934-54C9AB7130FF}" srcOrd="8" destOrd="0" presId="urn:microsoft.com/office/officeart/2005/8/layout/vList2"/>
    <dgm:cxn modelId="{BCF3A1D4-C604-40F6-B592-7D2C791509B5}" type="presParOf" srcId="{1278872A-1F15-4717-921B-C439D1ADA257}" destId="{EF7A29BD-2CD6-49BF-AE30-591F4D495F84}" srcOrd="9" destOrd="0" presId="urn:microsoft.com/office/officeart/2005/8/layout/vList2"/>
    <dgm:cxn modelId="{765E80AE-09D2-43B8-BD2B-54D660D8A8D4}" type="presParOf" srcId="{1278872A-1F15-4717-921B-C439D1ADA257}" destId="{01484F78-4416-4877-AF96-939AE7872CA7}" srcOrd="10" destOrd="0" presId="urn:microsoft.com/office/officeart/2005/8/layout/vList2"/>
    <dgm:cxn modelId="{665BFE82-5A89-4FA9-9798-D602AA87F7B7}" type="presParOf" srcId="{1278872A-1F15-4717-921B-C439D1ADA257}" destId="{6A462256-4700-4468-853A-A34A5DCDAD06}" srcOrd="11" destOrd="0" presId="urn:microsoft.com/office/officeart/2005/8/layout/vList2"/>
    <dgm:cxn modelId="{50AC7160-5A51-4DE4-A9E3-74F4A7467377}" type="presParOf" srcId="{1278872A-1F15-4717-921B-C439D1ADA257}" destId="{E52BA5C0-E682-45B6-89B8-8BE6D6242B7D}" srcOrd="12" destOrd="0" presId="urn:microsoft.com/office/officeart/2005/8/layout/vList2"/>
    <dgm:cxn modelId="{A8577B81-6A77-4062-852E-304AB510E9B3}" type="presParOf" srcId="{1278872A-1F15-4717-921B-C439D1ADA257}" destId="{D30E8D3C-EB3C-4608-A837-77BEEAF728A1}" srcOrd="13" destOrd="0" presId="urn:microsoft.com/office/officeart/2005/8/layout/vList2"/>
    <dgm:cxn modelId="{781F0324-451A-4A84-8641-2565F16EB3A9}" type="presParOf" srcId="{1278872A-1F15-4717-921B-C439D1ADA257}" destId="{009EFAFB-21A3-4DB9-8678-1FA9EAFD21AF}" srcOrd="14" destOrd="0" presId="urn:microsoft.com/office/officeart/2005/8/layout/vList2"/>
    <dgm:cxn modelId="{09157CCA-BA8E-4F0D-9E37-B64D58517ECA}" type="presParOf" srcId="{1278872A-1F15-4717-921B-C439D1ADA257}" destId="{00A43E43-CF1F-4C85-AD08-6E3CA708E464}" srcOrd="15" destOrd="0" presId="urn:microsoft.com/office/officeart/2005/8/layout/vList2"/>
    <dgm:cxn modelId="{91F8D341-8F41-43EC-A27A-B4D78047903B}" type="presParOf" srcId="{1278872A-1F15-4717-921B-C439D1ADA257}" destId="{447B4050-C2D8-40FD-BBBF-54777790CB7D}" srcOrd="16" destOrd="0" presId="urn:microsoft.com/office/officeart/2005/8/layout/vList2"/>
    <dgm:cxn modelId="{7F5FB878-5394-4858-8632-C0150BB4E4DF}" type="presParOf" srcId="{1278872A-1F15-4717-921B-C439D1ADA257}" destId="{D3E02904-7036-43F2-894E-113B8747E8C6}" srcOrd="17" destOrd="0" presId="urn:microsoft.com/office/officeart/2005/8/layout/vList2"/>
    <dgm:cxn modelId="{4A5F8C94-97D6-4D00-94C8-9B012DF10424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91725BF2-B078-4566-A843-0801459CB987}" type="presOf" srcId="{F8AAD9D0-52F1-4BB1-B845-F681E0109B78}" destId="{279504EA-CE82-404F-878B-0B21E26C0453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3B3259CA-BDCC-4542-997B-3F919EB0A6DB}" type="presOf" srcId="{E817DB29-9A8D-43A7-951E-E01B06EFE65A}" destId="{517FFA5A-7466-4E00-A4C0-2567227AEF1F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73311D99-1300-4441-948D-B6D634894343}" type="presOf" srcId="{81675249-F8E4-4162-A9B0-86CDF078BD9A}" destId="{14A591B1-F073-44B6-B934-54C9AB7130FF}" srcOrd="0" destOrd="0" presId="urn:microsoft.com/office/officeart/2005/8/layout/vList2"/>
    <dgm:cxn modelId="{BAC0EA2C-6A59-42AB-ABBE-31B70068945E}" type="presOf" srcId="{540DA7CF-4D2F-4E6C-9822-638C1960FBCF}" destId="{009EFAFB-21A3-4DB9-8678-1FA9EAFD21AF}" srcOrd="0" destOrd="0" presId="urn:microsoft.com/office/officeart/2005/8/layout/vList2"/>
    <dgm:cxn modelId="{C7F879B0-A97E-4F34-B0DD-3C6A21AEB13D}" type="presOf" srcId="{28F53D9B-6B78-49EA-8A9D-9D89AE847EA5}" destId="{1278872A-1F15-4717-921B-C439D1ADA257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A98F5AFE-E260-4395-A02D-EF599F15CC4C}" type="presOf" srcId="{10200823-8A1D-47E2-9462-EB23D9430940}" destId="{447B4050-C2D8-40FD-BBBF-54777790CB7D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56EABA15-130C-4158-A578-CA2279D58DF2}" type="presOf" srcId="{E55C3ADA-8F4C-4E29-9434-FB701364DC24}" destId="{01484F78-4416-4877-AF96-939AE7872CA7}" srcOrd="0" destOrd="0" presId="urn:microsoft.com/office/officeart/2005/8/layout/vList2"/>
    <dgm:cxn modelId="{E92C41D7-066A-4D98-BBDB-4532CBB6C4D0}" type="presOf" srcId="{8349511F-6BB0-4896-9C66-4A0197D9EBDB}" destId="{D7A04440-A168-4301-A399-600FF8008349}" srcOrd="0" destOrd="0" presId="urn:microsoft.com/office/officeart/2005/8/layout/vList2"/>
    <dgm:cxn modelId="{24B772CB-ABF0-4692-A312-D2E184B4E277}" type="presOf" srcId="{956C8887-E19C-462A-BC93-2CC211C1C443}" destId="{E52BA5C0-E682-45B6-89B8-8BE6D6242B7D}" srcOrd="0" destOrd="0" presId="urn:microsoft.com/office/officeart/2005/8/layout/vList2"/>
    <dgm:cxn modelId="{43549362-E95C-404B-908A-34AD9D8846DB}" type="presOf" srcId="{49D4F28E-DF3F-4160-A4E9-7026513B960A}" destId="{47B8F232-24D3-4C93-9533-328BF3D0F70C}" srcOrd="0" destOrd="0" presId="urn:microsoft.com/office/officeart/2005/8/layout/vList2"/>
    <dgm:cxn modelId="{4FA0F6DB-E7FE-4186-9D3A-35746EC6377E}" type="presOf" srcId="{26A88C17-4E3D-46B3-8D6A-2D52554919A4}" destId="{B8867D42-BDAF-45B5-92EA-797F79F341F3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CD237B9E-CCBC-4328-A319-9DF35D7E668F}" type="presParOf" srcId="{1278872A-1F15-4717-921B-C439D1ADA257}" destId="{D7A04440-A168-4301-A399-600FF8008349}" srcOrd="0" destOrd="0" presId="urn:microsoft.com/office/officeart/2005/8/layout/vList2"/>
    <dgm:cxn modelId="{88B4EBB6-8046-4A0E-99B3-45DA78E65172}" type="presParOf" srcId="{1278872A-1F15-4717-921B-C439D1ADA257}" destId="{258EF64A-EF9C-4E38-A78C-2450EFB5A200}" srcOrd="1" destOrd="0" presId="urn:microsoft.com/office/officeart/2005/8/layout/vList2"/>
    <dgm:cxn modelId="{EC3F5731-3B0C-4952-B571-8A957E69DF73}" type="presParOf" srcId="{1278872A-1F15-4717-921B-C439D1ADA257}" destId="{B8867D42-BDAF-45B5-92EA-797F79F341F3}" srcOrd="2" destOrd="0" presId="urn:microsoft.com/office/officeart/2005/8/layout/vList2"/>
    <dgm:cxn modelId="{E6C8DE26-DA5C-4A17-B803-77DF0F515531}" type="presParOf" srcId="{1278872A-1F15-4717-921B-C439D1ADA257}" destId="{BECD017E-BCE2-4DA3-9B5B-5EEDC27DEB31}" srcOrd="3" destOrd="0" presId="urn:microsoft.com/office/officeart/2005/8/layout/vList2"/>
    <dgm:cxn modelId="{6D32890F-8961-402A-8DC1-2A97578DFB1D}" type="presParOf" srcId="{1278872A-1F15-4717-921B-C439D1ADA257}" destId="{279504EA-CE82-404F-878B-0B21E26C0453}" srcOrd="4" destOrd="0" presId="urn:microsoft.com/office/officeart/2005/8/layout/vList2"/>
    <dgm:cxn modelId="{7067B053-7085-4CDC-8170-A447C9F4CC16}" type="presParOf" srcId="{1278872A-1F15-4717-921B-C439D1ADA257}" destId="{A7A7BB2F-3B54-4110-9B5B-6180D0D36511}" srcOrd="5" destOrd="0" presId="urn:microsoft.com/office/officeart/2005/8/layout/vList2"/>
    <dgm:cxn modelId="{173550A9-F874-40EA-B4D7-D55E7C12D2F9}" type="presParOf" srcId="{1278872A-1F15-4717-921B-C439D1ADA257}" destId="{517FFA5A-7466-4E00-A4C0-2567227AEF1F}" srcOrd="6" destOrd="0" presId="urn:microsoft.com/office/officeart/2005/8/layout/vList2"/>
    <dgm:cxn modelId="{1AE306F5-8E55-4081-89C9-62AD8F35EFC5}" type="presParOf" srcId="{1278872A-1F15-4717-921B-C439D1ADA257}" destId="{86FE721C-3D42-4C99-A654-22F24B28EDC6}" srcOrd="7" destOrd="0" presId="urn:microsoft.com/office/officeart/2005/8/layout/vList2"/>
    <dgm:cxn modelId="{825830C2-9AD7-4D5A-AD4C-3AEF595EDD54}" type="presParOf" srcId="{1278872A-1F15-4717-921B-C439D1ADA257}" destId="{14A591B1-F073-44B6-B934-54C9AB7130FF}" srcOrd="8" destOrd="0" presId="urn:microsoft.com/office/officeart/2005/8/layout/vList2"/>
    <dgm:cxn modelId="{29D70605-6140-445D-81ED-91D943E45140}" type="presParOf" srcId="{1278872A-1F15-4717-921B-C439D1ADA257}" destId="{EF7A29BD-2CD6-49BF-AE30-591F4D495F84}" srcOrd="9" destOrd="0" presId="urn:microsoft.com/office/officeart/2005/8/layout/vList2"/>
    <dgm:cxn modelId="{08279E24-8529-4E60-963B-F16DB3A9B84B}" type="presParOf" srcId="{1278872A-1F15-4717-921B-C439D1ADA257}" destId="{01484F78-4416-4877-AF96-939AE7872CA7}" srcOrd="10" destOrd="0" presId="urn:microsoft.com/office/officeart/2005/8/layout/vList2"/>
    <dgm:cxn modelId="{EF10E5F1-8526-4AB6-84D4-93ADE739B403}" type="presParOf" srcId="{1278872A-1F15-4717-921B-C439D1ADA257}" destId="{6A462256-4700-4468-853A-A34A5DCDAD06}" srcOrd="11" destOrd="0" presId="urn:microsoft.com/office/officeart/2005/8/layout/vList2"/>
    <dgm:cxn modelId="{9B999837-1BE5-45A5-BE35-27E8A0895973}" type="presParOf" srcId="{1278872A-1F15-4717-921B-C439D1ADA257}" destId="{E52BA5C0-E682-45B6-89B8-8BE6D6242B7D}" srcOrd="12" destOrd="0" presId="urn:microsoft.com/office/officeart/2005/8/layout/vList2"/>
    <dgm:cxn modelId="{CC7DF50B-9F13-4511-A3E9-9802CC044856}" type="presParOf" srcId="{1278872A-1F15-4717-921B-C439D1ADA257}" destId="{D30E8D3C-EB3C-4608-A837-77BEEAF728A1}" srcOrd="13" destOrd="0" presId="urn:microsoft.com/office/officeart/2005/8/layout/vList2"/>
    <dgm:cxn modelId="{B313CDFB-4AB1-4A42-B5CD-2AC52E06BE8F}" type="presParOf" srcId="{1278872A-1F15-4717-921B-C439D1ADA257}" destId="{009EFAFB-21A3-4DB9-8678-1FA9EAFD21AF}" srcOrd="14" destOrd="0" presId="urn:microsoft.com/office/officeart/2005/8/layout/vList2"/>
    <dgm:cxn modelId="{FA3FE2A9-06F0-4F93-9397-E2110E269691}" type="presParOf" srcId="{1278872A-1F15-4717-921B-C439D1ADA257}" destId="{00A43E43-CF1F-4C85-AD08-6E3CA708E464}" srcOrd="15" destOrd="0" presId="urn:microsoft.com/office/officeart/2005/8/layout/vList2"/>
    <dgm:cxn modelId="{6734B4D0-6A78-4BF9-87A3-2F17C07AA652}" type="presParOf" srcId="{1278872A-1F15-4717-921B-C439D1ADA257}" destId="{447B4050-C2D8-40FD-BBBF-54777790CB7D}" srcOrd="16" destOrd="0" presId="urn:microsoft.com/office/officeart/2005/8/layout/vList2"/>
    <dgm:cxn modelId="{780C774E-4EE5-4D4E-BAB4-E0A38BE41E99}" type="presParOf" srcId="{1278872A-1F15-4717-921B-C439D1ADA257}" destId="{D3E02904-7036-43F2-894E-113B8747E8C6}" srcOrd="17" destOrd="0" presId="urn:microsoft.com/office/officeart/2005/8/layout/vList2"/>
    <dgm:cxn modelId="{316FCFBD-4DE4-484E-A185-B4346B2B9B65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5F6087B2-4E0D-427D-8B11-33B02CE05F8B}" type="presOf" srcId="{E55C3ADA-8F4C-4E29-9434-FB701364DC24}" destId="{01484F78-4416-4877-AF96-939AE7872CA7}" srcOrd="0" destOrd="0" presId="urn:microsoft.com/office/officeart/2005/8/layout/vList2"/>
    <dgm:cxn modelId="{C0FAA561-3046-461E-9B17-3BCFBCD68D31}" type="presOf" srcId="{F8AAD9D0-52F1-4BB1-B845-F681E0109B78}" destId="{279504EA-CE82-404F-878B-0B21E26C0453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E29C7F44-D28F-49D1-AD55-DC4379D7CF4F}" type="presOf" srcId="{956C8887-E19C-462A-BC93-2CC211C1C443}" destId="{E52BA5C0-E682-45B6-89B8-8BE6D6242B7D}" srcOrd="0" destOrd="0" presId="urn:microsoft.com/office/officeart/2005/8/layout/vList2"/>
    <dgm:cxn modelId="{211239BA-3486-4F7D-B08B-192BF24C5030}" type="presOf" srcId="{8349511F-6BB0-4896-9C66-4A0197D9EBDB}" destId="{D7A04440-A168-4301-A399-600FF8008349}" srcOrd="0" destOrd="0" presId="urn:microsoft.com/office/officeart/2005/8/layout/vList2"/>
    <dgm:cxn modelId="{866A433F-2158-470B-97D0-FF4CD31374ED}" type="presOf" srcId="{81675249-F8E4-4162-A9B0-86CDF078BD9A}" destId="{14A591B1-F073-44B6-B934-54C9AB7130FF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7F79639C-E5C9-4BD9-94CC-B11E03725FE3}" type="presOf" srcId="{28F53D9B-6B78-49EA-8A9D-9D89AE847EA5}" destId="{1278872A-1F15-4717-921B-C439D1ADA257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DF2EDBE1-4BB2-4A66-B296-AC613F7C1AEC}" type="presOf" srcId="{10200823-8A1D-47E2-9462-EB23D9430940}" destId="{447B4050-C2D8-40FD-BBBF-54777790CB7D}" srcOrd="0" destOrd="0" presId="urn:microsoft.com/office/officeart/2005/8/layout/vList2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D6D43945-3FA5-478D-BFB4-89275CA7634F}" type="presOf" srcId="{49D4F28E-DF3F-4160-A4E9-7026513B960A}" destId="{47B8F232-24D3-4C93-9533-328BF3D0F70C}" srcOrd="0" destOrd="0" presId="urn:microsoft.com/office/officeart/2005/8/layout/vList2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7D8D5A35-F9AA-4CC3-9DC9-92E0FDF4E17C}" type="presOf" srcId="{26A88C17-4E3D-46B3-8D6A-2D52554919A4}" destId="{B8867D42-BDAF-45B5-92EA-797F79F341F3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9E8D6F91-4FF2-485F-A226-DDBD9877271F}" type="presOf" srcId="{540DA7CF-4D2F-4E6C-9822-638C1960FBCF}" destId="{009EFAFB-21A3-4DB9-8678-1FA9EAFD21AF}" srcOrd="0" destOrd="0" presId="urn:microsoft.com/office/officeart/2005/8/layout/vList2"/>
    <dgm:cxn modelId="{95DBF575-2EBA-4A79-A003-8CC5763BCF31}" type="presOf" srcId="{E817DB29-9A8D-43A7-951E-E01B06EFE65A}" destId="{517FFA5A-7466-4E00-A4C0-2567227AEF1F}" srcOrd="0" destOrd="0" presId="urn:microsoft.com/office/officeart/2005/8/layout/vList2"/>
    <dgm:cxn modelId="{2BE7404E-6AFC-4C24-BBAD-98EC86BFCEA3}" type="presParOf" srcId="{1278872A-1F15-4717-921B-C439D1ADA257}" destId="{D7A04440-A168-4301-A399-600FF8008349}" srcOrd="0" destOrd="0" presId="urn:microsoft.com/office/officeart/2005/8/layout/vList2"/>
    <dgm:cxn modelId="{66C03C4E-FE5A-42CD-A3D4-D77FCA6EA7DC}" type="presParOf" srcId="{1278872A-1F15-4717-921B-C439D1ADA257}" destId="{258EF64A-EF9C-4E38-A78C-2450EFB5A200}" srcOrd="1" destOrd="0" presId="urn:microsoft.com/office/officeart/2005/8/layout/vList2"/>
    <dgm:cxn modelId="{4FA702CC-2490-4DB1-A2FB-BCC0D78751E5}" type="presParOf" srcId="{1278872A-1F15-4717-921B-C439D1ADA257}" destId="{B8867D42-BDAF-45B5-92EA-797F79F341F3}" srcOrd="2" destOrd="0" presId="urn:microsoft.com/office/officeart/2005/8/layout/vList2"/>
    <dgm:cxn modelId="{DB491C9D-7C47-4E9C-88F9-6439BACED42C}" type="presParOf" srcId="{1278872A-1F15-4717-921B-C439D1ADA257}" destId="{BECD017E-BCE2-4DA3-9B5B-5EEDC27DEB31}" srcOrd="3" destOrd="0" presId="urn:microsoft.com/office/officeart/2005/8/layout/vList2"/>
    <dgm:cxn modelId="{C5EC6AD7-6ED9-4A89-95DA-57D77141962E}" type="presParOf" srcId="{1278872A-1F15-4717-921B-C439D1ADA257}" destId="{279504EA-CE82-404F-878B-0B21E26C0453}" srcOrd="4" destOrd="0" presId="urn:microsoft.com/office/officeart/2005/8/layout/vList2"/>
    <dgm:cxn modelId="{807BB7AD-6D2D-468A-B5D5-CF14A39C7CAA}" type="presParOf" srcId="{1278872A-1F15-4717-921B-C439D1ADA257}" destId="{A7A7BB2F-3B54-4110-9B5B-6180D0D36511}" srcOrd="5" destOrd="0" presId="urn:microsoft.com/office/officeart/2005/8/layout/vList2"/>
    <dgm:cxn modelId="{B4C20586-6988-4D09-9D78-69E0B2E1CF4D}" type="presParOf" srcId="{1278872A-1F15-4717-921B-C439D1ADA257}" destId="{517FFA5A-7466-4E00-A4C0-2567227AEF1F}" srcOrd="6" destOrd="0" presId="urn:microsoft.com/office/officeart/2005/8/layout/vList2"/>
    <dgm:cxn modelId="{F87F1337-2132-4C5B-ADC6-C45FB485DD35}" type="presParOf" srcId="{1278872A-1F15-4717-921B-C439D1ADA257}" destId="{86FE721C-3D42-4C99-A654-22F24B28EDC6}" srcOrd="7" destOrd="0" presId="urn:microsoft.com/office/officeart/2005/8/layout/vList2"/>
    <dgm:cxn modelId="{3985837D-1C26-4D8F-963D-40E38BA0EAF9}" type="presParOf" srcId="{1278872A-1F15-4717-921B-C439D1ADA257}" destId="{14A591B1-F073-44B6-B934-54C9AB7130FF}" srcOrd="8" destOrd="0" presId="urn:microsoft.com/office/officeart/2005/8/layout/vList2"/>
    <dgm:cxn modelId="{761A9232-7878-4178-88DC-0D6F1B0D8F2C}" type="presParOf" srcId="{1278872A-1F15-4717-921B-C439D1ADA257}" destId="{EF7A29BD-2CD6-49BF-AE30-591F4D495F84}" srcOrd="9" destOrd="0" presId="urn:microsoft.com/office/officeart/2005/8/layout/vList2"/>
    <dgm:cxn modelId="{E3C2C3F7-7044-4989-95DA-B96EA5E771AD}" type="presParOf" srcId="{1278872A-1F15-4717-921B-C439D1ADA257}" destId="{01484F78-4416-4877-AF96-939AE7872CA7}" srcOrd="10" destOrd="0" presId="urn:microsoft.com/office/officeart/2005/8/layout/vList2"/>
    <dgm:cxn modelId="{8E7C47E0-FE9C-4EB5-81E8-C10C7A2DB721}" type="presParOf" srcId="{1278872A-1F15-4717-921B-C439D1ADA257}" destId="{6A462256-4700-4468-853A-A34A5DCDAD06}" srcOrd="11" destOrd="0" presId="urn:microsoft.com/office/officeart/2005/8/layout/vList2"/>
    <dgm:cxn modelId="{4A4996D7-4A5C-4F7C-8601-1A1FAE158CA5}" type="presParOf" srcId="{1278872A-1F15-4717-921B-C439D1ADA257}" destId="{E52BA5C0-E682-45B6-89B8-8BE6D6242B7D}" srcOrd="12" destOrd="0" presId="urn:microsoft.com/office/officeart/2005/8/layout/vList2"/>
    <dgm:cxn modelId="{1FF7908A-CA09-43F7-B832-6075C6DAE067}" type="presParOf" srcId="{1278872A-1F15-4717-921B-C439D1ADA257}" destId="{D30E8D3C-EB3C-4608-A837-77BEEAF728A1}" srcOrd="13" destOrd="0" presId="urn:microsoft.com/office/officeart/2005/8/layout/vList2"/>
    <dgm:cxn modelId="{8C30D13E-F66E-4A26-B9D1-4056198FD886}" type="presParOf" srcId="{1278872A-1F15-4717-921B-C439D1ADA257}" destId="{009EFAFB-21A3-4DB9-8678-1FA9EAFD21AF}" srcOrd="14" destOrd="0" presId="urn:microsoft.com/office/officeart/2005/8/layout/vList2"/>
    <dgm:cxn modelId="{A3259B99-A1F8-46B2-95F6-7BA35A2A67AA}" type="presParOf" srcId="{1278872A-1F15-4717-921B-C439D1ADA257}" destId="{00A43E43-CF1F-4C85-AD08-6E3CA708E464}" srcOrd="15" destOrd="0" presId="urn:microsoft.com/office/officeart/2005/8/layout/vList2"/>
    <dgm:cxn modelId="{D490C96E-75F4-408F-AEF9-BBE56407B64D}" type="presParOf" srcId="{1278872A-1F15-4717-921B-C439D1ADA257}" destId="{447B4050-C2D8-40FD-BBBF-54777790CB7D}" srcOrd="16" destOrd="0" presId="urn:microsoft.com/office/officeart/2005/8/layout/vList2"/>
    <dgm:cxn modelId="{D1503C47-2DD4-4019-9858-B951047D6A20}" type="presParOf" srcId="{1278872A-1F15-4717-921B-C439D1ADA257}" destId="{D3E02904-7036-43F2-894E-113B8747E8C6}" srcOrd="17" destOrd="0" presId="urn:microsoft.com/office/officeart/2005/8/layout/vList2"/>
    <dgm:cxn modelId="{446105E0-7D15-4C9F-8DEC-707C07F35530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1BBE5C9E-A611-4144-9F6C-7D8B82C028A6}" type="presOf" srcId="{F8AAD9D0-52F1-4BB1-B845-F681E0109B78}" destId="{279504EA-CE82-404F-878B-0B21E26C0453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128256BF-AB66-41A3-9F52-BD674F1FB439}" type="presOf" srcId="{E55C3ADA-8F4C-4E29-9434-FB701364DC24}" destId="{01484F78-4416-4877-AF96-939AE7872CA7}" srcOrd="0" destOrd="0" presId="urn:microsoft.com/office/officeart/2005/8/layout/vList2"/>
    <dgm:cxn modelId="{BDE0A9E7-8A24-41B6-94CC-1ADFEE817786}" type="presOf" srcId="{81675249-F8E4-4162-A9B0-86CDF078BD9A}" destId="{14A591B1-F073-44B6-B934-54C9AB7130FF}" srcOrd="0" destOrd="0" presId="urn:microsoft.com/office/officeart/2005/8/layout/vList2"/>
    <dgm:cxn modelId="{0BCCEC0B-DA39-4A97-AACE-5A08A9CE7D23}" type="presOf" srcId="{10200823-8A1D-47E2-9462-EB23D9430940}" destId="{447B4050-C2D8-40FD-BBBF-54777790CB7D}" srcOrd="0" destOrd="0" presId="urn:microsoft.com/office/officeart/2005/8/layout/vList2"/>
    <dgm:cxn modelId="{383010A9-F68F-46A6-BE3C-C87153D54210}" type="presOf" srcId="{540DA7CF-4D2F-4E6C-9822-638C1960FBCF}" destId="{009EFAFB-21A3-4DB9-8678-1FA9EAFD21AF}" srcOrd="0" destOrd="0" presId="urn:microsoft.com/office/officeart/2005/8/layout/vList2"/>
    <dgm:cxn modelId="{A543D1BF-418E-4BBE-96E3-D91BCAB9D0F9}" type="presOf" srcId="{28F53D9B-6B78-49EA-8A9D-9D89AE847EA5}" destId="{1278872A-1F15-4717-921B-C439D1ADA257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3015DE73-2306-4765-9706-A1E531BE6BF5}" type="presOf" srcId="{26A88C17-4E3D-46B3-8D6A-2D52554919A4}" destId="{B8867D42-BDAF-45B5-92EA-797F79F341F3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0BF0EA07-6394-47A5-8AB8-128EA1641942}" type="presOf" srcId="{8349511F-6BB0-4896-9C66-4A0197D9EBDB}" destId="{D7A04440-A168-4301-A399-600FF8008349}" srcOrd="0" destOrd="0" presId="urn:microsoft.com/office/officeart/2005/8/layout/vList2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CC77F174-31AE-4F94-B30E-3DB3B314F814}" type="presOf" srcId="{49D4F28E-DF3F-4160-A4E9-7026513B960A}" destId="{47B8F232-24D3-4C93-9533-328BF3D0F70C}" srcOrd="0" destOrd="0" presId="urn:microsoft.com/office/officeart/2005/8/layout/vList2"/>
    <dgm:cxn modelId="{8C077190-6D03-49DC-B12B-18F2E72AE9BE}" type="presOf" srcId="{956C8887-E19C-462A-BC93-2CC211C1C443}" destId="{E52BA5C0-E682-45B6-89B8-8BE6D6242B7D}" srcOrd="0" destOrd="0" presId="urn:microsoft.com/office/officeart/2005/8/layout/vList2"/>
    <dgm:cxn modelId="{DA43B440-B3CF-461B-BD3E-443C25F74575}" type="presOf" srcId="{E817DB29-9A8D-43A7-951E-E01B06EFE65A}" destId="{517FFA5A-7466-4E00-A4C0-2567227AEF1F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0E5DD25A-5F28-444C-8CC4-5A9394A7A5ED}" type="presParOf" srcId="{1278872A-1F15-4717-921B-C439D1ADA257}" destId="{D7A04440-A168-4301-A399-600FF8008349}" srcOrd="0" destOrd="0" presId="urn:microsoft.com/office/officeart/2005/8/layout/vList2"/>
    <dgm:cxn modelId="{E49AD014-917C-48A8-830A-E1E209478574}" type="presParOf" srcId="{1278872A-1F15-4717-921B-C439D1ADA257}" destId="{258EF64A-EF9C-4E38-A78C-2450EFB5A200}" srcOrd="1" destOrd="0" presId="urn:microsoft.com/office/officeart/2005/8/layout/vList2"/>
    <dgm:cxn modelId="{7CC657CB-C725-458D-AF69-FB4E57FCE7D7}" type="presParOf" srcId="{1278872A-1F15-4717-921B-C439D1ADA257}" destId="{B8867D42-BDAF-45B5-92EA-797F79F341F3}" srcOrd="2" destOrd="0" presId="urn:microsoft.com/office/officeart/2005/8/layout/vList2"/>
    <dgm:cxn modelId="{A4A675CB-2CC1-409F-952B-25623ADEB61C}" type="presParOf" srcId="{1278872A-1F15-4717-921B-C439D1ADA257}" destId="{BECD017E-BCE2-4DA3-9B5B-5EEDC27DEB31}" srcOrd="3" destOrd="0" presId="urn:microsoft.com/office/officeart/2005/8/layout/vList2"/>
    <dgm:cxn modelId="{49C9994E-52B6-4593-9D44-520E274FE419}" type="presParOf" srcId="{1278872A-1F15-4717-921B-C439D1ADA257}" destId="{279504EA-CE82-404F-878B-0B21E26C0453}" srcOrd="4" destOrd="0" presId="urn:microsoft.com/office/officeart/2005/8/layout/vList2"/>
    <dgm:cxn modelId="{FD180C7B-FF41-4DFD-8691-C9852B6487C4}" type="presParOf" srcId="{1278872A-1F15-4717-921B-C439D1ADA257}" destId="{A7A7BB2F-3B54-4110-9B5B-6180D0D36511}" srcOrd="5" destOrd="0" presId="urn:microsoft.com/office/officeart/2005/8/layout/vList2"/>
    <dgm:cxn modelId="{D49832A5-EFEE-4179-9FBA-E93AEA656392}" type="presParOf" srcId="{1278872A-1F15-4717-921B-C439D1ADA257}" destId="{517FFA5A-7466-4E00-A4C0-2567227AEF1F}" srcOrd="6" destOrd="0" presId="urn:microsoft.com/office/officeart/2005/8/layout/vList2"/>
    <dgm:cxn modelId="{CD86568B-3E0D-46A3-BFA5-B5ECA6250B79}" type="presParOf" srcId="{1278872A-1F15-4717-921B-C439D1ADA257}" destId="{86FE721C-3D42-4C99-A654-22F24B28EDC6}" srcOrd="7" destOrd="0" presId="urn:microsoft.com/office/officeart/2005/8/layout/vList2"/>
    <dgm:cxn modelId="{BE3BEBF2-A7D0-4480-A47B-2A2EC694B1E6}" type="presParOf" srcId="{1278872A-1F15-4717-921B-C439D1ADA257}" destId="{14A591B1-F073-44B6-B934-54C9AB7130FF}" srcOrd="8" destOrd="0" presId="urn:microsoft.com/office/officeart/2005/8/layout/vList2"/>
    <dgm:cxn modelId="{E03DEBE8-BE49-47FB-A086-0B775BB62084}" type="presParOf" srcId="{1278872A-1F15-4717-921B-C439D1ADA257}" destId="{EF7A29BD-2CD6-49BF-AE30-591F4D495F84}" srcOrd="9" destOrd="0" presId="urn:microsoft.com/office/officeart/2005/8/layout/vList2"/>
    <dgm:cxn modelId="{728B94E5-CE94-421E-8423-3DD5F6D65210}" type="presParOf" srcId="{1278872A-1F15-4717-921B-C439D1ADA257}" destId="{01484F78-4416-4877-AF96-939AE7872CA7}" srcOrd="10" destOrd="0" presId="urn:microsoft.com/office/officeart/2005/8/layout/vList2"/>
    <dgm:cxn modelId="{9E8C6A64-ED68-49A7-85F4-35923B0C7D29}" type="presParOf" srcId="{1278872A-1F15-4717-921B-C439D1ADA257}" destId="{6A462256-4700-4468-853A-A34A5DCDAD06}" srcOrd="11" destOrd="0" presId="urn:microsoft.com/office/officeart/2005/8/layout/vList2"/>
    <dgm:cxn modelId="{C54FA50E-62BE-4BE1-BB5C-1DA32FF07ED9}" type="presParOf" srcId="{1278872A-1F15-4717-921B-C439D1ADA257}" destId="{E52BA5C0-E682-45B6-89B8-8BE6D6242B7D}" srcOrd="12" destOrd="0" presId="urn:microsoft.com/office/officeart/2005/8/layout/vList2"/>
    <dgm:cxn modelId="{1E8B2EE5-2401-438C-8D08-45F42B761EC7}" type="presParOf" srcId="{1278872A-1F15-4717-921B-C439D1ADA257}" destId="{D30E8D3C-EB3C-4608-A837-77BEEAF728A1}" srcOrd="13" destOrd="0" presId="urn:microsoft.com/office/officeart/2005/8/layout/vList2"/>
    <dgm:cxn modelId="{026ADC4F-870A-4CC3-953F-B99E5B7A300F}" type="presParOf" srcId="{1278872A-1F15-4717-921B-C439D1ADA257}" destId="{009EFAFB-21A3-4DB9-8678-1FA9EAFD21AF}" srcOrd="14" destOrd="0" presId="urn:microsoft.com/office/officeart/2005/8/layout/vList2"/>
    <dgm:cxn modelId="{1E3F1E77-B4ED-4AE7-9304-81D21B214B45}" type="presParOf" srcId="{1278872A-1F15-4717-921B-C439D1ADA257}" destId="{00A43E43-CF1F-4C85-AD08-6E3CA708E464}" srcOrd="15" destOrd="0" presId="urn:microsoft.com/office/officeart/2005/8/layout/vList2"/>
    <dgm:cxn modelId="{4A330675-E006-47D3-AD47-5082E18A7674}" type="presParOf" srcId="{1278872A-1F15-4717-921B-C439D1ADA257}" destId="{447B4050-C2D8-40FD-BBBF-54777790CB7D}" srcOrd="16" destOrd="0" presId="urn:microsoft.com/office/officeart/2005/8/layout/vList2"/>
    <dgm:cxn modelId="{9EA51C9B-04F9-4EB3-8E5E-F7993186D152}" type="presParOf" srcId="{1278872A-1F15-4717-921B-C439D1ADA257}" destId="{D3E02904-7036-43F2-894E-113B8747E8C6}" srcOrd="17" destOrd="0" presId="urn:microsoft.com/office/officeart/2005/8/layout/vList2"/>
    <dgm:cxn modelId="{3F23388A-4939-4979-BB66-AA48E6DC09DA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AE575B70-DD98-40E1-892E-31152BF7F4C7}" type="presOf" srcId="{540DA7CF-4D2F-4E6C-9822-638C1960FBCF}" destId="{009EFAFB-21A3-4DB9-8678-1FA9EAFD21AF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94ED7C93-F67E-4344-9CFC-DC5514AE801F}" type="presOf" srcId="{81675249-F8E4-4162-A9B0-86CDF078BD9A}" destId="{14A591B1-F073-44B6-B934-54C9AB7130FF}" srcOrd="0" destOrd="0" presId="urn:microsoft.com/office/officeart/2005/8/layout/vList2"/>
    <dgm:cxn modelId="{BC566B89-7CA9-4A72-8EFB-A9D95F723664}" type="presOf" srcId="{28F53D9B-6B78-49EA-8A9D-9D89AE847EA5}" destId="{1278872A-1F15-4717-921B-C439D1ADA257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9ED6017F-D677-4AC7-82A6-5210821A4995}" type="presOf" srcId="{8349511F-6BB0-4896-9C66-4A0197D9EBDB}" destId="{D7A04440-A168-4301-A399-600FF8008349}" srcOrd="0" destOrd="0" presId="urn:microsoft.com/office/officeart/2005/8/layout/vList2"/>
    <dgm:cxn modelId="{D8F38911-2719-401A-87B5-55EBDFD4FD1C}" type="presOf" srcId="{49D4F28E-DF3F-4160-A4E9-7026513B960A}" destId="{47B8F232-24D3-4C93-9533-328BF3D0F70C}" srcOrd="0" destOrd="0" presId="urn:microsoft.com/office/officeart/2005/8/layout/vList2"/>
    <dgm:cxn modelId="{A39CA2D2-C877-4407-A732-AE9AE8F7B81A}" type="presOf" srcId="{26A88C17-4E3D-46B3-8D6A-2D52554919A4}" destId="{B8867D42-BDAF-45B5-92EA-797F79F341F3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6977A6F7-629A-473C-AD68-F02366957D81}" type="presOf" srcId="{956C8887-E19C-462A-BC93-2CC211C1C443}" destId="{E52BA5C0-E682-45B6-89B8-8BE6D6242B7D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3FB29E33-EE89-426F-883A-91D8EABEBFB7}" type="presOf" srcId="{F8AAD9D0-52F1-4BB1-B845-F681E0109B78}" destId="{279504EA-CE82-404F-878B-0B21E26C0453}" srcOrd="0" destOrd="0" presId="urn:microsoft.com/office/officeart/2005/8/layout/vList2"/>
    <dgm:cxn modelId="{97F16EC0-952F-45FC-974C-332C96400E00}" type="presOf" srcId="{E55C3ADA-8F4C-4E29-9434-FB701364DC24}" destId="{01484F78-4416-4877-AF96-939AE7872CA7}" srcOrd="0" destOrd="0" presId="urn:microsoft.com/office/officeart/2005/8/layout/vList2"/>
    <dgm:cxn modelId="{534A6DE5-F78B-4DC2-921A-0A6683736A8C}" type="presOf" srcId="{E817DB29-9A8D-43A7-951E-E01B06EFE65A}" destId="{517FFA5A-7466-4E00-A4C0-2567227AEF1F}" srcOrd="0" destOrd="0" presId="urn:microsoft.com/office/officeart/2005/8/layout/vList2"/>
    <dgm:cxn modelId="{CA4B0FB0-905A-4999-ACD1-E55C42030686}" type="presOf" srcId="{10200823-8A1D-47E2-9462-EB23D9430940}" destId="{447B4050-C2D8-40FD-BBBF-54777790CB7D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5A4FF8B4-1002-4453-B51F-DDF816E116B3}" type="presParOf" srcId="{1278872A-1F15-4717-921B-C439D1ADA257}" destId="{D7A04440-A168-4301-A399-600FF8008349}" srcOrd="0" destOrd="0" presId="urn:microsoft.com/office/officeart/2005/8/layout/vList2"/>
    <dgm:cxn modelId="{F83A66E1-8FB6-4E57-BD86-9C1EA75B5447}" type="presParOf" srcId="{1278872A-1F15-4717-921B-C439D1ADA257}" destId="{258EF64A-EF9C-4E38-A78C-2450EFB5A200}" srcOrd="1" destOrd="0" presId="urn:microsoft.com/office/officeart/2005/8/layout/vList2"/>
    <dgm:cxn modelId="{3D37CE67-B62C-426E-99EC-EDBBDA0CEDD6}" type="presParOf" srcId="{1278872A-1F15-4717-921B-C439D1ADA257}" destId="{B8867D42-BDAF-45B5-92EA-797F79F341F3}" srcOrd="2" destOrd="0" presId="urn:microsoft.com/office/officeart/2005/8/layout/vList2"/>
    <dgm:cxn modelId="{DF545245-6CC2-4F5A-A6A7-8F35DD46B8ED}" type="presParOf" srcId="{1278872A-1F15-4717-921B-C439D1ADA257}" destId="{BECD017E-BCE2-4DA3-9B5B-5EEDC27DEB31}" srcOrd="3" destOrd="0" presId="urn:microsoft.com/office/officeart/2005/8/layout/vList2"/>
    <dgm:cxn modelId="{7AF5DE10-8C97-46CA-BB36-EFFF055F61CE}" type="presParOf" srcId="{1278872A-1F15-4717-921B-C439D1ADA257}" destId="{279504EA-CE82-404F-878B-0B21E26C0453}" srcOrd="4" destOrd="0" presId="urn:microsoft.com/office/officeart/2005/8/layout/vList2"/>
    <dgm:cxn modelId="{368BE603-B903-416C-B95E-C786391B140A}" type="presParOf" srcId="{1278872A-1F15-4717-921B-C439D1ADA257}" destId="{A7A7BB2F-3B54-4110-9B5B-6180D0D36511}" srcOrd="5" destOrd="0" presId="urn:microsoft.com/office/officeart/2005/8/layout/vList2"/>
    <dgm:cxn modelId="{F192C4EF-79EA-4BE8-88F4-18E17D99AB02}" type="presParOf" srcId="{1278872A-1F15-4717-921B-C439D1ADA257}" destId="{517FFA5A-7466-4E00-A4C0-2567227AEF1F}" srcOrd="6" destOrd="0" presId="urn:microsoft.com/office/officeart/2005/8/layout/vList2"/>
    <dgm:cxn modelId="{CC21CE15-711F-40E5-BCB8-EFA1B4EB46C1}" type="presParOf" srcId="{1278872A-1F15-4717-921B-C439D1ADA257}" destId="{86FE721C-3D42-4C99-A654-22F24B28EDC6}" srcOrd="7" destOrd="0" presId="urn:microsoft.com/office/officeart/2005/8/layout/vList2"/>
    <dgm:cxn modelId="{C5591424-B2CB-442D-BC26-890D673ADD43}" type="presParOf" srcId="{1278872A-1F15-4717-921B-C439D1ADA257}" destId="{14A591B1-F073-44B6-B934-54C9AB7130FF}" srcOrd="8" destOrd="0" presId="urn:microsoft.com/office/officeart/2005/8/layout/vList2"/>
    <dgm:cxn modelId="{58BFC0C7-2600-4E15-B5A2-FAE4E89DD574}" type="presParOf" srcId="{1278872A-1F15-4717-921B-C439D1ADA257}" destId="{EF7A29BD-2CD6-49BF-AE30-591F4D495F84}" srcOrd="9" destOrd="0" presId="urn:microsoft.com/office/officeart/2005/8/layout/vList2"/>
    <dgm:cxn modelId="{1DAF02D7-49F5-47F3-9CC7-A632D0D9C52D}" type="presParOf" srcId="{1278872A-1F15-4717-921B-C439D1ADA257}" destId="{01484F78-4416-4877-AF96-939AE7872CA7}" srcOrd="10" destOrd="0" presId="urn:microsoft.com/office/officeart/2005/8/layout/vList2"/>
    <dgm:cxn modelId="{D8C7C76D-F6E9-4AE1-A800-0145A0483DB5}" type="presParOf" srcId="{1278872A-1F15-4717-921B-C439D1ADA257}" destId="{6A462256-4700-4468-853A-A34A5DCDAD06}" srcOrd="11" destOrd="0" presId="urn:microsoft.com/office/officeart/2005/8/layout/vList2"/>
    <dgm:cxn modelId="{C9AF9AA2-D5E3-4A1F-8812-51DA1D6EE63C}" type="presParOf" srcId="{1278872A-1F15-4717-921B-C439D1ADA257}" destId="{E52BA5C0-E682-45B6-89B8-8BE6D6242B7D}" srcOrd="12" destOrd="0" presId="urn:microsoft.com/office/officeart/2005/8/layout/vList2"/>
    <dgm:cxn modelId="{542148E6-D2FA-4C42-8624-55A181EEDAEB}" type="presParOf" srcId="{1278872A-1F15-4717-921B-C439D1ADA257}" destId="{D30E8D3C-EB3C-4608-A837-77BEEAF728A1}" srcOrd="13" destOrd="0" presId="urn:microsoft.com/office/officeart/2005/8/layout/vList2"/>
    <dgm:cxn modelId="{AA378DAE-A814-4568-8387-0D6F846A4AEA}" type="presParOf" srcId="{1278872A-1F15-4717-921B-C439D1ADA257}" destId="{009EFAFB-21A3-4DB9-8678-1FA9EAFD21AF}" srcOrd="14" destOrd="0" presId="urn:microsoft.com/office/officeart/2005/8/layout/vList2"/>
    <dgm:cxn modelId="{2D07FED6-040E-47C3-BD96-E6A5CFB4ACFA}" type="presParOf" srcId="{1278872A-1F15-4717-921B-C439D1ADA257}" destId="{00A43E43-CF1F-4C85-AD08-6E3CA708E464}" srcOrd="15" destOrd="0" presId="urn:microsoft.com/office/officeart/2005/8/layout/vList2"/>
    <dgm:cxn modelId="{2C841A89-5B99-44F6-ACE4-E4222B99E34B}" type="presParOf" srcId="{1278872A-1F15-4717-921B-C439D1ADA257}" destId="{447B4050-C2D8-40FD-BBBF-54777790CB7D}" srcOrd="16" destOrd="0" presId="urn:microsoft.com/office/officeart/2005/8/layout/vList2"/>
    <dgm:cxn modelId="{CC264598-9621-4821-9F7F-0BCB719C6F09}" type="presParOf" srcId="{1278872A-1F15-4717-921B-C439D1ADA257}" destId="{D3E02904-7036-43F2-894E-113B8747E8C6}" srcOrd="17" destOrd="0" presId="urn:microsoft.com/office/officeart/2005/8/layout/vList2"/>
    <dgm:cxn modelId="{BF2581C8-B652-42CB-A8C5-813C1207D445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63AA69C-9F5B-471D-A7A6-6BFF6CE667B9}" type="presOf" srcId="{26A88C17-4E3D-46B3-8D6A-2D52554919A4}" destId="{B8867D42-BDAF-45B5-92EA-797F79F341F3}" srcOrd="0" destOrd="0" presId="urn:microsoft.com/office/officeart/2005/8/layout/vList2"/>
    <dgm:cxn modelId="{C274FAA0-40F9-42CB-9EA5-FD18D538050D}" type="presOf" srcId="{28F53D9B-6B78-49EA-8A9D-9D89AE847EA5}" destId="{1278872A-1F15-4717-921B-C439D1ADA257}" srcOrd="0" destOrd="0" presId="urn:microsoft.com/office/officeart/2005/8/layout/vList2"/>
    <dgm:cxn modelId="{9F6C98FC-A9F5-49A4-9DA4-A9EDC65001C9}" type="presOf" srcId="{E817DB29-9A8D-43A7-951E-E01B06EFE65A}" destId="{517FFA5A-7466-4E00-A4C0-2567227AEF1F}" srcOrd="0" destOrd="0" presId="urn:microsoft.com/office/officeart/2005/8/layout/vList2"/>
    <dgm:cxn modelId="{0C340314-CF52-443A-B0EC-D13709B1A357}" type="presOf" srcId="{8349511F-6BB0-4896-9C66-4A0197D9EBDB}" destId="{D7A04440-A168-4301-A399-600FF8008349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83E490F7-1440-440E-B49E-FBDFEE3D260D}" type="presOf" srcId="{F8AAD9D0-52F1-4BB1-B845-F681E0109B78}" destId="{279504EA-CE82-404F-878B-0B21E26C0453}" srcOrd="0" destOrd="0" presId="urn:microsoft.com/office/officeart/2005/8/layout/vList2"/>
    <dgm:cxn modelId="{FFF3ADD6-51F8-48DC-85DB-F99DC11D3C14}" type="presOf" srcId="{E55C3ADA-8F4C-4E29-9434-FB701364DC24}" destId="{01484F78-4416-4877-AF96-939AE7872CA7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AC321131-8668-44C5-B64E-E94F43A402B8}" type="presOf" srcId="{49D4F28E-DF3F-4160-A4E9-7026513B960A}" destId="{47B8F232-24D3-4C93-9533-328BF3D0F70C}" srcOrd="0" destOrd="0" presId="urn:microsoft.com/office/officeart/2005/8/layout/vList2"/>
    <dgm:cxn modelId="{A1FF0135-CDC3-4CAE-859E-96BB5836293B}" type="presOf" srcId="{81675249-F8E4-4162-A9B0-86CDF078BD9A}" destId="{14A591B1-F073-44B6-B934-54C9AB7130FF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A0EE759A-CB9E-4215-8898-883947AC6BCE}" type="presOf" srcId="{540DA7CF-4D2F-4E6C-9822-638C1960FBCF}" destId="{009EFAFB-21A3-4DB9-8678-1FA9EAFD21AF}" srcOrd="0" destOrd="0" presId="urn:microsoft.com/office/officeart/2005/8/layout/vList2"/>
    <dgm:cxn modelId="{3498CC62-3589-4E35-B10D-5428BA380CEE}" type="presOf" srcId="{10200823-8A1D-47E2-9462-EB23D9430940}" destId="{447B4050-C2D8-40FD-BBBF-54777790CB7D}" srcOrd="0" destOrd="0" presId="urn:microsoft.com/office/officeart/2005/8/layout/vList2"/>
    <dgm:cxn modelId="{04C1CE78-9898-48E4-8E00-5C6DC63A5F2A}" type="presOf" srcId="{956C8887-E19C-462A-BC93-2CC211C1C443}" destId="{E52BA5C0-E682-45B6-89B8-8BE6D6242B7D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063C8C1E-5FB5-49B6-8D61-3FD4814B6E2E}" type="presParOf" srcId="{1278872A-1F15-4717-921B-C439D1ADA257}" destId="{D7A04440-A168-4301-A399-600FF8008349}" srcOrd="0" destOrd="0" presId="urn:microsoft.com/office/officeart/2005/8/layout/vList2"/>
    <dgm:cxn modelId="{7869C168-CE86-4231-9DE3-B0B9A6B032A4}" type="presParOf" srcId="{1278872A-1F15-4717-921B-C439D1ADA257}" destId="{258EF64A-EF9C-4E38-A78C-2450EFB5A200}" srcOrd="1" destOrd="0" presId="urn:microsoft.com/office/officeart/2005/8/layout/vList2"/>
    <dgm:cxn modelId="{D27634CD-E7A5-428B-B12F-27140E658DD3}" type="presParOf" srcId="{1278872A-1F15-4717-921B-C439D1ADA257}" destId="{B8867D42-BDAF-45B5-92EA-797F79F341F3}" srcOrd="2" destOrd="0" presId="urn:microsoft.com/office/officeart/2005/8/layout/vList2"/>
    <dgm:cxn modelId="{8A41A271-F6F7-4EF3-92B1-4E2FA8A76D29}" type="presParOf" srcId="{1278872A-1F15-4717-921B-C439D1ADA257}" destId="{BECD017E-BCE2-4DA3-9B5B-5EEDC27DEB31}" srcOrd="3" destOrd="0" presId="urn:microsoft.com/office/officeart/2005/8/layout/vList2"/>
    <dgm:cxn modelId="{BB823207-3FDC-4E1D-8171-493A0AF89F19}" type="presParOf" srcId="{1278872A-1F15-4717-921B-C439D1ADA257}" destId="{279504EA-CE82-404F-878B-0B21E26C0453}" srcOrd="4" destOrd="0" presId="urn:microsoft.com/office/officeart/2005/8/layout/vList2"/>
    <dgm:cxn modelId="{DE85476A-7955-4518-BA9C-5988CAE710E8}" type="presParOf" srcId="{1278872A-1F15-4717-921B-C439D1ADA257}" destId="{A7A7BB2F-3B54-4110-9B5B-6180D0D36511}" srcOrd="5" destOrd="0" presId="urn:microsoft.com/office/officeart/2005/8/layout/vList2"/>
    <dgm:cxn modelId="{A6E7F2AF-0C16-4BF8-972E-CAD4FD4B8BC0}" type="presParOf" srcId="{1278872A-1F15-4717-921B-C439D1ADA257}" destId="{517FFA5A-7466-4E00-A4C0-2567227AEF1F}" srcOrd="6" destOrd="0" presId="urn:microsoft.com/office/officeart/2005/8/layout/vList2"/>
    <dgm:cxn modelId="{8C88993F-A455-4B1C-9089-DB02E30B7F2F}" type="presParOf" srcId="{1278872A-1F15-4717-921B-C439D1ADA257}" destId="{86FE721C-3D42-4C99-A654-22F24B28EDC6}" srcOrd="7" destOrd="0" presId="urn:microsoft.com/office/officeart/2005/8/layout/vList2"/>
    <dgm:cxn modelId="{909D77C4-C404-4488-AE0D-DA8F6D7306D3}" type="presParOf" srcId="{1278872A-1F15-4717-921B-C439D1ADA257}" destId="{14A591B1-F073-44B6-B934-54C9AB7130FF}" srcOrd="8" destOrd="0" presId="urn:microsoft.com/office/officeart/2005/8/layout/vList2"/>
    <dgm:cxn modelId="{8C66C191-3518-4AE3-9406-4E661FD97F66}" type="presParOf" srcId="{1278872A-1F15-4717-921B-C439D1ADA257}" destId="{EF7A29BD-2CD6-49BF-AE30-591F4D495F84}" srcOrd="9" destOrd="0" presId="urn:microsoft.com/office/officeart/2005/8/layout/vList2"/>
    <dgm:cxn modelId="{442673A7-E9D9-4649-B3DC-732CD9C8D8B2}" type="presParOf" srcId="{1278872A-1F15-4717-921B-C439D1ADA257}" destId="{01484F78-4416-4877-AF96-939AE7872CA7}" srcOrd="10" destOrd="0" presId="urn:microsoft.com/office/officeart/2005/8/layout/vList2"/>
    <dgm:cxn modelId="{099ED2E1-FEB0-49CD-9ED6-02907B43B1C5}" type="presParOf" srcId="{1278872A-1F15-4717-921B-C439D1ADA257}" destId="{6A462256-4700-4468-853A-A34A5DCDAD06}" srcOrd="11" destOrd="0" presId="urn:microsoft.com/office/officeart/2005/8/layout/vList2"/>
    <dgm:cxn modelId="{4248C979-5FF7-41DA-AF49-D0BBC5BCAC12}" type="presParOf" srcId="{1278872A-1F15-4717-921B-C439D1ADA257}" destId="{E52BA5C0-E682-45B6-89B8-8BE6D6242B7D}" srcOrd="12" destOrd="0" presId="urn:microsoft.com/office/officeart/2005/8/layout/vList2"/>
    <dgm:cxn modelId="{7099568B-3DFD-485D-BE78-8CA1A0CCE79A}" type="presParOf" srcId="{1278872A-1F15-4717-921B-C439D1ADA257}" destId="{D30E8D3C-EB3C-4608-A837-77BEEAF728A1}" srcOrd="13" destOrd="0" presId="urn:microsoft.com/office/officeart/2005/8/layout/vList2"/>
    <dgm:cxn modelId="{C6EBA531-62ED-4DF0-AF67-B1532EC4CD21}" type="presParOf" srcId="{1278872A-1F15-4717-921B-C439D1ADA257}" destId="{009EFAFB-21A3-4DB9-8678-1FA9EAFD21AF}" srcOrd="14" destOrd="0" presId="urn:microsoft.com/office/officeart/2005/8/layout/vList2"/>
    <dgm:cxn modelId="{50D5C186-1A38-4848-ACC4-5BB179CC364E}" type="presParOf" srcId="{1278872A-1F15-4717-921B-C439D1ADA257}" destId="{00A43E43-CF1F-4C85-AD08-6E3CA708E464}" srcOrd="15" destOrd="0" presId="urn:microsoft.com/office/officeart/2005/8/layout/vList2"/>
    <dgm:cxn modelId="{CE7A4075-7D65-4401-BCD8-B6A43BAB539C}" type="presParOf" srcId="{1278872A-1F15-4717-921B-C439D1ADA257}" destId="{447B4050-C2D8-40FD-BBBF-54777790CB7D}" srcOrd="16" destOrd="0" presId="urn:microsoft.com/office/officeart/2005/8/layout/vList2"/>
    <dgm:cxn modelId="{2F8BF38C-24FB-486F-B8B6-8E85AAD6C0A7}" type="presParOf" srcId="{1278872A-1F15-4717-921B-C439D1ADA257}" destId="{D3E02904-7036-43F2-894E-113B8747E8C6}" srcOrd="17" destOrd="0" presId="urn:microsoft.com/office/officeart/2005/8/layout/vList2"/>
    <dgm:cxn modelId="{6A898E16-37FD-4B8B-9114-1AE40A4624E9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8246B688-2DA2-4EDA-A7C0-324EA8CE5B36}" type="presOf" srcId="{10200823-8A1D-47E2-9462-EB23D9430940}" destId="{447B4050-C2D8-40FD-BBBF-54777790CB7D}" srcOrd="0" destOrd="0" presId="urn:microsoft.com/office/officeart/2005/8/layout/vList2"/>
    <dgm:cxn modelId="{6251EF27-F798-445D-88C9-F04B92A61B6C}" type="presOf" srcId="{28F53D9B-6B78-49EA-8A9D-9D89AE847EA5}" destId="{1278872A-1F15-4717-921B-C439D1ADA257}" srcOrd="0" destOrd="0" presId="urn:microsoft.com/office/officeart/2005/8/layout/vList2"/>
    <dgm:cxn modelId="{45E79F50-352E-4E04-AFEB-CB0A1811D4A5}" type="presOf" srcId="{81675249-F8E4-4162-A9B0-86CDF078BD9A}" destId="{14A591B1-F073-44B6-B934-54C9AB7130FF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CF9B0D81-CB40-4226-B8B0-0D9A0ACF3856}" type="presOf" srcId="{E55C3ADA-8F4C-4E29-9434-FB701364DC24}" destId="{01484F78-4416-4877-AF96-939AE7872CA7}" srcOrd="0" destOrd="0" presId="urn:microsoft.com/office/officeart/2005/8/layout/vList2"/>
    <dgm:cxn modelId="{CBF06DD0-CC96-46E9-99D5-FEE2A409FA62}" type="presOf" srcId="{8349511F-6BB0-4896-9C66-4A0197D9EBDB}" destId="{D7A04440-A168-4301-A399-600FF8008349}" srcOrd="0" destOrd="0" presId="urn:microsoft.com/office/officeart/2005/8/layout/vList2"/>
    <dgm:cxn modelId="{A3B3D425-5D0A-4DCD-986E-0833362188D1}" type="presOf" srcId="{F8AAD9D0-52F1-4BB1-B845-F681E0109B78}" destId="{279504EA-CE82-404F-878B-0B21E26C0453}" srcOrd="0" destOrd="0" presId="urn:microsoft.com/office/officeart/2005/8/layout/vList2"/>
    <dgm:cxn modelId="{BB8EF769-FB52-4E6E-BFE7-EA76B06DEB75}" type="presOf" srcId="{E817DB29-9A8D-43A7-951E-E01B06EFE65A}" destId="{517FFA5A-7466-4E00-A4C0-2567227AEF1F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35F7B7A5-3F1C-4211-99B1-E015D49996D8}" type="presOf" srcId="{956C8887-E19C-462A-BC93-2CC211C1C443}" destId="{E52BA5C0-E682-45B6-89B8-8BE6D6242B7D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D1C2ACF4-6B2F-465D-9269-296CD1744D46}" type="presOf" srcId="{26A88C17-4E3D-46B3-8D6A-2D52554919A4}" destId="{B8867D42-BDAF-45B5-92EA-797F79F341F3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3DE92537-1ADB-44CE-BA15-29020F928B0A}" type="presOf" srcId="{49D4F28E-DF3F-4160-A4E9-7026513B960A}" destId="{47B8F232-24D3-4C93-9533-328BF3D0F70C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49EB28C3-C540-4AB1-95CC-E2F0CA0F27C5}" type="presOf" srcId="{540DA7CF-4D2F-4E6C-9822-638C1960FBCF}" destId="{009EFAFB-21A3-4DB9-8678-1FA9EAFD21AF}" srcOrd="0" destOrd="0" presId="urn:microsoft.com/office/officeart/2005/8/layout/vList2"/>
    <dgm:cxn modelId="{8D6823EA-FA9F-4F22-A485-3E3CC4EFDFB1}" type="presParOf" srcId="{1278872A-1F15-4717-921B-C439D1ADA257}" destId="{D7A04440-A168-4301-A399-600FF8008349}" srcOrd="0" destOrd="0" presId="urn:microsoft.com/office/officeart/2005/8/layout/vList2"/>
    <dgm:cxn modelId="{A789B0B7-478E-4614-975B-CD4A3A22B400}" type="presParOf" srcId="{1278872A-1F15-4717-921B-C439D1ADA257}" destId="{258EF64A-EF9C-4E38-A78C-2450EFB5A200}" srcOrd="1" destOrd="0" presId="urn:microsoft.com/office/officeart/2005/8/layout/vList2"/>
    <dgm:cxn modelId="{5161EF0E-C259-44A7-B5C8-B739FF28A892}" type="presParOf" srcId="{1278872A-1F15-4717-921B-C439D1ADA257}" destId="{B8867D42-BDAF-45B5-92EA-797F79F341F3}" srcOrd="2" destOrd="0" presId="urn:microsoft.com/office/officeart/2005/8/layout/vList2"/>
    <dgm:cxn modelId="{63F45772-C44F-4305-B844-23CBFE0466F7}" type="presParOf" srcId="{1278872A-1F15-4717-921B-C439D1ADA257}" destId="{BECD017E-BCE2-4DA3-9B5B-5EEDC27DEB31}" srcOrd="3" destOrd="0" presId="urn:microsoft.com/office/officeart/2005/8/layout/vList2"/>
    <dgm:cxn modelId="{85804E9C-87A0-4881-8F51-DAEDE88CB9B3}" type="presParOf" srcId="{1278872A-1F15-4717-921B-C439D1ADA257}" destId="{279504EA-CE82-404F-878B-0B21E26C0453}" srcOrd="4" destOrd="0" presId="urn:microsoft.com/office/officeart/2005/8/layout/vList2"/>
    <dgm:cxn modelId="{5AD5B3F5-3710-4002-9435-D1A683D2A348}" type="presParOf" srcId="{1278872A-1F15-4717-921B-C439D1ADA257}" destId="{A7A7BB2F-3B54-4110-9B5B-6180D0D36511}" srcOrd="5" destOrd="0" presId="urn:microsoft.com/office/officeart/2005/8/layout/vList2"/>
    <dgm:cxn modelId="{C1459708-751E-41B8-99D3-C46550263702}" type="presParOf" srcId="{1278872A-1F15-4717-921B-C439D1ADA257}" destId="{517FFA5A-7466-4E00-A4C0-2567227AEF1F}" srcOrd="6" destOrd="0" presId="urn:microsoft.com/office/officeart/2005/8/layout/vList2"/>
    <dgm:cxn modelId="{07CAAC17-D645-4EB1-9E2E-8C384B697145}" type="presParOf" srcId="{1278872A-1F15-4717-921B-C439D1ADA257}" destId="{86FE721C-3D42-4C99-A654-22F24B28EDC6}" srcOrd="7" destOrd="0" presId="urn:microsoft.com/office/officeart/2005/8/layout/vList2"/>
    <dgm:cxn modelId="{3F1F323C-DFED-4639-98EB-B747754D5FCA}" type="presParOf" srcId="{1278872A-1F15-4717-921B-C439D1ADA257}" destId="{14A591B1-F073-44B6-B934-54C9AB7130FF}" srcOrd="8" destOrd="0" presId="urn:microsoft.com/office/officeart/2005/8/layout/vList2"/>
    <dgm:cxn modelId="{290DD2B1-7997-4A59-A17A-3AD1C65BFC0B}" type="presParOf" srcId="{1278872A-1F15-4717-921B-C439D1ADA257}" destId="{EF7A29BD-2CD6-49BF-AE30-591F4D495F84}" srcOrd="9" destOrd="0" presId="urn:microsoft.com/office/officeart/2005/8/layout/vList2"/>
    <dgm:cxn modelId="{08FEBCD8-8525-4D2F-83FB-E357ABB858A8}" type="presParOf" srcId="{1278872A-1F15-4717-921B-C439D1ADA257}" destId="{01484F78-4416-4877-AF96-939AE7872CA7}" srcOrd="10" destOrd="0" presId="urn:microsoft.com/office/officeart/2005/8/layout/vList2"/>
    <dgm:cxn modelId="{D8E4B555-0869-445D-8183-95E185DAE666}" type="presParOf" srcId="{1278872A-1F15-4717-921B-C439D1ADA257}" destId="{6A462256-4700-4468-853A-A34A5DCDAD06}" srcOrd="11" destOrd="0" presId="urn:microsoft.com/office/officeart/2005/8/layout/vList2"/>
    <dgm:cxn modelId="{D7EC9534-169F-4432-8E77-F0C92C5C6DEF}" type="presParOf" srcId="{1278872A-1F15-4717-921B-C439D1ADA257}" destId="{E52BA5C0-E682-45B6-89B8-8BE6D6242B7D}" srcOrd="12" destOrd="0" presId="urn:microsoft.com/office/officeart/2005/8/layout/vList2"/>
    <dgm:cxn modelId="{0DE94A0A-6DBB-45A3-98A9-143C638EE3D9}" type="presParOf" srcId="{1278872A-1F15-4717-921B-C439D1ADA257}" destId="{D30E8D3C-EB3C-4608-A837-77BEEAF728A1}" srcOrd="13" destOrd="0" presId="urn:microsoft.com/office/officeart/2005/8/layout/vList2"/>
    <dgm:cxn modelId="{215222EA-8310-45B4-B34B-5D7487399106}" type="presParOf" srcId="{1278872A-1F15-4717-921B-C439D1ADA257}" destId="{009EFAFB-21A3-4DB9-8678-1FA9EAFD21AF}" srcOrd="14" destOrd="0" presId="urn:microsoft.com/office/officeart/2005/8/layout/vList2"/>
    <dgm:cxn modelId="{C9B747EB-77EC-445F-A1B9-A9841E5BF89E}" type="presParOf" srcId="{1278872A-1F15-4717-921B-C439D1ADA257}" destId="{00A43E43-CF1F-4C85-AD08-6E3CA708E464}" srcOrd="15" destOrd="0" presId="urn:microsoft.com/office/officeart/2005/8/layout/vList2"/>
    <dgm:cxn modelId="{554B0193-A5E8-4D7E-8595-6FD7E59F681F}" type="presParOf" srcId="{1278872A-1F15-4717-921B-C439D1ADA257}" destId="{447B4050-C2D8-40FD-BBBF-54777790CB7D}" srcOrd="16" destOrd="0" presId="urn:microsoft.com/office/officeart/2005/8/layout/vList2"/>
    <dgm:cxn modelId="{5C427BE4-9444-4494-BE3B-3032016B773F}" type="presParOf" srcId="{1278872A-1F15-4717-921B-C439D1ADA257}" destId="{D3E02904-7036-43F2-894E-113B8747E8C6}" srcOrd="17" destOrd="0" presId="urn:microsoft.com/office/officeart/2005/8/layout/vList2"/>
    <dgm:cxn modelId="{97A83EF2-850E-4694-B80B-5F18B2037EA4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/>
      <dgm:spPr/>
      <dgm:t>
        <a:bodyPr/>
        <a:lstStyle/>
        <a:p>
          <a:r>
            <a:rPr lang="tr-TR" sz="1400" dirty="0" smtClean="0"/>
            <a:t>1.3 Proje Maliyeti Ve KUDAKA’dan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/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/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/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/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C14408D8-08C0-414E-ACBE-6EE18B58DD58}" type="presOf" srcId="{E817DB29-9A8D-43A7-951E-E01B06EFE65A}" destId="{517FFA5A-7466-4E00-A4C0-2567227AEF1F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C0844147-C5C3-4662-AB7E-17140BD47E52}" type="presOf" srcId="{8349511F-6BB0-4896-9C66-4A0197D9EBDB}" destId="{D7A04440-A168-4301-A399-600FF8008349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9377C451-31CE-4770-B456-CDD2C032E35A}" type="presOf" srcId="{10200823-8A1D-47E2-9462-EB23D9430940}" destId="{447B4050-C2D8-40FD-BBBF-54777790CB7D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809F2894-0587-4768-88ED-0CF287F09368}" type="presOf" srcId="{26A88C17-4E3D-46B3-8D6A-2D52554919A4}" destId="{B8867D42-BDAF-45B5-92EA-797F79F341F3}" srcOrd="0" destOrd="0" presId="urn:microsoft.com/office/officeart/2005/8/layout/vList2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1C11D6E6-A2D5-469D-A687-8F9B7A5F35A4}" type="presOf" srcId="{956C8887-E19C-462A-BC93-2CC211C1C443}" destId="{E52BA5C0-E682-45B6-89B8-8BE6D6242B7D}" srcOrd="0" destOrd="0" presId="urn:microsoft.com/office/officeart/2005/8/layout/vList2"/>
    <dgm:cxn modelId="{37DEA4AB-C2C4-4985-AA95-97D73FE5A9BD}" type="presOf" srcId="{540DA7CF-4D2F-4E6C-9822-638C1960FBCF}" destId="{009EFAFB-21A3-4DB9-8678-1FA9EAFD21AF}" srcOrd="0" destOrd="0" presId="urn:microsoft.com/office/officeart/2005/8/layout/vList2"/>
    <dgm:cxn modelId="{36FFFEA9-0F23-4A00-88FA-B96084B42F2E}" type="presOf" srcId="{28F53D9B-6B78-49EA-8A9D-9D89AE847EA5}" destId="{1278872A-1F15-4717-921B-C439D1ADA257}" srcOrd="0" destOrd="0" presId="urn:microsoft.com/office/officeart/2005/8/layout/vList2"/>
    <dgm:cxn modelId="{BCC7AC36-8D8F-49DC-8DDB-5976DAC9AEA2}" type="presOf" srcId="{81675249-F8E4-4162-A9B0-86CDF078BD9A}" destId="{14A591B1-F073-44B6-B934-54C9AB7130FF}" srcOrd="0" destOrd="0" presId="urn:microsoft.com/office/officeart/2005/8/layout/vList2"/>
    <dgm:cxn modelId="{F028F302-B543-48B6-8FB1-3817A987E5D4}" type="presOf" srcId="{49D4F28E-DF3F-4160-A4E9-7026513B960A}" destId="{47B8F232-24D3-4C93-9533-328BF3D0F70C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6CAD2CFF-1069-4ED1-907E-2060628E37F1}" type="presOf" srcId="{F8AAD9D0-52F1-4BB1-B845-F681E0109B78}" destId="{279504EA-CE82-404F-878B-0B21E26C0453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69DA2223-BB58-45A0-B4E0-44B68B39A88C}" type="presOf" srcId="{E55C3ADA-8F4C-4E29-9434-FB701364DC24}" destId="{01484F78-4416-4877-AF96-939AE7872CA7}" srcOrd="0" destOrd="0" presId="urn:microsoft.com/office/officeart/2005/8/layout/vList2"/>
    <dgm:cxn modelId="{9EB74893-CA4B-4A1F-9C5A-48D5EBF756D5}" type="presParOf" srcId="{1278872A-1F15-4717-921B-C439D1ADA257}" destId="{D7A04440-A168-4301-A399-600FF8008349}" srcOrd="0" destOrd="0" presId="urn:microsoft.com/office/officeart/2005/8/layout/vList2"/>
    <dgm:cxn modelId="{1579625E-2355-4C64-A71B-629DF71637D8}" type="presParOf" srcId="{1278872A-1F15-4717-921B-C439D1ADA257}" destId="{258EF64A-EF9C-4E38-A78C-2450EFB5A200}" srcOrd="1" destOrd="0" presId="urn:microsoft.com/office/officeart/2005/8/layout/vList2"/>
    <dgm:cxn modelId="{0FC75BCD-835E-4EB8-9988-3EE2EF32FC0B}" type="presParOf" srcId="{1278872A-1F15-4717-921B-C439D1ADA257}" destId="{B8867D42-BDAF-45B5-92EA-797F79F341F3}" srcOrd="2" destOrd="0" presId="urn:microsoft.com/office/officeart/2005/8/layout/vList2"/>
    <dgm:cxn modelId="{E0331271-DBF0-467A-BE0D-7720839DC71A}" type="presParOf" srcId="{1278872A-1F15-4717-921B-C439D1ADA257}" destId="{BECD017E-BCE2-4DA3-9B5B-5EEDC27DEB31}" srcOrd="3" destOrd="0" presId="urn:microsoft.com/office/officeart/2005/8/layout/vList2"/>
    <dgm:cxn modelId="{48366214-962F-4485-A830-2D7644492A4C}" type="presParOf" srcId="{1278872A-1F15-4717-921B-C439D1ADA257}" destId="{279504EA-CE82-404F-878B-0B21E26C0453}" srcOrd="4" destOrd="0" presId="urn:microsoft.com/office/officeart/2005/8/layout/vList2"/>
    <dgm:cxn modelId="{4EE31CEE-0028-465D-A995-C8DEE7040223}" type="presParOf" srcId="{1278872A-1F15-4717-921B-C439D1ADA257}" destId="{A7A7BB2F-3B54-4110-9B5B-6180D0D36511}" srcOrd="5" destOrd="0" presId="urn:microsoft.com/office/officeart/2005/8/layout/vList2"/>
    <dgm:cxn modelId="{DEC384B9-F47E-425B-A06B-5B7E8F0474A2}" type="presParOf" srcId="{1278872A-1F15-4717-921B-C439D1ADA257}" destId="{517FFA5A-7466-4E00-A4C0-2567227AEF1F}" srcOrd="6" destOrd="0" presId="urn:microsoft.com/office/officeart/2005/8/layout/vList2"/>
    <dgm:cxn modelId="{F0958D8E-114E-419F-9321-206074C2548D}" type="presParOf" srcId="{1278872A-1F15-4717-921B-C439D1ADA257}" destId="{86FE721C-3D42-4C99-A654-22F24B28EDC6}" srcOrd="7" destOrd="0" presId="urn:microsoft.com/office/officeart/2005/8/layout/vList2"/>
    <dgm:cxn modelId="{FF5357FB-5F03-4BC1-B18A-F28D716E49DD}" type="presParOf" srcId="{1278872A-1F15-4717-921B-C439D1ADA257}" destId="{14A591B1-F073-44B6-B934-54C9AB7130FF}" srcOrd="8" destOrd="0" presId="urn:microsoft.com/office/officeart/2005/8/layout/vList2"/>
    <dgm:cxn modelId="{237AD366-B180-466A-A0F5-77463F9042BE}" type="presParOf" srcId="{1278872A-1F15-4717-921B-C439D1ADA257}" destId="{EF7A29BD-2CD6-49BF-AE30-591F4D495F84}" srcOrd="9" destOrd="0" presId="urn:microsoft.com/office/officeart/2005/8/layout/vList2"/>
    <dgm:cxn modelId="{3352AE49-7964-48A5-8235-9A793E37216A}" type="presParOf" srcId="{1278872A-1F15-4717-921B-C439D1ADA257}" destId="{01484F78-4416-4877-AF96-939AE7872CA7}" srcOrd="10" destOrd="0" presId="urn:microsoft.com/office/officeart/2005/8/layout/vList2"/>
    <dgm:cxn modelId="{29CC7B02-F18A-4646-A84C-27B8A9FB318F}" type="presParOf" srcId="{1278872A-1F15-4717-921B-C439D1ADA257}" destId="{6A462256-4700-4468-853A-A34A5DCDAD06}" srcOrd="11" destOrd="0" presId="urn:microsoft.com/office/officeart/2005/8/layout/vList2"/>
    <dgm:cxn modelId="{A7E84BF2-7D10-41D9-9345-F804752210BA}" type="presParOf" srcId="{1278872A-1F15-4717-921B-C439D1ADA257}" destId="{E52BA5C0-E682-45B6-89B8-8BE6D6242B7D}" srcOrd="12" destOrd="0" presId="urn:microsoft.com/office/officeart/2005/8/layout/vList2"/>
    <dgm:cxn modelId="{F4F8D15C-7254-442C-B3EF-D91DB0517AAA}" type="presParOf" srcId="{1278872A-1F15-4717-921B-C439D1ADA257}" destId="{D30E8D3C-EB3C-4608-A837-77BEEAF728A1}" srcOrd="13" destOrd="0" presId="urn:microsoft.com/office/officeart/2005/8/layout/vList2"/>
    <dgm:cxn modelId="{4D673FAB-664C-461B-99A6-413A63765362}" type="presParOf" srcId="{1278872A-1F15-4717-921B-C439D1ADA257}" destId="{009EFAFB-21A3-4DB9-8678-1FA9EAFD21AF}" srcOrd="14" destOrd="0" presId="urn:microsoft.com/office/officeart/2005/8/layout/vList2"/>
    <dgm:cxn modelId="{F1CA8319-C067-489F-A775-0587373FA84F}" type="presParOf" srcId="{1278872A-1F15-4717-921B-C439D1ADA257}" destId="{00A43E43-CF1F-4C85-AD08-6E3CA708E464}" srcOrd="15" destOrd="0" presId="urn:microsoft.com/office/officeart/2005/8/layout/vList2"/>
    <dgm:cxn modelId="{8521A4C3-C0BB-4426-AFE6-9F9989FA15AF}" type="presParOf" srcId="{1278872A-1F15-4717-921B-C439D1ADA257}" destId="{447B4050-C2D8-40FD-BBBF-54777790CB7D}" srcOrd="16" destOrd="0" presId="urn:microsoft.com/office/officeart/2005/8/layout/vList2"/>
    <dgm:cxn modelId="{DB4221CE-1174-4C8E-ADD4-518C0805F510}" type="presParOf" srcId="{1278872A-1F15-4717-921B-C439D1ADA257}" destId="{D3E02904-7036-43F2-894E-113B8747E8C6}" srcOrd="17" destOrd="0" presId="urn:microsoft.com/office/officeart/2005/8/layout/vList2"/>
    <dgm:cxn modelId="{D247DAD1-ACEC-4520-B0EA-B0A0C2A26BD8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C09AFC62-CA36-4A91-8445-07F5724741D7}" type="presOf" srcId="{956C8887-E19C-462A-BC93-2CC211C1C443}" destId="{E52BA5C0-E682-45B6-89B8-8BE6D6242B7D}" srcOrd="0" destOrd="0" presId="urn:microsoft.com/office/officeart/2005/8/layout/vList2"/>
    <dgm:cxn modelId="{D548CAED-2AE4-47F6-8298-409712A9F71C}" type="presOf" srcId="{10200823-8A1D-47E2-9462-EB23D9430940}" destId="{447B4050-C2D8-40FD-BBBF-54777790CB7D}" srcOrd="0" destOrd="0" presId="urn:microsoft.com/office/officeart/2005/8/layout/vList2"/>
    <dgm:cxn modelId="{404B1991-5CE6-4850-A6B3-ECA5FB99D80F}" type="presOf" srcId="{F8AAD9D0-52F1-4BB1-B845-F681E0109B78}" destId="{279504EA-CE82-404F-878B-0B21E26C0453}" srcOrd="0" destOrd="0" presId="urn:microsoft.com/office/officeart/2005/8/layout/vList2"/>
    <dgm:cxn modelId="{DD757555-6BDF-4353-9A59-A1CC0200A034}" type="presOf" srcId="{81675249-F8E4-4162-A9B0-86CDF078BD9A}" destId="{14A591B1-F073-44B6-B934-54C9AB7130FF}" srcOrd="0" destOrd="0" presId="urn:microsoft.com/office/officeart/2005/8/layout/vList2"/>
    <dgm:cxn modelId="{68AEA80E-8262-4FF9-AAA2-10FA97FE655C}" type="presOf" srcId="{E55C3ADA-8F4C-4E29-9434-FB701364DC24}" destId="{01484F78-4416-4877-AF96-939AE7872CA7}" srcOrd="0" destOrd="0" presId="urn:microsoft.com/office/officeart/2005/8/layout/vList2"/>
    <dgm:cxn modelId="{6C067691-2EAF-40DD-9503-2AA4BA5AFE12}" type="presOf" srcId="{8349511F-6BB0-4896-9C66-4A0197D9EBDB}" destId="{D7A04440-A168-4301-A399-600FF8008349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39A9842-9206-4E66-B177-4183D9FFD77E}" type="presOf" srcId="{26A88C17-4E3D-46B3-8D6A-2D52554919A4}" destId="{B8867D42-BDAF-45B5-92EA-797F79F341F3}" srcOrd="0" destOrd="0" presId="urn:microsoft.com/office/officeart/2005/8/layout/vList2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C3B344E7-5A11-433C-BFB8-8E388DBFFDF5}" type="presOf" srcId="{28F53D9B-6B78-49EA-8A9D-9D89AE847EA5}" destId="{1278872A-1F15-4717-921B-C439D1ADA257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6C182FA2-3D48-416E-8ACE-FED1116A38E4}" type="presOf" srcId="{49D4F28E-DF3F-4160-A4E9-7026513B960A}" destId="{47B8F232-24D3-4C93-9533-328BF3D0F70C}" srcOrd="0" destOrd="0" presId="urn:microsoft.com/office/officeart/2005/8/layout/vList2"/>
    <dgm:cxn modelId="{AF056EAA-01F6-435A-B693-52743C507E98}" type="presOf" srcId="{540DA7CF-4D2F-4E6C-9822-638C1960FBCF}" destId="{009EFAFB-21A3-4DB9-8678-1FA9EAFD21AF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578AA428-60B7-48FC-B650-9E821C66D45B}" type="presOf" srcId="{E817DB29-9A8D-43A7-951E-E01B06EFE65A}" destId="{517FFA5A-7466-4E00-A4C0-2567227AEF1F}" srcOrd="0" destOrd="0" presId="urn:microsoft.com/office/officeart/2005/8/layout/vList2"/>
    <dgm:cxn modelId="{C5D06DB5-138A-4CB5-B784-FE7BAA5D0B14}" type="presParOf" srcId="{1278872A-1F15-4717-921B-C439D1ADA257}" destId="{D7A04440-A168-4301-A399-600FF8008349}" srcOrd="0" destOrd="0" presId="urn:microsoft.com/office/officeart/2005/8/layout/vList2"/>
    <dgm:cxn modelId="{BC13245F-8CA4-4B75-A0C3-3AFB8C73B60B}" type="presParOf" srcId="{1278872A-1F15-4717-921B-C439D1ADA257}" destId="{258EF64A-EF9C-4E38-A78C-2450EFB5A200}" srcOrd="1" destOrd="0" presId="urn:microsoft.com/office/officeart/2005/8/layout/vList2"/>
    <dgm:cxn modelId="{0558759C-75C6-4819-B8D9-539520A78783}" type="presParOf" srcId="{1278872A-1F15-4717-921B-C439D1ADA257}" destId="{B8867D42-BDAF-45B5-92EA-797F79F341F3}" srcOrd="2" destOrd="0" presId="urn:microsoft.com/office/officeart/2005/8/layout/vList2"/>
    <dgm:cxn modelId="{584E3D37-1791-4399-AB2A-20AAC16ED49A}" type="presParOf" srcId="{1278872A-1F15-4717-921B-C439D1ADA257}" destId="{BECD017E-BCE2-4DA3-9B5B-5EEDC27DEB31}" srcOrd="3" destOrd="0" presId="urn:microsoft.com/office/officeart/2005/8/layout/vList2"/>
    <dgm:cxn modelId="{9DFE13D9-DBED-4EBD-960F-0A4E4E119993}" type="presParOf" srcId="{1278872A-1F15-4717-921B-C439D1ADA257}" destId="{279504EA-CE82-404F-878B-0B21E26C0453}" srcOrd="4" destOrd="0" presId="urn:microsoft.com/office/officeart/2005/8/layout/vList2"/>
    <dgm:cxn modelId="{C5F0A0FD-1183-462D-92D4-D7DB6A982AB3}" type="presParOf" srcId="{1278872A-1F15-4717-921B-C439D1ADA257}" destId="{A7A7BB2F-3B54-4110-9B5B-6180D0D36511}" srcOrd="5" destOrd="0" presId="urn:microsoft.com/office/officeart/2005/8/layout/vList2"/>
    <dgm:cxn modelId="{0E198F93-93C2-4A44-A709-8F3E5DFA1E45}" type="presParOf" srcId="{1278872A-1F15-4717-921B-C439D1ADA257}" destId="{517FFA5A-7466-4E00-A4C0-2567227AEF1F}" srcOrd="6" destOrd="0" presId="urn:microsoft.com/office/officeart/2005/8/layout/vList2"/>
    <dgm:cxn modelId="{77FBBA76-08D6-4CCF-8880-D6BD71E869DE}" type="presParOf" srcId="{1278872A-1F15-4717-921B-C439D1ADA257}" destId="{86FE721C-3D42-4C99-A654-22F24B28EDC6}" srcOrd="7" destOrd="0" presId="urn:microsoft.com/office/officeart/2005/8/layout/vList2"/>
    <dgm:cxn modelId="{D0E8895F-5D32-42C6-8796-606074A1E08A}" type="presParOf" srcId="{1278872A-1F15-4717-921B-C439D1ADA257}" destId="{14A591B1-F073-44B6-B934-54C9AB7130FF}" srcOrd="8" destOrd="0" presId="urn:microsoft.com/office/officeart/2005/8/layout/vList2"/>
    <dgm:cxn modelId="{30F345D1-7171-41D3-91B3-6735C3758172}" type="presParOf" srcId="{1278872A-1F15-4717-921B-C439D1ADA257}" destId="{EF7A29BD-2CD6-49BF-AE30-591F4D495F84}" srcOrd="9" destOrd="0" presId="urn:microsoft.com/office/officeart/2005/8/layout/vList2"/>
    <dgm:cxn modelId="{5155E200-280B-482F-BA9F-3B1B4076CD54}" type="presParOf" srcId="{1278872A-1F15-4717-921B-C439D1ADA257}" destId="{01484F78-4416-4877-AF96-939AE7872CA7}" srcOrd="10" destOrd="0" presId="urn:microsoft.com/office/officeart/2005/8/layout/vList2"/>
    <dgm:cxn modelId="{F8884113-B0FA-4731-8864-300E8A865078}" type="presParOf" srcId="{1278872A-1F15-4717-921B-C439D1ADA257}" destId="{6A462256-4700-4468-853A-A34A5DCDAD06}" srcOrd="11" destOrd="0" presId="urn:microsoft.com/office/officeart/2005/8/layout/vList2"/>
    <dgm:cxn modelId="{8B074C15-B9A9-471A-8122-880F2511A7AB}" type="presParOf" srcId="{1278872A-1F15-4717-921B-C439D1ADA257}" destId="{E52BA5C0-E682-45B6-89B8-8BE6D6242B7D}" srcOrd="12" destOrd="0" presId="urn:microsoft.com/office/officeart/2005/8/layout/vList2"/>
    <dgm:cxn modelId="{ADE1EA11-2E4C-4694-B07C-7921239D31C8}" type="presParOf" srcId="{1278872A-1F15-4717-921B-C439D1ADA257}" destId="{D30E8D3C-EB3C-4608-A837-77BEEAF728A1}" srcOrd="13" destOrd="0" presId="urn:microsoft.com/office/officeart/2005/8/layout/vList2"/>
    <dgm:cxn modelId="{4BB6EB83-9ED6-4AD7-B8A1-DC968E8B55EB}" type="presParOf" srcId="{1278872A-1F15-4717-921B-C439D1ADA257}" destId="{009EFAFB-21A3-4DB9-8678-1FA9EAFD21AF}" srcOrd="14" destOrd="0" presId="urn:microsoft.com/office/officeart/2005/8/layout/vList2"/>
    <dgm:cxn modelId="{B74D42FA-2E39-445F-A3BB-0001729FF146}" type="presParOf" srcId="{1278872A-1F15-4717-921B-C439D1ADA257}" destId="{00A43E43-CF1F-4C85-AD08-6E3CA708E464}" srcOrd="15" destOrd="0" presId="urn:microsoft.com/office/officeart/2005/8/layout/vList2"/>
    <dgm:cxn modelId="{EF3355EA-0B21-47F0-9B00-884C622384E1}" type="presParOf" srcId="{1278872A-1F15-4717-921B-C439D1ADA257}" destId="{447B4050-C2D8-40FD-BBBF-54777790CB7D}" srcOrd="16" destOrd="0" presId="urn:microsoft.com/office/officeart/2005/8/layout/vList2"/>
    <dgm:cxn modelId="{4DB762C4-4740-47DC-A321-397916ADF14D}" type="presParOf" srcId="{1278872A-1F15-4717-921B-C439D1ADA257}" destId="{D3E02904-7036-43F2-894E-113B8747E8C6}" srcOrd="17" destOrd="0" presId="urn:microsoft.com/office/officeart/2005/8/layout/vList2"/>
    <dgm:cxn modelId="{444ED1E0-B7D0-4C82-824F-22F0235421B1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1229A81-E55F-4579-A67E-DDF22EBC68F0}" type="presOf" srcId="{81675249-F8E4-4162-A9B0-86CDF078BD9A}" destId="{14A591B1-F073-44B6-B934-54C9AB7130FF}" srcOrd="0" destOrd="0" presId="urn:microsoft.com/office/officeart/2005/8/layout/vList2"/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04FE9154-D848-4020-AC07-453E35A290FB}" type="presOf" srcId="{E817DB29-9A8D-43A7-951E-E01B06EFE65A}" destId="{517FFA5A-7466-4E00-A4C0-2567227AEF1F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F7E37BF8-07F0-40B6-976C-4D15868BB16A}" type="presOf" srcId="{540DA7CF-4D2F-4E6C-9822-638C1960FBCF}" destId="{009EFAFB-21A3-4DB9-8678-1FA9EAFD21AF}" srcOrd="0" destOrd="0" presId="urn:microsoft.com/office/officeart/2005/8/layout/vList2"/>
    <dgm:cxn modelId="{2B72F354-8F2A-41FD-A4E2-F259C61F4571}" type="presOf" srcId="{26A88C17-4E3D-46B3-8D6A-2D52554919A4}" destId="{B8867D42-BDAF-45B5-92EA-797F79F341F3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62715C3C-9785-4B8C-9A2C-5BCAAB66CD6F}" type="presOf" srcId="{E55C3ADA-8F4C-4E29-9434-FB701364DC24}" destId="{01484F78-4416-4877-AF96-939AE7872CA7}" srcOrd="0" destOrd="0" presId="urn:microsoft.com/office/officeart/2005/8/layout/vList2"/>
    <dgm:cxn modelId="{BAB33F37-F026-49F4-9B0E-453E4D54E134}" type="presOf" srcId="{8349511F-6BB0-4896-9C66-4A0197D9EBDB}" destId="{D7A04440-A168-4301-A399-600FF8008349}" srcOrd="0" destOrd="0" presId="urn:microsoft.com/office/officeart/2005/8/layout/vList2"/>
    <dgm:cxn modelId="{9CA6F567-2828-4734-87D9-D3372476A6DF}" type="presOf" srcId="{10200823-8A1D-47E2-9462-EB23D9430940}" destId="{447B4050-C2D8-40FD-BBBF-54777790CB7D}" srcOrd="0" destOrd="0" presId="urn:microsoft.com/office/officeart/2005/8/layout/vList2"/>
    <dgm:cxn modelId="{DD92EEB0-45B9-4A28-A252-D49972A9C18D}" type="presOf" srcId="{49D4F28E-DF3F-4160-A4E9-7026513B960A}" destId="{47B8F232-24D3-4C93-9533-328BF3D0F70C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A9A850E1-B10C-4FD3-8F85-08C49A9A406E}" type="presOf" srcId="{956C8887-E19C-462A-BC93-2CC211C1C443}" destId="{E52BA5C0-E682-45B6-89B8-8BE6D6242B7D}" srcOrd="0" destOrd="0" presId="urn:microsoft.com/office/officeart/2005/8/layout/vList2"/>
    <dgm:cxn modelId="{FDEC315D-8670-4BDC-93B6-EC9DFDDDE3C6}" type="presOf" srcId="{28F53D9B-6B78-49EA-8A9D-9D89AE847EA5}" destId="{1278872A-1F15-4717-921B-C439D1ADA257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F362D6AA-F5F2-4D7B-9AA9-B3AB5BB630F8}" type="presOf" srcId="{F8AAD9D0-52F1-4BB1-B845-F681E0109B78}" destId="{279504EA-CE82-404F-878B-0B21E26C0453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5A28BE1B-B764-4D73-8E60-2ED311D6B590}" type="presParOf" srcId="{1278872A-1F15-4717-921B-C439D1ADA257}" destId="{D7A04440-A168-4301-A399-600FF8008349}" srcOrd="0" destOrd="0" presId="urn:microsoft.com/office/officeart/2005/8/layout/vList2"/>
    <dgm:cxn modelId="{CF70EFDA-BFBB-4DB5-BF0E-1290CA98289F}" type="presParOf" srcId="{1278872A-1F15-4717-921B-C439D1ADA257}" destId="{258EF64A-EF9C-4E38-A78C-2450EFB5A200}" srcOrd="1" destOrd="0" presId="urn:microsoft.com/office/officeart/2005/8/layout/vList2"/>
    <dgm:cxn modelId="{F373C6A9-0CE3-4A9F-834A-CBA2C901DD06}" type="presParOf" srcId="{1278872A-1F15-4717-921B-C439D1ADA257}" destId="{B8867D42-BDAF-45B5-92EA-797F79F341F3}" srcOrd="2" destOrd="0" presId="urn:microsoft.com/office/officeart/2005/8/layout/vList2"/>
    <dgm:cxn modelId="{0E679622-0533-413C-A65D-26E47741E6D2}" type="presParOf" srcId="{1278872A-1F15-4717-921B-C439D1ADA257}" destId="{BECD017E-BCE2-4DA3-9B5B-5EEDC27DEB31}" srcOrd="3" destOrd="0" presId="urn:microsoft.com/office/officeart/2005/8/layout/vList2"/>
    <dgm:cxn modelId="{88C0E369-1A88-4F8B-9B02-AFCA3585E279}" type="presParOf" srcId="{1278872A-1F15-4717-921B-C439D1ADA257}" destId="{279504EA-CE82-404F-878B-0B21E26C0453}" srcOrd="4" destOrd="0" presId="urn:microsoft.com/office/officeart/2005/8/layout/vList2"/>
    <dgm:cxn modelId="{6DB8209B-D58B-4574-B844-6F7441038628}" type="presParOf" srcId="{1278872A-1F15-4717-921B-C439D1ADA257}" destId="{A7A7BB2F-3B54-4110-9B5B-6180D0D36511}" srcOrd="5" destOrd="0" presId="urn:microsoft.com/office/officeart/2005/8/layout/vList2"/>
    <dgm:cxn modelId="{07B08AD9-2AA8-4891-AEB5-18CA519DB5EC}" type="presParOf" srcId="{1278872A-1F15-4717-921B-C439D1ADA257}" destId="{517FFA5A-7466-4E00-A4C0-2567227AEF1F}" srcOrd="6" destOrd="0" presId="urn:microsoft.com/office/officeart/2005/8/layout/vList2"/>
    <dgm:cxn modelId="{D0DB3AF6-B21D-4613-89BF-7F4E6F34BD8A}" type="presParOf" srcId="{1278872A-1F15-4717-921B-C439D1ADA257}" destId="{86FE721C-3D42-4C99-A654-22F24B28EDC6}" srcOrd="7" destOrd="0" presId="urn:microsoft.com/office/officeart/2005/8/layout/vList2"/>
    <dgm:cxn modelId="{DB1F59FA-C6E2-4477-A95B-121F56515493}" type="presParOf" srcId="{1278872A-1F15-4717-921B-C439D1ADA257}" destId="{14A591B1-F073-44B6-B934-54C9AB7130FF}" srcOrd="8" destOrd="0" presId="urn:microsoft.com/office/officeart/2005/8/layout/vList2"/>
    <dgm:cxn modelId="{2C5E940B-1C62-4090-84B4-A4D5D0D66C68}" type="presParOf" srcId="{1278872A-1F15-4717-921B-C439D1ADA257}" destId="{EF7A29BD-2CD6-49BF-AE30-591F4D495F84}" srcOrd="9" destOrd="0" presId="urn:microsoft.com/office/officeart/2005/8/layout/vList2"/>
    <dgm:cxn modelId="{480FBEBC-338F-4B9A-A325-D97C4F927261}" type="presParOf" srcId="{1278872A-1F15-4717-921B-C439D1ADA257}" destId="{01484F78-4416-4877-AF96-939AE7872CA7}" srcOrd="10" destOrd="0" presId="urn:microsoft.com/office/officeart/2005/8/layout/vList2"/>
    <dgm:cxn modelId="{5211452B-987E-4BED-95EA-FB3D2B42170D}" type="presParOf" srcId="{1278872A-1F15-4717-921B-C439D1ADA257}" destId="{6A462256-4700-4468-853A-A34A5DCDAD06}" srcOrd="11" destOrd="0" presId="urn:microsoft.com/office/officeart/2005/8/layout/vList2"/>
    <dgm:cxn modelId="{9E53691D-0F50-42F0-8DA3-CB68086709CE}" type="presParOf" srcId="{1278872A-1F15-4717-921B-C439D1ADA257}" destId="{E52BA5C0-E682-45B6-89B8-8BE6D6242B7D}" srcOrd="12" destOrd="0" presId="urn:microsoft.com/office/officeart/2005/8/layout/vList2"/>
    <dgm:cxn modelId="{4CB24137-ED9B-4463-B25C-7626002EAE96}" type="presParOf" srcId="{1278872A-1F15-4717-921B-C439D1ADA257}" destId="{D30E8D3C-EB3C-4608-A837-77BEEAF728A1}" srcOrd="13" destOrd="0" presId="urn:microsoft.com/office/officeart/2005/8/layout/vList2"/>
    <dgm:cxn modelId="{66DDC87B-41A1-46B0-A274-AD1DB3CE8A97}" type="presParOf" srcId="{1278872A-1F15-4717-921B-C439D1ADA257}" destId="{009EFAFB-21A3-4DB9-8678-1FA9EAFD21AF}" srcOrd="14" destOrd="0" presId="urn:microsoft.com/office/officeart/2005/8/layout/vList2"/>
    <dgm:cxn modelId="{90F870E2-5D78-4FD3-8FC8-D552CA0B8571}" type="presParOf" srcId="{1278872A-1F15-4717-921B-C439D1ADA257}" destId="{00A43E43-CF1F-4C85-AD08-6E3CA708E464}" srcOrd="15" destOrd="0" presId="urn:microsoft.com/office/officeart/2005/8/layout/vList2"/>
    <dgm:cxn modelId="{07E41D10-7DF8-4C01-AFC1-ACE0868194D5}" type="presParOf" srcId="{1278872A-1F15-4717-921B-C439D1ADA257}" destId="{447B4050-C2D8-40FD-BBBF-54777790CB7D}" srcOrd="16" destOrd="0" presId="urn:microsoft.com/office/officeart/2005/8/layout/vList2"/>
    <dgm:cxn modelId="{36B2CCBC-2309-4ECA-89BF-569437FC41A9}" type="presParOf" srcId="{1278872A-1F15-4717-921B-C439D1ADA257}" destId="{D3E02904-7036-43F2-894E-113B8747E8C6}" srcOrd="17" destOrd="0" presId="urn:microsoft.com/office/officeart/2005/8/layout/vList2"/>
    <dgm:cxn modelId="{EC5AA438-9B5D-4EBB-B870-0D2672B36560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5047767-FBD4-4414-8B45-C5791E33453D}" type="doc">
      <dgm:prSet loTypeId="urn:microsoft.com/office/officeart/2005/8/layout/chevron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ABAC279A-019E-4FB7-834D-7C87855CA5FD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tr-TR" dirty="0" smtClean="0"/>
            <a:t>2.1</a:t>
          </a:r>
          <a:endParaRPr lang="tr-TR" dirty="0"/>
        </a:p>
      </dgm:t>
    </dgm:pt>
    <dgm:pt modelId="{A1D8F59D-22BB-41D6-86D1-3EDADC39B769}" type="parTrans" cxnId="{DE7310E4-18E6-4EAC-A13D-C5C6F9C1ACB8}">
      <dgm:prSet/>
      <dgm:spPr/>
      <dgm:t>
        <a:bodyPr/>
        <a:lstStyle/>
        <a:p>
          <a:endParaRPr lang="tr-TR"/>
        </a:p>
      </dgm:t>
    </dgm:pt>
    <dgm:pt modelId="{B43AB732-311B-49F5-A74D-09EA05C3E787}" type="sibTrans" cxnId="{DE7310E4-18E6-4EAC-A13D-C5C6F9C1ACB8}">
      <dgm:prSet/>
      <dgm:spPr/>
      <dgm:t>
        <a:bodyPr/>
        <a:lstStyle/>
        <a:p>
          <a:endParaRPr lang="tr-TR"/>
        </a:p>
      </dgm:t>
    </dgm:pt>
    <dgm:pt modelId="{58FD7474-45C0-4193-A2B6-6B7EE9402259}">
      <dgm:prSet phldrT="[Metin]" custT="1"/>
      <dgm:spPr/>
      <dgm:t>
        <a:bodyPr/>
        <a:lstStyle/>
        <a:p>
          <a:r>
            <a:rPr lang="tr-TR" sz="1600" dirty="0" smtClean="0"/>
            <a:t>Hedef gruplar/yararlanıcılar üzerinde beklenen etki</a:t>
          </a:r>
          <a:endParaRPr lang="tr-TR" sz="1600" dirty="0"/>
        </a:p>
      </dgm:t>
    </dgm:pt>
    <dgm:pt modelId="{C07B38BA-0531-496B-8367-45FC870CE55C}" type="parTrans" cxnId="{411D9746-15ED-42D0-B588-8FBE07B901AF}">
      <dgm:prSet/>
      <dgm:spPr/>
      <dgm:t>
        <a:bodyPr/>
        <a:lstStyle/>
        <a:p>
          <a:endParaRPr lang="tr-TR"/>
        </a:p>
      </dgm:t>
    </dgm:pt>
    <dgm:pt modelId="{98989A62-16F3-460B-9143-46227ED31F02}" type="sibTrans" cxnId="{411D9746-15ED-42D0-B588-8FBE07B901AF}">
      <dgm:prSet/>
      <dgm:spPr/>
      <dgm:t>
        <a:bodyPr/>
        <a:lstStyle/>
        <a:p>
          <a:endParaRPr lang="tr-TR"/>
        </a:p>
      </dgm:t>
    </dgm:pt>
    <dgm:pt modelId="{977BE58D-250D-4922-956C-B198C00959B9}">
      <dgm:prSet phldrT="[Metin]"/>
      <dgm:spPr/>
      <dgm:t>
        <a:bodyPr/>
        <a:lstStyle/>
        <a:p>
          <a:r>
            <a:rPr lang="tr-TR" dirty="0" smtClean="0"/>
            <a:t>2.2</a:t>
          </a:r>
          <a:endParaRPr lang="tr-TR" dirty="0"/>
        </a:p>
      </dgm:t>
    </dgm:pt>
    <dgm:pt modelId="{6E61C2FC-018A-4B5F-8153-65B130D133FA}" type="parTrans" cxnId="{06D78935-6F5F-400D-A59E-FE6D415136A0}">
      <dgm:prSet/>
      <dgm:spPr/>
      <dgm:t>
        <a:bodyPr/>
        <a:lstStyle/>
        <a:p>
          <a:endParaRPr lang="tr-TR"/>
        </a:p>
      </dgm:t>
    </dgm:pt>
    <dgm:pt modelId="{959D8B81-9978-47E0-A087-612C0A20D99A}" type="sibTrans" cxnId="{06D78935-6F5F-400D-A59E-FE6D415136A0}">
      <dgm:prSet/>
      <dgm:spPr/>
      <dgm:t>
        <a:bodyPr/>
        <a:lstStyle/>
        <a:p>
          <a:endParaRPr lang="tr-TR"/>
        </a:p>
      </dgm:t>
    </dgm:pt>
    <dgm:pt modelId="{B2B0D66B-0379-43C4-AAC5-61C484A39BD8}">
      <dgm:prSet phldrT="[Metin]"/>
      <dgm:spPr/>
      <dgm:t>
        <a:bodyPr/>
        <a:lstStyle/>
        <a:p>
          <a:r>
            <a:rPr lang="tr-TR" dirty="0" smtClean="0"/>
            <a:t>2.3</a:t>
          </a:r>
          <a:endParaRPr lang="tr-TR" dirty="0"/>
        </a:p>
      </dgm:t>
    </dgm:pt>
    <dgm:pt modelId="{BFCF2AE6-C9A7-4CF1-BCA9-50CA0D8CBDEA}" type="parTrans" cxnId="{5EB83E6D-BEA1-4DAB-BCFD-50583A05BC9D}">
      <dgm:prSet/>
      <dgm:spPr/>
      <dgm:t>
        <a:bodyPr/>
        <a:lstStyle/>
        <a:p>
          <a:endParaRPr lang="tr-TR"/>
        </a:p>
      </dgm:t>
    </dgm:pt>
    <dgm:pt modelId="{32BDE6C7-2C57-42CD-A4A7-22AF1F53034E}" type="sibTrans" cxnId="{5EB83E6D-BEA1-4DAB-BCFD-50583A05BC9D}">
      <dgm:prSet/>
      <dgm:spPr/>
      <dgm:t>
        <a:bodyPr/>
        <a:lstStyle/>
        <a:p>
          <a:endParaRPr lang="tr-TR"/>
        </a:p>
      </dgm:t>
    </dgm:pt>
    <dgm:pt modelId="{1EEC399C-29B4-4FB2-840C-70F0E5CBCDF0}">
      <dgm:prSet phldrT="[Metin]"/>
      <dgm:spPr/>
      <dgm:t>
        <a:bodyPr/>
        <a:lstStyle/>
        <a:p>
          <a:r>
            <a:rPr lang="tr-TR" dirty="0" smtClean="0"/>
            <a:t>2.4 </a:t>
          </a:r>
          <a:endParaRPr lang="tr-TR" dirty="0"/>
        </a:p>
      </dgm:t>
    </dgm:pt>
    <dgm:pt modelId="{99F4F005-82CD-4C25-B4BA-6A7423AB617B}" type="parTrans" cxnId="{59EA02A0-9F21-4522-925C-20AD8B80DE61}">
      <dgm:prSet/>
      <dgm:spPr/>
      <dgm:t>
        <a:bodyPr/>
        <a:lstStyle/>
        <a:p>
          <a:endParaRPr lang="tr-TR"/>
        </a:p>
      </dgm:t>
    </dgm:pt>
    <dgm:pt modelId="{4CC939C0-C170-4DA0-9F6E-E0321CC844BC}" type="sibTrans" cxnId="{59EA02A0-9F21-4522-925C-20AD8B80DE61}">
      <dgm:prSet/>
      <dgm:spPr/>
      <dgm:t>
        <a:bodyPr/>
        <a:lstStyle/>
        <a:p>
          <a:endParaRPr lang="tr-TR"/>
        </a:p>
      </dgm:t>
    </dgm:pt>
    <dgm:pt modelId="{937F47C4-7CBF-4E8F-8FC3-CE4777587512}">
      <dgm:prSet phldrT="[Metin]"/>
      <dgm:spPr/>
      <dgm:t>
        <a:bodyPr/>
        <a:lstStyle/>
        <a:p>
          <a:r>
            <a:rPr lang="tr-TR" dirty="0" smtClean="0"/>
            <a:t>2.5</a:t>
          </a:r>
          <a:endParaRPr lang="tr-TR" dirty="0"/>
        </a:p>
      </dgm:t>
    </dgm:pt>
    <dgm:pt modelId="{AA330010-584A-4973-967A-D24E8E09C2B8}" type="parTrans" cxnId="{E3B446CB-9E5E-432E-BBCE-FF4C0E8FB5C3}">
      <dgm:prSet/>
      <dgm:spPr/>
      <dgm:t>
        <a:bodyPr/>
        <a:lstStyle/>
        <a:p>
          <a:endParaRPr lang="tr-TR"/>
        </a:p>
      </dgm:t>
    </dgm:pt>
    <dgm:pt modelId="{02151626-5D9A-4F39-8849-850FFAB34AB4}" type="sibTrans" cxnId="{E3B446CB-9E5E-432E-BBCE-FF4C0E8FB5C3}">
      <dgm:prSet/>
      <dgm:spPr/>
      <dgm:t>
        <a:bodyPr/>
        <a:lstStyle/>
        <a:p>
          <a:endParaRPr lang="tr-TR"/>
        </a:p>
      </dgm:t>
    </dgm:pt>
    <dgm:pt modelId="{5CA30664-04A2-4882-9E9C-BDA820F525EF}">
      <dgm:prSet phldrT="[Metin]"/>
      <dgm:spPr/>
      <dgm:t>
        <a:bodyPr/>
        <a:lstStyle/>
        <a:p>
          <a:r>
            <a:rPr lang="tr-TR" dirty="0" smtClean="0"/>
            <a:t>2.6</a:t>
          </a:r>
          <a:endParaRPr lang="tr-TR" dirty="0"/>
        </a:p>
      </dgm:t>
    </dgm:pt>
    <dgm:pt modelId="{BE4DE1EA-A99F-49BD-995F-0703DB83C516}" type="parTrans" cxnId="{1B313436-B526-4F25-8866-946C1CAA0D2F}">
      <dgm:prSet/>
      <dgm:spPr/>
      <dgm:t>
        <a:bodyPr/>
        <a:lstStyle/>
        <a:p>
          <a:endParaRPr lang="tr-TR"/>
        </a:p>
      </dgm:t>
    </dgm:pt>
    <dgm:pt modelId="{70894801-C69A-4A62-9116-9CFC002FAEE4}" type="sibTrans" cxnId="{1B313436-B526-4F25-8866-946C1CAA0D2F}">
      <dgm:prSet/>
      <dgm:spPr/>
      <dgm:t>
        <a:bodyPr/>
        <a:lstStyle/>
        <a:p>
          <a:endParaRPr lang="tr-TR"/>
        </a:p>
      </dgm:t>
    </dgm:pt>
    <dgm:pt modelId="{9D3E2B6D-7AEC-4F16-9E83-A4DB06BC8304}">
      <dgm:prSet phldrT="[Metin]" custT="1"/>
      <dgm:spPr/>
      <dgm:t>
        <a:bodyPr/>
        <a:lstStyle/>
        <a:p>
          <a:r>
            <a:rPr lang="tr-TR" sz="1600" dirty="0" smtClean="0"/>
            <a:t>Somut Çıktılar</a:t>
          </a:r>
          <a:endParaRPr lang="tr-TR" sz="1600" dirty="0"/>
        </a:p>
      </dgm:t>
    </dgm:pt>
    <dgm:pt modelId="{952FD3CC-1E7A-41F3-BD8B-6A4C8418592C}" type="parTrans" cxnId="{70E7EE96-FDD9-4351-865D-0D151C77E378}">
      <dgm:prSet/>
      <dgm:spPr/>
      <dgm:t>
        <a:bodyPr/>
        <a:lstStyle/>
        <a:p>
          <a:endParaRPr lang="tr-TR"/>
        </a:p>
      </dgm:t>
    </dgm:pt>
    <dgm:pt modelId="{70E26A81-344C-4246-B227-E438BF2F1C05}" type="sibTrans" cxnId="{70E7EE96-FDD9-4351-865D-0D151C77E378}">
      <dgm:prSet/>
      <dgm:spPr/>
      <dgm:t>
        <a:bodyPr/>
        <a:lstStyle/>
        <a:p>
          <a:endParaRPr lang="tr-TR"/>
        </a:p>
      </dgm:t>
    </dgm:pt>
    <dgm:pt modelId="{27F9EB4D-5FF2-4547-8D33-75C7E9C4CC49}">
      <dgm:prSet phldrT="[Metin]" custT="1"/>
      <dgm:spPr/>
      <dgm:t>
        <a:bodyPr/>
        <a:lstStyle/>
        <a:p>
          <a:r>
            <a:rPr lang="tr-TR" sz="1600" dirty="0" smtClean="0"/>
            <a:t>Çarpan Etkileri</a:t>
          </a:r>
          <a:endParaRPr lang="tr-TR" sz="1600" dirty="0"/>
        </a:p>
      </dgm:t>
    </dgm:pt>
    <dgm:pt modelId="{EB12C760-965B-456B-A08E-08C72EFCF3E9}" type="parTrans" cxnId="{B115F154-9BF5-41E0-825A-17221B1036A5}">
      <dgm:prSet/>
      <dgm:spPr/>
      <dgm:t>
        <a:bodyPr/>
        <a:lstStyle/>
        <a:p>
          <a:endParaRPr lang="tr-TR"/>
        </a:p>
      </dgm:t>
    </dgm:pt>
    <dgm:pt modelId="{FDF246AC-30C9-4126-A440-24E6D267227A}" type="sibTrans" cxnId="{B115F154-9BF5-41E0-825A-17221B1036A5}">
      <dgm:prSet/>
      <dgm:spPr/>
      <dgm:t>
        <a:bodyPr/>
        <a:lstStyle/>
        <a:p>
          <a:endParaRPr lang="tr-TR"/>
        </a:p>
      </dgm:t>
    </dgm:pt>
    <dgm:pt modelId="{0298A556-2C92-46B2-AF50-451F0083D3FD}">
      <dgm:prSet phldrT="[Metin]"/>
      <dgm:spPr/>
      <dgm:t>
        <a:bodyPr/>
        <a:lstStyle/>
        <a:p>
          <a:r>
            <a:rPr lang="tr-TR" dirty="0" smtClean="0"/>
            <a:t>Sürdürülebilirlik</a:t>
          </a:r>
          <a:endParaRPr lang="tr-TR" dirty="0"/>
        </a:p>
      </dgm:t>
    </dgm:pt>
    <dgm:pt modelId="{9902BB14-F663-4CF0-BA44-C9D3BBECE68E}" type="parTrans" cxnId="{3E433B80-DB4C-4347-A8BC-409E67BA504A}">
      <dgm:prSet/>
      <dgm:spPr/>
      <dgm:t>
        <a:bodyPr/>
        <a:lstStyle/>
        <a:p>
          <a:endParaRPr lang="tr-TR"/>
        </a:p>
      </dgm:t>
    </dgm:pt>
    <dgm:pt modelId="{1958E82A-CE01-41AE-B3CA-7CD4EBECFDCA}" type="sibTrans" cxnId="{3E433B80-DB4C-4347-A8BC-409E67BA504A}">
      <dgm:prSet/>
      <dgm:spPr/>
      <dgm:t>
        <a:bodyPr/>
        <a:lstStyle/>
        <a:p>
          <a:endParaRPr lang="tr-TR"/>
        </a:p>
      </dgm:t>
    </dgm:pt>
    <dgm:pt modelId="{2C381A7C-5645-4DD7-8BCB-04FF427BE510}">
      <dgm:prSet phldrT="[Metin]"/>
      <dgm:spPr/>
      <dgm:t>
        <a:bodyPr/>
        <a:lstStyle/>
        <a:p>
          <a:r>
            <a:rPr lang="tr-TR" dirty="0" smtClean="0"/>
            <a:t>Mantıksal Çerçeve</a:t>
          </a:r>
          <a:endParaRPr lang="tr-TR" dirty="0"/>
        </a:p>
      </dgm:t>
    </dgm:pt>
    <dgm:pt modelId="{C375967B-B945-4E55-A1B9-E389D2777F96}" type="parTrans" cxnId="{233993C1-8E8E-41CD-B168-53531CE7F9FD}">
      <dgm:prSet/>
      <dgm:spPr/>
      <dgm:t>
        <a:bodyPr/>
        <a:lstStyle/>
        <a:p>
          <a:endParaRPr lang="tr-TR"/>
        </a:p>
      </dgm:t>
    </dgm:pt>
    <dgm:pt modelId="{E9330053-69E1-4822-A4FD-2B95A2ACC984}" type="sibTrans" cxnId="{233993C1-8E8E-41CD-B168-53531CE7F9FD}">
      <dgm:prSet/>
      <dgm:spPr/>
      <dgm:t>
        <a:bodyPr/>
        <a:lstStyle/>
        <a:p>
          <a:endParaRPr lang="tr-TR"/>
        </a:p>
      </dgm:t>
    </dgm:pt>
    <dgm:pt modelId="{5646FF6E-1E40-4DAA-B2DF-3AEC584DCCB5}">
      <dgm:prSet phldrT="[Metin]"/>
      <dgm:spPr/>
      <dgm:t>
        <a:bodyPr/>
        <a:lstStyle/>
        <a:p>
          <a:r>
            <a:rPr lang="tr-TR" dirty="0" smtClean="0"/>
            <a:t>Görünürlük Faaliyetleri</a:t>
          </a:r>
          <a:endParaRPr lang="tr-TR" dirty="0"/>
        </a:p>
      </dgm:t>
    </dgm:pt>
    <dgm:pt modelId="{C4360038-4EFD-4936-8542-759EBC19CAEB}" type="parTrans" cxnId="{5A8CE260-3FB9-4D95-823A-1A003063E322}">
      <dgm:prSet/>
      <dgm:spPr/>
      <dgm:t>
        <a:bodyPr/>
        <a:lstStyle/>
        <a:p>
          <a:endParaRPr lang="tr-TR"/>
        </a:p>
      </dgm:t>
    </dgm:pt>
    <dgm:pt modelId="{1DC25BB3-D01E-4626-B019-7D9EF5596F65}" type="sibTrans" cxnId="{5A8CE260-3FB9-4D95-823A-1A003063E322}">
      <dgm:prSet/>
      <dgm:spPr/>
      <dgm:t>
        <a:bodyPr/>
        <a:lstStyle/>
        <a:p>
          <a:endParaRPr lang="tr-TR"/>
        </a:p>
      </dgm:t>
    </dgm:pt>
    <dgm:pt modelId="{589216CF-5B19-4B03-8ECB-2336B2573D8A}" type="pres">
      <dgm:prSet presAssocID="{A5047767-FBD4-4414-8B45-C5791E3345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9BE937-37BA-404B-B60D-F9FB193CA284}" type="pres">
      <dgm:prSet presAssocID="{ABAC279A-019E-4FB7-834D-7C87855CA5FD}" presName="composite" presStyleCnt="0"/>
      <dgm:spPr/>
    </dgm:pt>
    <dgm:pt modelId="{F411E99E-6013-4AF1-B848-CA2F318D10F3}" type="pres">
      <dgm:prSet presAssocID="{ABAC279A-019E-4FB7-834D-7C87855CA5F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0D6A58-2CEC-4ACD-B222-83566CF3CBED}" type="pres">
      <dgm:prSet presAssocID="{ABAC279A-019E-4FB7-834D-7C87855CA5F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88CD59-A0C0-48E4-845C-BC82876C574D}" type="pres">
      <dgm:prSet presAssocID="{B43AB732-311B-49F5-A74D-09EA05C3E787}" presName="sp" presStyleCnt="0"/>
      <dgm:spPr/>
    </dgm:pt>
    <dgm:pt modelId="{4A99DED5-FDE5-435E-B1A1-807D3310D91D}" type="pres">
      <dgm:prSet presAssocID="{977BE58D-250D-4922-956C-B198C00959B9}" presName="composite" presStyleCnt="0"/>
      <dgm:spPr/>
    </dgm:pt>
    <dgm:pt modelId="{6D45D882-C71C-41F3-8AD0-DD1B58B10AAA}" type="pres">
      <dgm:prSet presAssocID="{977BE58D-250D-4922-956C-B198C00959B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EBB966-1A03-4DBE-A8ED-BD36193E2F48}" type="pres">
      <dgm:prSet presAssocID="{977BE58D-250D-4922-956C-B198C00959B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107FFF-9B94-4234-800D-67FE061DA49A}" type="pres">
      <dgm:prSet presAssocID="{959D8B81-9978-47E0-A087-612C0A20D99A}" presName="sp" presStyleCnt="0"/>
      <dgm:spPr/>
    </dgm:pt>
    <dgm:pt modelId="{43B12043-AA0E-4800-A674-8FE2412B3F58}" type="pres">
      <dgm:prSet presAssocID="{B2B0D66B-0379-43C4-AAC5-61C484A39BD8}" presName="composite" presStyleCnt="0"/>
      <dgm:spPr/>
    </dgm:pt>
    <dgm:pt modelId="{8A94C818-96EB-4BC0-A3BB-C00D3F88645E}" type="pres">
      <dgm:prSet presAssocID="{B2B0D66B-0379-43C4-AAC5-61C484A39BD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E90495-A7AC-4D77-A621-407D0DA83406}" type="pres">
      <dgm:prSet presAssocID="{B2B0D66B-0379-43C4-AAC5-61C484A39BD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948D61-5186-4D9A-A268-918460AD6733}" type="pres">
      <dgm:prSet presAssocID="{32BDE6C7-2C57-42CD-A4A7-22AF1F53034E}" presName="sp" presStyleCnt="0"/>
      <dgm:spPr/>
    </dgm:pt>
    <dgm:pt modelId="{86DE2F71-8E07-40D7-9151-9662E08C6682}" type="pres">
      <dgm:prSet presAssocID="{1EEC399C-29B4-4FB2-840C-70F0E5CBCDF0}" presName="composite" presStyleCnt="0"/>
      <dgm:spPr/>
    </dgm:pt>
    <dgm:pt modelId="{9413AD3D-943F-49CC-AC65-7E152BBB80C8}" type="pres">
      <dgm:prSet presAssocID="{1EEC399C-29B4-4FB2-840C-70F0E5CBCDF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ED6773-5B6C-4C68-B233-2DDB82C3B657}" type="pres">
      <dgm:prSet presAssocID="{1EEC399C-29B4-4FB2-840C-70F0E5CBCDF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BD17EF-8EE6-4FAF-9CCE-41CF16381212}" type="pres">
      <dgm:prSet presAssocID="{4CC939C0-C170-4DA0-9F6E-E0321CC844BC}" presName="sp" presStyleCnt="0"/>
      <dgm:spPr/>
    </dgm:pt>
    <dgm:pt modelId="{11C057A2-D397-4F85-9D6A-C128CDE58BCA}" type="pres">
      <dgm:prSet presAssocID="{937F47C4-7CBF-4E8F-8FC3-CE4777587512}" presName="composite" presStyleCnt="0"/>
      <dgm:spPr/>
    </dgm:pt>
    <dgm:pt modelId="{F88FF41B-4D96-48EA-A6B3-65372EAC7D9B}" type="pres">
      <dgm:prSet presAssocID="{937F47C4-7CBF-4E8F-8FC3-CE477758751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EDBB43-1DE7-4231-933D-D4489EDEFC13}" type="pres">
      <dgm:prSet presAssocID="{937F47C4-7CBF-4E8F-8FC3-CE477758751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2450F6-AC43-462E-A646-F15DA7A777C0}" type="pres">
      <dgm:prSet presAssocID="{02151626-5D9A-4F39-8849-850FFAB34AB4}" presName="sp" presStyleCnt="0"/>
      <dgm:spPr/>
    </dgm:pt>
    <dgm:pt modelId="{A8387F28-B86D-4062-B5FC-842D68AE11F5}" type="pres">
      <dgm:prSet presAssocID="{5CA30664-04A2-4882-9E9C-BDA820F525EF}" presName="composite" presStyleCnt="0"/>
      <dgm:spPr/>
    </dgm:pt>
    <dgm:pt modelId="{5E42247D-08AE-41FA-933F-A6A8E2C8E705}" type="pres">
      <dgm:prSet presAssocID="{5CA30664-04A2-4882-9E9C-BDA820F525E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2048FA-C774-490F-8E08-2125E24AF2EB}" type="pres">
      <dgm:prSet presAssocID="{5CA30664-04A2-4882-9E9C-BDA820F525E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5D79028-47CA-4B8D-A399-19F698487140}" type="presOf" srcId="{A5047767-FBD4-4414-8B45-C5791E33453D}" destId="{589216CF-5B19-4B03-8ECB-2336B2573D8A}" srcOrd="0" destOrd="0" presId="urn:microsoft.com/office/officeart/2005/8/layout/chevron2"/>
    <dgm:cxn modelId="{3E433B80-DB4C-4347-A8BC-409E67BA504A}" srcId="{1EEC399C-29B4-4FB2-840C-70F0E5CBCDF0}" destId="{0298A556-2C92-46B2-AF50-451F0083D3FD}" srcOrd="0" destOrd="0" parTransId="{9902BB14-F663-4CF0-BA44-C9D3BBECE68E}" sibTransId="{1958E82A-CE01-41AE-B3CA-7CD4EBECFDCA}"/>
    <dgm:cxn modelId="{59EA02A0-9F21-4522-925C-20AD8B80DE61}" srcId="{A5047767-FBD4-4414-8B45-C5791E33453D}" destId="{1EEC399C-29B4-4FB2-840C-70F0E5CBCDF0}" srcOrd="3" destOrd="0" parTransId="{99F4F005-82CD-4C25-B4BA-6A7423AB617B}" sibTransId="{4CC939C0-C170-4DA0-9F6E-E0321CC844BC}"/>
    <dgm:cxn modelId="{648C8F3F-E234-44C4-980A-91B2CEF1D9E9}" type="presOf" srcId="{2C381A7C-5645-4DD7-8BCB-04FF427BE510}" destId="{40EDBB43-1DE7-4231-933D-D4489EDEFC13}" srcOrd="0" destOrd="0" presId="urn:microsoft.com/office/officeart/2005/8/layout/chevron2"/>
    <dgm:cxn modelId="{DE7310E4-18E6-4EAC-A13D-C5C6F9C1ACB8}" srcId="{A5047767-FBD4-4414-8B45-C5791E33453D}" destId="{ABAC279A-019E-4FB7-834D-7C87855CA5FD}" srcOrd="0" destOrd="0" parTransId="{A1D8F59D-22BB-41D6-86D1-3EDADC39B769}" sibTransId="{B43AB732-311B-49F5-A74D-09EA05C3E787}"/>
    <dgm:cxn modelId="{CFBFD1F3-3A64-447E-BD5D-77FC677B7584}" type="presOf" srcId="{937F47C4-7CBF-4E8F-8FC3-CE4777587512}" destId="{F88FF41B-4D96-48EA-A6B3-65372EAC7D9B}" srcOrd="0" destOrd="0" presId="urn:microsoft.com/office/officeart/2005/8/layout/chevron2"/>
    <dgm:cxn modelId="{18A07D0C-19FC-481A-9C82-CAE463DA24E7}" type="presOf" srcId="{58FD7474-45C0-4193-A2B6-6B7EE9402259}" destId="{A60D6A58-2CEC-4ACD-B222-83566CF3CBED}" srcOrd="0" destOrd="0" presId="urn:microsoft.com/office/officeart/2005/8/layout/chevron2"/>
    <dgm:cxn modelId="{7AE37E7A-364D-4FF0-BCCC-144590DA08DD}" type="presOf" srcId="{0298A556-2C92-46B2-AF50-451F0083D3FD}" destId="{6BED6773-5B6C-4C68-B233-2DDB82C3B657}" srcOrd="0" destOrd="0" presId="urn:microsoft.com/office/officeart/2005/8/layout/chevron2"/>
    <dgm:cxn modelId="{E3B446CB-9E5E-432E-BBCE-FF4C0E8FB5C3}" srcId="{A5047767-FBD4-4414-8B45-C5791E33453D}" destId="{937F47C4-7CBF-4E8F-8FC3-CE4777587512}" srcOrd="4" destOrd="0" parTransId="{AA330010-584A-4973-967A-D24E8E09C2B8}" sibTransId="{02151626-5D9A-4F39-8849-850FFAB34AB4}"/>
    <dgm:cxn modelId="{3BE55EB7-56D6-4C66-A27E-D601848CF807}" type="presOf" srcId="{5CA30664-04A2-4882-9E9C-BDA820F525EF}" destId="{5E42247D-08AE-41FA-933F-A6A8E2C8E705}" srcOrd="0" destOrd="0" presId="urn:microsoft.com/office/officeart/2005/8/layout/chevron2"/>
    <dgm:cxn modelId="{1B313436-B526-4F25-8866-946C1CAA0D2F}" srcId="{A5047767-FBD4-4414-8B45-C5791E33453D}" destId="{5CA30664-04A2-4882-9E9C-BDA820F525EF}" srcOrd="5" destOrd="0" parTransId="{BE4DE1EA-A99F-49BD-995F-0703DB83C516}" sibTransId="{70894801-C69A-4A62-9116-9CFC002FAEE4}"/>
    <dgm:cxn modelId="{2FD3E873-DE68-4148-AFCB-EF46033CFF05}" type="presOf" srcId="{9D3E2B6D-7AEC-4F16-9E83-A4DB06BC8304}" destId="{4AEBB966-1A03-4DBE-A8ED-BD36193E2F48}" srcOrd="0" destOrd="0" presId="urn:microsoft.com/office/officeart/2005/8/layout/chevron2"/>
    <dgm:cxn modelId="{70E7EE96-FDD9-4351-865D-0D151C77E378}" srcId="{977BE58D-250D-4922-956C-B198C00959B9}" destId="{9D3E2B6D-7AEC-4F16-9E83-A4DB06BC8304}" srcOrd="0" destOrd="0" parTransId="{952FD3CC-1E7A-41F3-BD8B-6A4C8418592C}" sibTransId="{70E26A81-344C-4246-B227-E438BF2F1C05}"/>
    <dgm:cxn modelId="{63DE4A67-8E00-4603-8DE1-40D57C7108FC}" type="presOf" srcId="{977BE58D-250D-4922-956C-B198C00959B9}" destId="{6D45D882-C71C-41F3-8AD0-DD1B58B10AAA}" srcOrd="0" destOrd="0" presId="urn:microsoft.com/office/officeart/2005/8/layout/chevron2"/>
    <dgm:cxn modelId="{2E7A6109-8905-4ECA-9EA5-CB81CE3456D8}" type="presOf" srcId="{5646FF6E-1E40-4DAA-B2DF-3AEC584DCCB5}" destId="{AF2048FA-C774-490F-8E08-2125E24AF2EB}" srcOrd="0" destOrd="0" presId="urn:microsoft.com/office/officeart/2005/8/layout/chevron2"/>
    <dgm:cxn modelId="{B115F154-9BF5-41E0-825A-17221B1036A5}" srcId="{B2B0D66B-0379-43C4-AAC5-61C484A39BD8}" destId="{27F9EB4D-5FF2-4547-8D33-75C7E9C4CC49}" srcOrd="0" destOrd="0" parTransId="{EB12C760-965B-456B-A08E-08C72EFCF3E9}" sibTransId="{FDF246AC-30C9-4126-A440-24E6D267227A}"/>
    <dgm:cxn modelId="{5EB83E6D-BEA1-4DAB-BCFD-50583A05BC9D}" srcId="{A5047767-FBD4-4414-8B45-C5791E33453D}" destId="{B2B0D66B-0379-43C4-AAC5-61C484A39BD8}" srcOrd="2" destOrd="0" parTransId="{BFCF2AE6-C9A7-4CF1-BCA9-50CA0D8CBDEA}" sibTransId="{32BDE6C7-2C57-42CD-A4A7-22AF1F53034E}"/>
    <dgm:cxn modelId="{F33BA389-241D-49CC-AA38-5697537B7AAA}" type="presOf" srcId="{1EEC399C-29B4-4FB2-840C-70F0E5CBCDF0}" destId="{9413AD3D-943F-49CC-AC65-7E152BBB80C8}" srcOrd="0" destOrd="0" presId="urn:microsoft.com/office/officeart/2005/8/layout/chevron2"/>
    <dgm:cxn modelId="{5A8CE260-3FB9-4D95-823A-1A003063E322}" srcId="{5CA30664-04A2-4882-9E9C-BDA820F525EF}" destId="{5646FF6E-1E40-4DAA-B2DF-3AEC584DCCB5}" srcOrd="0" destOrd="0" parTransId="{C4360038-4EFD-4936-8542-759EBC19CAEB}" sibTransId="{1DC25BB3-D01E-4626-B019-7D9EF5596F65}"/>
    <dgm:cxn modelId="{06D78935-6F5F-400D-A59E-FE6D415136A0}" srcId="{A5047767-FBD4-4414-8B45-C5791E33453D}" destId="{977BE58D-250D-4922-956C-B198C00959B9}" srcOrd="1" destOrd="0" parTransId="{6E61C2FC-018A-4B5F-8153-65B130D133FA}" sibTransId="{959D8B81-9978-47E0-A087-612C0A20D99A}"/>
    <dgm:cxn modelId="{233993C1-8E8E-41CD-B168-53531CE7F9FD}" srcId="{937F47C4-7CBF-4E8F-8FC3-CE4777587512}" destId="{2C381A7C-5645-4DD7-8BCB-04FF427BE510}" srcOrd="0" destOrd="0" parTransId="{C375967B-B945-4E55-A1B9-E389D2777F96}" sibTransId="{E9330053-69E1-4822-A4FD-2B95A2ACC984}"/>
    <dgm:cxn modelId="{411D9746-15ED-42D0-B588-8FBE07B901AF}" srcId="{ABAC279A-019E-4FB7-834D-7C87855CA5FD}" destId="{58FD7474-45C0-4193-A2B6-6B7EE9402259}" srcOrd="0" destOrd="0" parTransId="{C07B38BA-0531-496B-8367-45FC870CE55C}" sibTransId="{98989A62-16F3-460B-9143-46227ED31F02}"/>
    <dgm:cxn modelId="{7D8F9E41-96DE-4793-8134-50A3D5E1B873}" type="presOf" srcId="{27F9EB4D-5FF2-4547-8D33-75C7E9C4CC49}" destId="{B8E90495-A7AC-4D77-A621-407D0DA83406}" srcOrd="0" destOrd="0" presId="urn:microsoft.com/office/officeart/2005/8/layout/chevron2"/>
    <dgm:cxn modelId="{97BDC5E9-B16C-460D-B013-79A220C88A16}" type="presOf" srcId="{B2B0D66B-0379-43C4-AAC5-61C484A39BD8}" destId="{8A94C818-96EB-4BC0-A3BB-C00D3F88645E}" srcOrd="0" destOrd="0" presId="urn:microsoft.com/office/officeart/2005/8/layout/chevron2"/>
    <dgm:cxn modelId="{5FC203A6-1AD3-4124-BCA9-337870543CF7}" type="presOf" srcId="{ABAC279A-019E-4FB7-834D-7C87855CA5FD}" destId="{F411E99E-6013-4AF1-B848-CA2F318D10F3}" srcOrd="0" destOrd="0" presId="urn:microsoft.com/office/officeart/2005/8/layout/chevron2"/>
    <dgm:cxn modelId="{AFE6A182-B14B-407B-9DC0-A834BC28C55F}" type="presParOf" srcId="{589216CF-5B19-4B03-8ECB-2336B2573D8A}" destId="{4C9BE937-37BA-404B-B60D-F9FB193CA284}" srcOrd="0" destOrd="0" presId="urn:microsoft.com/office/officeart/2005/8/layout/chevron2"/>
    <dgm:cxn modelId="{4183F90F-38A7-4A90-9A88-EB6AFA16253F}" type="presParOf" srcId="{4C9BE937-37BA-404B-B60D-F9FB193CA284}" destId="{F411E99E-6013-4AF1-B848-CA2F318D10F3}" srcOrd="0" destOrd="0" presId="urn:microsoft.com/office/officeart/2005/8/layout/chevron2"/>
    <dgm:cxn modelId="{0ACFF934-8278-47CD-9C7E-57EF6317FEB3}" type="presParOf" srcId="{4C9BE937-37BA-404B-B60D-F9FB193CA284}" destId="{A60D6A58-2CEC-4ACD-B222-83566CF3CBED}" srcOrd="1" destOrd="0" presId="urn:microsoft.com/office/officeart/2005/8/layout/chevron2"/>
    <dgm:cxn modelId="{862FC2AC-9776-403B-95ED-9DEFC7BFC52A}" type="presParOf" srcId="{589216CF-5B19-4B03-8ECB-2336B2573D8A}" destId="{5588CD59-A0C0-48E4-845C-BC82876C574D}" srcOrd="1" destOrd="0" presId="urn:microsoft.com/office/officeart/2005/8/layout/chevron2"/>
    <dgm:cxn modelId="{601E9EDE-F791-46D9-B23B-221AFFBDA6AD}" type="presParOf" srcId="{589216CF-5B19-4B03-8ECB-2336B2573D8A}" destId="{4A99DED5-FDE5-435E-B1A1-807D3310D91D}" srcOrd="2" destOrd="0" presId="urn:microsoft.com/office/officeart/2005/8/layout/chevron2"/>
    <dgm:cxn modelId="{FE96B953-08AD-411B-BBC9-F65237F8A9BE}" type="presParOf" srcId="{4A99DED5-FDE5-435E-B1A1-807D3310D91D}" destId="{6D45D882-C71C-41F3-8AD0-DD1B58B10AAA}" srcOrd="0" destOrd="0" presId="urn:microsoft.com/office/officeart/2005/8/layout/chevron2"/>
    <dgm:cxn modelId="{7C784364-ECF5-40D0-B63C-A0395F4AF9CD}" type="presParOf" srcId="{4A99DED5-FDE5-435E-B1A1-807D3310D91D}" destId="{4AEBB966-1A03-4DBE-A8ED-BD36193E2F48}" srcOrd="1" destOrd="0" presId="urn:microsoft.com/office/officeart/2005/8/layout/chevron2"/>
    <dgm:cxn modelId="{FD96C202-2384-4267-A64C-6720F9F1ABDB}" type="presParOf" srcId="{589216CF-5B19-4B03-8ECB-2336B2573D8A}" destId="{84107FFF-9B94-4234-800D-67FE061DA49A}" srcOrd="3" destOrd="0" presId="urn:microsoft.com/office/officeart/2005/8/layout/chevron2"/>
    <dgm:cxn modelId="{2A4C8292-3DB6-4FD8-87C8-BD94EEB1473E}" type="presParOf" srcId="{589216CF-5B19-4B03-8ECB-2336B2573D8A}" destId="{43B12043-AA0E-4800-A674-8FE2412B3F58}" srcOrd="4" destOrd="0" presId="urn:microsoft.com/office/officeart/2005/8/layout/chevron2"/>
    <dgm:cxn modelId="{5263D522-3363-4877-8EFF-7CBE8A9CCCB0}" type="presParOf" srcId="{43B12043-AA0E-4800-A674-8FE2412B3F58}" destId="{8A94C818-96EB-4BC0-A3BB-C00D3F88645E}" srcOrd="0" destOrd="0" presId="urn:microsoft.com/office/officeart/2005/8/layout/chevron2"/>
    <dgm:cxn modelId="{35881EE0-C619-4997-92F2-1521F5E2303F}" type="presParOf" srcId="{43B12043-AA0E-4800-A674-8FE2412B3F58}" destId="{B8E90495-A7AC-4D77-A621-407D0DA83406}" srcOrd="1" destOrd="0" presId="urn:microsoft.com/office/officeart/2005/8/layout/chevron2"/>
    <dgm:cxn modelId="{D2E0155C-964B-428C-B4D9-BCC6E6FCDA43}" type="presParOf" srcId="{589216CF-5B19-4B03-8ECB-2336B2573D8A}" destId="{54948D61-5186-4D9A-A268-918460AD6733}" srcOrd="5" destOrd="0" presId="urn:microsoft.com/office/officeart/2005/8/layout/chevron2"/>
    <dgm:cxn modelId="{EA591F17-52FD-40E0-9AE1-01F3FBDB0280}" type="presParOf" srcId="{589216CF-5B19-4B03-8ECB-2336B2573D8A}" destId="{86DE2F71-8E07-40D7-9151-9662E08C6682}" srcOrd="6" destOrd="0" presId="urn:microsoft.com/office/officeart/2005/8/layout/chevron2"/>
    <dgm:cxn modelId="{C3B90A27-F8A6-43A8-AE5D-9B520B10BE98}" type="presParOf" srcId="{86DE2F71-8E07-40D7-9151-9662E08C6682}" destId="{9413AD3D-943F-49CC-AC65-7E152BBB80C8}" srcOrd="0" destOrd="0" presId="urn:microsoft.com/office/officeart/2005/8/layout/chevron2"/>
    <dgm:cxn modelId="{D6581C23-6040-4D16-9F98-D53DE54F19C3}" type="presParOf" srcId="{86DE2F71-8E07-40D7-9151-9662E08C6682}" destId="{6BED6773-5B6C-4C68-B233-2DDB82C3B657}" srcOrd="1" destOrd="0" presId="urn:microsoft.com/office/officeart/2005/8/layout/chevron2"/>
    <dgm:cxn modelId="{84A7345A-46AA-41A5-817C-8BC53457B65A}" type="presParOf" srcId="{589216CF-5B19-4B03-8ECB-2336B2573D8A}" destId="{F0BD17EF-8EE6-4FAF-9CCE-41CF16381212}" srcOrd="7" destOrd="0" presId="urn:microsoft.com/office/officeart/2005/8/layout/chevron2"/>
    <dgm:cxn modelId="{7EAFA203-B1B0-4307-B167-FB17AD82D424}" type="presParOf" srcId="{589216CF-5B19-4B03-8ECB-2336B2573D8A}" destId="{11C057A2-D397-4F85-9D6A-C128CDE58BCA}" srcOrd="8" destOrd="0" presId="urn:microsoft.com/office/officeart/2005/8/layout/chevron2"/>
    <dgm:cxn modelId="{51B7A48B-6A5A-4096-AF0B-EE3A79502705}" type="presParOf" srcId="{11C057A2-D397-4F85-9D6A-C128CDE58BCA}" destId="{F88FF41B-4D96-48EA-A6B3-65372EAC7D9B}" srcOrd="0" destOrd="0" presId="urn:microsoft.com/office/officeart/2005/8/layout/chevron2"/>
    <dgm:cxn modelId="{C8911B23-67F0-4158-BF36-9AE158080F9B}" type="presParOf" srcId="{11C057A2-D397-4F85-9D6A-C128CDE58BCA}" destId="{40EDBB43-1DE7-4231-933D-D4489EDEFC13}" srcOrd="1" destOrd="0" presId="urn:microsoft.com/office/officeart/2005/8/layout/chevron2"/>
    <dgm:cxn modelId="{78FC7F70-F55E-4E7B-9EF2-3CA9F022C263}" type="presParOf" srcId="{589216CF-5B19-4B03-8ECB-2336B2573D8A}" destId="{3E2450F6-AC43-462E-A646-F15DA7A777C0}" srcOrd="9" destOrd="0" presId="urn:microsoft.com/office/officeart/2005/8/layout/chevron2"/>
    <dgm:cxn modelId="{97AE4A70-22A9-42A8-9A57-CEA51CB93701}" type="presParOf" srcId="{589216CF-5B19-4B03-8ECB-2336B2573D8A}" destId="{A8387F28-B86D-4062-B5FC-842D68AE11F5}" srcOrd="10" destOrd="0" presId="urn:microsoft.com/office/officeart/2005/8/layout/chevron2"/>
    <dgm:cxn modelId="{B987DAD6-EC3E-4832-ABCA-3D44D9EC43AD}" type="presParOf" srcId="{A8387F28-B86D-4062-B5FC-842D68AE11F5}" destId="{5E42247D-08AE-41FA-933F-A6A8E2C8E705}" srcOrd="0" destOrd="0" presId="urn:microsoft.com/office/officeart/2005/8/layout/chevron2"/>
    <dgm:cxn modelId="{569F1CD7-9BC6-4B29-BC79-6F6FDD914C0B}" type="presParOf" srcId="{A8387F28-B86D-4062-B5FC-842D68AE11F5}" destId="{AF2048FA-C774-490F-8E08-2125E24AF2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5047767-FBD4-4414-8B45-C5791E33453D}" type="doc">
      <dgm:prSet loTypeId="urn:microsoft.com/office/officeart/2005/8/layout/chevron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ABAC279A-019E-4FB7-834D-7C87855CA5FD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2.1</a:t>
          </a:r>
          <a:endParaRPr lang="tr-TR" dirty="0"/>
        </a:p>
      </dgm:t>
    </dgm:pt>
    <dgm:pt modelId="{A1D8F59D-22BB-41D6-86D1-3EDADC39B769}" type="parTrans" cxnId="{DE7310E4-18E6-4EAC-A13D-C5C6F9C1ACB8}">
      <dgm:prSet/>
      <dgm:spPr/>
      <dgm:t>
        <a:bodyPr/>
        <a:lstStyle/>
        <a:p>
          <a:endParaRPr lang="tr-TR"/>
        </a:p>
      </dgm:t>
    </dgm:pt>
    <dgm:pt modelId="{B43AB732-311B-49F5-A74D-09EA05C3E787}" type="sibTrans" cxnId="{DE7310E4-18E6-4EAC-A13D-C5C6F9C1ACB8}">
      <dgm:prSet/>
      <dgm:spPr/>
      <dgm:t>
        <a:bodyPr/>
        <a:lstStyle/>
        <a:p>
          <a:endParaRPr lang="tr-TR"/>
        </a:p>
      </dgm:t>
    </dgm:pt>
    <dgm:pt modelId="{58FD7474-45C0-4193-A2B6-6B7EE9402259}">
      <dgm:prSet phldrT="[Metin]" custT="1"/>
      <dgm:spPr/>
      <dgm:t>
        <a:bodyPr/>
        <a:lstStyle/>
        <a:p>
          <a:r>
            <a:rPr lang="tr-TR" sz="1600" dirty="0" smtClean="0"/>
            <a:t>Hedef gruplar/yararlanıcılar üzerinde beklenen etki</a:t>
          </a:r>
          <a:endParaRPr lang="tr-TR" sz="1600" dirty="0"/>
        </a:p>
      </dgm:t>
    </dgm:pt>
    <dgm:pt modelId="{C07B38BA-0531-496B-8367-45FC870CE55C}" type="parTrans" cxnId="{411D9746-15ED-42D0-B588-8FBE07B901AF}">
      <dgm:prSet/>
      <dgm:spPr/>
      <dgm:t>
        <a:bodyPr/>
        <a:lstStyle/>
        <a:p>
          <a:endParaRPr lang="tr-TR"/>
        </a:p>
      </dgm:t>
    </dgm:pt>
    <dgm:pt modelId="{98989A62-16F3-460B-9143-46227ED31F02}" type="sibTrans" cxnId="{411D9746-15ED-42D0-B588-8FBE07B901AF}">
      <dgm:prSet/>
      <dgm:spPr/>
      <dgm:t>
        <a:bodyPr/>
        <a:lstStyle/>
        <a:p>
          <a:endParaRPr lang="tr-TR"/>
        </a:p>
      </dgm:t>
    </dgm:pt>
    <dgm:pt modelId="{977BE58D-250D-4922-956C-B198C00959B9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tr-TR" dirty="0" smtClean="0"/>
            <a:t>2.2</a:t>
          </a:r>
          <a:endParaRPr lang="tr-TR" dirty="0"/>
        </a:p>
      </dgm:t>
    </dgm:pt>
    <dgm:pt modelId="{6E61C2FC-018A-4B5F-8153-65B130D133FA}" type="parTrans" cxnId="{06D78935-6F5F-400D-A59E-FE6D415136A0}">
      <dgm:prSet/>
      <dgm:spPr/>
      <dgm:t>
        <a:bodyPr/>
        <a:lstStyle/>
        <a:p>
          <a:endParaRPr lang="tr-TR"/>
        </a:p>
      </dgm:t>
    </dgm:pt>
    <dgm:pt modelId="{959D8B81-9978-47E0-A087-612C0A20D99A}" type="sibTrans" cxnId="{06D78935-6F5F-400D-A59E-FE6D415136A0}">
      <dgm:prSet/>
      <dgm:spPr/>
      <dgm:t>
        <a:bodyPr/>
        <a:lstStyle/>
        <a:p>
          <a:endParaRPr lang="tr-TR"/>
        </a:p>
      </dgm:t>
    </dgm:pt>
    <dgm:pt modelId="{B2B0D66B-0379-43C4-AAC5-61C484A39BD8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2.3</a:t>
          </a:r>
          <a:endParaRPr lang="tr-TR" dirty="0"/>
        </a:p>
      </dgm:t>
    </dgm:pt>
    <dgm:pt modelId="{BFCF2AE6-C9A7-4CF1-BCA9-50CA0D8CBDEA}" type="parTrans" cxnId="{5EB83E6D-BEA1-4DAB-BCFD-50583A05BC9D}">
      <dgm:prSet/>
      <dgm:spPr/>
      <dgm:t>
        <a:bodyPr/>
        <a:lstStyle/>
        <a:p>
          <a:endParaRPr lang="tr-TR"/>
        </a:p>
      </dgm:t>
    </dgm:pt>
    <dgm:pt modelId="{32BDE6C7-2C57-42CD-A4A7-22AF1F53034E}" type="sibTrans" cxnId="{5EB83E6D-BEA1-4DAB-BCFD-50583A05BC9D}">
      <dgm:prSet/>
      <dgm:spPr/>
      <dgm:t>
        <a:bodyPr/>
        <a:lstStyle/>
        <a:p>
          <a:endParaRPr lang="tr-TR"/>
        </a:p>
      </dgm:t>
    </dgm:pt>
    <dgm:pt modelId="{1EEC399C-29B4-4FB2-840C-70F0E5CBCDF0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2.4 </a:t>
          </a:r>
          <a:endParaRPr lang="tr-TR" dirty="0"/>
        </a:p>
      </dgm:t>
    </dgm:pt>
    <dgm:pt modelId="{99F4F005-82CD-4C25-B4BA-6A7423AB617B}" type="parTrans" cxnId="{59EA02A0-9F21-4522-925C-20AD8B80DE61}">
      <dgm:prSet/>
      <dgm:spPr/>
      <dgm:t>
        <a:bodyPr/>
        <a:lstStyle/>
        <a:p>
          <a:endParaRPr lang="tr-TR"/>
        </a:p>
      </dgm:t>
    </dgm:pt>
    <dgm:pt modelId="{4CC939C0-C170-4DA0-9F6E-E0321CC844BC}" type="sibTrans" cxnId="{59EA02A0-9F21-4522-925C-20AD8B80DE61}">
      <dgm:prSet/>
      <dgm:spPr/>
      <dgm:t>
        <a:bodyPr/>
        <a:lstStyle/>
        <a:p>
          <a:endParaRPr lang="tr-TR"/>
        </a:p>
      </dgm:t>
    </dgm:pt>
    <dgm:pt modelId="{937F47C4-7CBF-4E8F-8FC3-CE4777587512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2.5</a:t>
          </a:r>
          <a:endParaRPr lang="tr-TR" dirty="0"/>
        </a:p>
      </dgm:t>
    </dgm:pt>
    <dgm:pt modelId="{AA330010-584A-4973-967A-D24E8E09C2B8}" type="parTrans" cxnId="{E3B446CB-9E5E-432E-BBCE-FF4C0E8FB5C3}">
      <dgm:prSet/>
      <dgm:spPr/>
      <dgm:t>
        <a:bodyPr/>
        <a:lstStyle/>
        <a:p>
          <a:endParaRPr lang="tr-TR"/>
        </a:p>
      </dgm:t>
    </dgm:pt>
    <dgm:pt modelId="{02151626-5D9A-4F39-8849-850FFAB34AB4}" type="sibTrans" cxnId="{E3B446CB-9E5E-432E-BBCE-FF4C0E8FB5C3}">
      <dgm:prSet/>
      <dgm:spPr/>
      <dgm:t>
        <a:bodyPr/>
        <a:lstStyle/>
        <a:p>
          <a:endParaRPr lang="tr-TR"/>
        </a:p>
      </dgm:t>
    </dgm:pt>
    <dgm:pt modelId="{5CA30664-04A2-4882-9E9C-BDA820F525EF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2.6</a:t>
          </a:r>
          <a:endParaRPr lang="tr-TR" dirty="0"/>
        </a:p>
      </dgm:t>
    </dgm:pt>
    <dgm:pt modelId="{BE4DE1EA-A99F-49BD-995F-0703DB83C516}" type="parTrans" cxnId="{1B313436-B526-4F25-8866-946C1CAA0D2F}">
      <dgm:prSet/>
      <dgm:spPr/>
      <dgm:t>
        <a:bodyPr/>
        <a:lstStyle/>
        <a:p>
          <a:endParaRPr lang="tr-TR"/>
        </a:p>
      </dgm:t>
    </dgm:pt>
    <dgm:pt modelId="{70894801-C69A-4A62-9116-9CFC002FAEE4}" type="sibTrans" cxnId="{1B313436-B526-4F25-8866-946C1CAA0D2F}">
      <dgm:prSet/>
      <dgm:spPr/>
      <dgm:t>
        <a:bodyPr/>
        <a:lstStyle/>
        <a:p>
          <a:endParaRPr lang="tr-TR"/>
        </a:p>
      </dgm:t>
    </dgm:pt>
    <dgm:pt modelId="{9D3E2B6D-7AEC-4F16-9E83-A4DB06BC8304}">
      <dgm:prSet phldrT="[Metin]" custT="1"/>
      <dgm:spPr/>
      <dgm:t>
        <a:bodyPr/>
        <a:lstStyle/>
        <a:p>
          <a:r>
            <a:rPr lang="tr-TR" sz="1600" dirty="0" smtClean="0"/>
            <a:t>Somut Çıktılar</a:t>
          </a:r>
          <a:endParaRPr lang="tr-TR" sz="1600" dirty="0"/>
        </a:p>
      </dgm:t>
    </dgm:pt>
    <dgm:pt modelId="{952FD3CC-1E7A-41F3-BD8B-6A4C8418592C}" type="parTrans" cxnId="{70E7EE96-FDD9-4351-865D-0D151C77E378}">
      <dgm:prSet/>
      <dgm:spPr/>
      <dgm:t>
        <a:bodyPr/>
        <a:lstStyle/>
        <a:p>
          <a:endParaRPr lang="tr-TR"/>
        </a:p>
      </dgm:t>
    </dgm:pt>
    <dgm:pt modelId="{70E26A81-344C-4246-B227-E438BF2F1C05}" type="sibTrans" cxnId="{70E7EE96-FDD9-4351-865D-0D151C77E378}">
      <dgm:prSet/>
      <dgm:spPr/>
      <dgm:t>
        <a:bodyPr/>
        <a:lstStyle/>
        <a:p>
          <a:endParaRPr lang="tr-TR"/>
        </a:p>
      </dgm:t>
    </dgm:pt>
    <dgm:pt modelId="{27F9EB4D-5FF2-4547-8D33-75C7E9C4CC49}">
      <dgm:prSet phldrT="[Metin]" custT="1"/>
      <dgm:spPr/>
      <dgm:t>
        <a:bodyPr/>
        <a:lstStyle/>
        <a:p>
          <a:r>
            <a:rPr lang="tr-TR" sz="1600" dirty="0" smtClean="0"/>
            <a:t>Çarpan Etkileri</a:t>
          </a:r>
          <a:endParaRPr lang="tr-TR" sz="1600" dirty="0"/>
        </a:p>
      </dgm:t>
    </dgm:pt>
    <dgm:pt modelId="{EB12C760-965B-456B-A08E-08C72EFCF3E9}" type="parTrans" cxnId="{B115F154-9BF5-41E0-825A-17221B1036A5}">
      <dgm:prSet/>
      <dgm:spPr/>
      <dgm:t>
        <a:bodyPr/>
        <a:lstStyle/>
        <a:p>
          <a:endParaRPr lang="tr-TR"/>
        </a:p>
      </dgm:t>
    </dgm:pt>
    <dgm:pt modelId="{FDF246AC-30C9-4126-A440-24E6D267227A}" type="sibTrans" cxnId="{B115F154-9BF5-41E0-825A-17221B1036A5}">
      <dgm:prSet/>
      <dgm:spPr/>
      <dgm:t>
        <a:bodyPr/>
        <a:lstStyle/>
        <a:p>
          <a:endParaRPr lang="tr-TR"/>
        </a:p>
      </dgm:t>
    </dgm:pt>
    <dgm:pt modelId="{0298A556-2C92-46B2-AF50-451F0083D3FD}">
      <dgm:prSet phldrT="[Metin]"/>
      <dgm:spPr/>
      <dgm:t>
        <a:bodyPr/>
        <a:lstStyle/>
        <a:p>
          <a:r>
            <a:rPr lang="tr-TR" dirty="0" smtClean="0"/>
            <a:t>Sürdürülebilirlik</a:t>
          </a:r>
          <a:endParaRPr lang="tr-TR" dirty="0"/>
        </a:p>
      </dgm:t>
    </dgm:pt>
    <dgm:pt modelId="{9902BB14-F663-4CF0-BA44-C9D3BBECE68E}" type="parTrans" cxnId="{3E433B80-DB4C-4347-A8BC-409E67BA504A}">
      <dgm:prSet/>
      <dgm:spPr/>
      <dgm:t>
        <a:bodyPr/>
        <a:lstStyle/>
        <a:p>
          <a:endParaRPr lang="tr-TR"/>
        </a:p>
      </dgm:t>
    </dgm:pt>
    <dgm:pt modelId="{1958E82A-CE01-41AE-B3CA-7CD4EBECFDCA}" type="sibTrans" cxnId="{3E433B80-DB4C-4347-A8BC-409E67BA504A}">
      <dgm:prSet/>
      <dgm:spPr/>
      <dgm:t>
        <a:bodyPr/>
        <a:lstStyle/>
        <a:p>
          <a:endParaRPr lang="tr-TR"/>
        </a:p>
      </dgm:t>
    </dgm:pt>
    <dgm:pt modelId="{2C381A7C-5645-4DD7-8BCB-04FF427BE510}">
      <dgm:prSet phldrT="[Metin]"/>
      <dgm:spPr/>
      <dgm:t>
        <a:bodyPr/>
        <a:lstStyle/>
        <a:p>
          <a:r>
            <a:rPr lang="tr-TR" dirty="0" smtClean="0"/>
            <a:t>Mantıksal Çerçeve</a:t>
          </a:r>
          <a:endParaRPr lang="tr-TR" dirty="0"/>
        </a:p>
      </dgm:t>
    </dgm:pt>
    <dgm:pt modelId="{C375967B-B945-4E55-A1B9-E389D2777F96}" type="parTrans" cxnId="{233993C1-8E8E-41CD-B168-53531CE7F9FD}">
      <dgm:prSet/>
      <dgm:spPr/>
      <dgm:t>
        <a:bodyPr/>
        <a:lstStyle/>
        <a:p>
          <a:endParaRPr lang="tr-TR"/>
        </a:p>
      </dgm:t>
    </dgm:pt>
    <dgm:pt modelId="{E9330053-69E1-4822-A4FD-2B95A2ACC984}" type="sibTrans" cxnId="{233993C1-8E8E-41CD-B168-53531CE7F9FD}">
      <dgm:prSet/>
      <dgm:spPr/>
      <dgm:t>
        <a:bodyPr/>
        <a:lstStyle/>
        <a:p>
          <a:endParaRPr lang="tr-TR"/>
        </a:p>
      </dgm:t>
    </dgm:pt>
    <dgm:pt modelId="{5646FF6E-1E40-4DAA-B2DF-3AEC584DCCB5}">
      <dgm:prSet phldrT="[Metin]"/>
      <dgm:spPr/>
      <dgm:t>
        <a:bodyPr/>
        <a:lstStyle/>
        <a:p>
          <a:r>
            <a:rPr lang="tr-TR" dirty="0" smtClean="0"/>
            <a:t>Görünürlük Faaliyetleri</a:t>
          </a:r>
          <a:endParaRPr lang="tr-TR" dirty="0"/>
        </a:p>
      </dgm:t>
    </dgm:pt>
    <dgm:pt modelId="{C4360038-4EFD-4936-8542-759EBC19CAEB}" type="parTrans" cxnId="{5A8CE260-3FB9-4D95-823A-1A003063E322}">
      <dgm:prSet/>
      <dgm:spPr/>
      <dgm:t>
        <a:bodyPr/>
        <a:lstStyle/>
        <a:p>
          <a:endParaRPr lang="tr-TR"/>
        </a:p>
      </dgm:t>
    </dgm:pt>
    <dgm:pt modelId="{1DC25BB3-D01E-4626-B019-7D9EF5596F65}" type="sibTrans" cxnId="{5A8CE260-3FB9-4D95-823A-1A003063E322}">
      <dgm:prSet/>
      <dgm:spPr/>
      <dgm:t>
        <a:bodyPr/>
        <a:lstStyle/>
        <a:p>
          <a:endParaRPr lang="tr-TR"/>
        </a:p>
      </dgm:t>
    </dgm:pt>
    <dgm:pt modelId="{589216CF-5B19-4B03-8ECB-2336B2573D8A}" type="pres">
      <dgm:prSet presAssocID="{A5047767-FBD4-4414-8B45-C5791E3345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9BE937-37BA-404B-B60D-F9FB193CA284}" type="pres">
      <dgm:prSet presAssocID="{ABAC279A-019E-4FB7-834D-7C87855CA5FD}" presName="composite" presStyleCnt="0"/>
      <dgm:spPr/>
      <dgm:t>
        <a:bodyPr/>
        <a:lstStyle/>
        <a:p>
          <a:endParaRPr lang="tr-TR"/>
        </a:p>
      </dgm:t>
    </dgm:pt>
    <dgm:pt modelId="{F411E99E-6013-4AF1-B848-CA2F318D10F3}" type="pres">
      <dgm:prSet presAssocID="{ABAC279A-019E-4FB7-834D-7C87855CA5F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0D6A58-2CEC-4ACD-B222-83566CF3CBED}" type="pres">
      <dgm:prSet presAssocID="{ABAC279A-019E-4FB7-834D-7C87855CA5F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88CD59-A0C0-48E4-845C-BC82876C574D}" type="pres">
      <dgm:prSet presAssocID="{B43AB732-311B-49F5-A74D-09EA05C3E787}" presName="sp" presStyleCnt="0"/>
      <dgm:spPr/>
      <dgm:t>
        <a:bodyPr/>
        <a:lstStyle/>
        <a:p>
          <a:endParaRPr lang="tr-TR"/>
        </a:p>
      </dgm:t>
    </dgm:pt>
    <dgm:pt modelId="{4A99DED5-FDE5-435E-B1A1-807D3310D91D}" type="pres">
      <dgm:prSet presAssocID="{977BE58D-250D-4922-956C-B198C00959B9}" presName="composite" presStyleCnt="0"/>
      <dgm:spPr/>
      <dgm:t>
        <a:bodyPr/>
        <a:lstStyle/>
        <a:p>
          <a:endParaRPr lang="tr-TR"/>
        </a:p>
      </dgm:t>
    </dgm:pt>
    <dgm:pt modelId="{6D45D882-C71C-41F3-8AD0-DD1B58B10AAA}" type="pres">
      <dgm:prSet presAssocID="{977BE58D-250D-4922-956C-B198C00959B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EBB966-1A03-4DBE-A8ED-BD36193E2F48}" type="pres">
      <dgm:prSet presAssocID="{977BE58D-250D-4922-956C-B198C00959B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107FFF-9B94-4234-800D-67FE061DA49A}" type="pres">
      <dgm:prSet presAssocID="{959D8B81-9978-47E0-A087-612C0A20D99A}" presName="sp" presStyleCnt="0"/>
      <dgm:spPr/>
      <dgm:t>
        <a:bodyPr/>
        <a:lstStyle/>
        <a:p>
          <a:endParaRPr lang="tr-TR"/>
        </a:p>
      </dgm:t>
    </dgm:pt>
    <dgm:pt modelId="{43B12043-AA0E-4800-A674-8FE2412B3F58}" type="pres">
      <dgm:prSet presAssocID="{B2B0D66B-0379-43C4-AAC5-61C484A39BD8}" presName="composite" presStyleCnt="0"/>
      <dgm:spPr/>
      <dgm:t>
        <a:bodyPr/>
        <a:lstStyle/>
        <a:p>
          <a:endParaRPr lang="tr-TR"/>
        </a:p>
      </dgm:t>
    </dgm:pt>
    <dgm:pt modelId="{8A94C818-96EB-4BC0-A3BB-C00D3F88645E}" type="pres">
      <dgm:prSet presAssocID="{B2B0D66B-0379-43C4-AAC5-61C484A39BD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E90495-A7AC-4D77-A621-407D0DA83406}" type="pres">
      <dgm:prSet presAssocID="{B2B0D66B-0379-43C4-AAC5-61C484A39BD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948D61-5186-4D9A-A268-918460AD6733}" type="pres">
      <dgm:prSet presAssocID="{32BDE6C7-2C57-42CD-A4A7-22AF1F53034E}" presName="sp" presStyleCnt="0"/>
      <dgm:spPr/>
      <dgm:t>
        <a:bodyPr/>
        <a:lstStyle/>
        <a:p>
          <a:endParaRPr lang="tr-TR"/>
        </a:p>
      </dgm:t>
    </dgm:pt>
    <dgm:pt modelId="{86DE2F71-8E07-40D7-9151-9662E08C6682}" type="pres">
      <dgm:prSet presAssocID="{1EEC399C-29B4-4FB2-840C-70F0E5CBCDF0}" presName="composite" presStyleCnt="0"/>
      <dgm:spPr/>
      <dgm:t>
        <a:bodyPr/>
        <a:lstStyle/>
        <a:p>
          <a:endParaRPr lang="tr-TR"/>
        </a:p>
      </dgm:t>
    </dgm:pt>
    <dgm:pt modelId="{9413AD3D-943F-49CC-AC65-7E152BBB80C8}" type="pres">
      <dgm:prSet presAssocID="{1EEC399C-29B4-4FB2-840C-70F0E5CBCDF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ED6773-5B6C-4C68-B233-2DDB82C3B657}" type="pres">
      <dgm:prSet presAssocID="{1EEC399C-29B4-4FB2-840C-70F0E5CBCDF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BD17EF-8EE6-4FAF-9CCE-41CF16381212}" type="pres">
      <dgm:prSet presAssocID="{4CC939C0-C170-4DA0-9F6E-E0321CC844BC}" presName="sp" presStyleCnt="0"/>
      <dgm:spPr/>
      <dgm:t>
        <a:bodyPr/>
        <a:lstStyle/>
        <a:p>
          <a:endParaRPr lang="tr-TR"/>
        </a:p>
      </dgm:t>
    </dgm:pt>
    <dgm:pt modelId="{11C057A2-D397-4F85-9D6A-C128CDE58BCA}" type="pres">
      <dgm:prSet presAssocID="{937F47C4-7CBF-4E8F-8FC3-CE4777587512}" presName="composite" presStyleCnt="0"/>
      <dgm:spPr/>
      <dgm:t>
        <a:bodyPr/>
        <a:lstStyle/>
        <a:p>
          <a:endParaRPr lang="tr-TR"/>
        </a:p>
      </dgm:t>
    </dgm:pt>
    <dgm:pt modelId="{F88FF41B-4D96-48EA-A6B3-65372EAC7D9B}" type="pres">
      <dgm:prSet presAssocID="{937F47C4-7CBF-4E8F-8FC3-CE477758751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EDBB43-1DE7-4231-933D-D4489EDEFC13}" type="pres">
      <dgm:prSet presAssocID="{937F47C4-7CBF-4E8F-8FC3-CE477758751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2450F6-AC43-462E-A646-F15DA7A777C0}" type="pres">
      <dgm:prSet presAssocID="{02151626-5D9A-4F39-8849-850FFAB34AB4}" presName="sp" presStyleCnt="0"/>
      <dgm:spPr/>
      <dgm:t>
        <a:bodyPr/>
        <a:lstStyle/>
        <a:p>
          <a:endParaRPr lang="tr-TR"/>
        </a:p>
      </dgm:t>
    </dgm:pt>
    <dgm:pt modelId="{A8387F28-B86D-4062-B5FC-842D68AE11F5}" type="pres">
      <dgm:prSet presAssocID="{5CA30664-04A2-4882-9E9C-BDA820F525EF}" presName="composite" presStyleCnt="0"/>
      <dgm:spPr/>
      <dgm:t>
        <a:bodyPr/>
        <a:lstStyle/>
        <a:p>
          <a:endParaRPr lang="tr-TR"/>
        </a:p>
      </dgm:t>
    </dgm:pt>
    <dgm:pt modelId="{5E42247D-08AE-41FA-933F-A6A8E2C8E705}" type="pres">
      <dgm:prSet presAssocID="{5CA30664-04A2-4882-9E9C-BDA820F525E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2048FA-C774-490F-8E08-2125E24AF2EB}" type="pres">
      <dgm:prSet presAssocID="{5CA30664-04A2-4882-9E9C-BDA820F525E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A8CE260-3FB9-4D95-823A-1A003063E322}" srcId="{5CA30664-04A2-4882-9E9C-BDA820F525EF}" destId="{5646FF6E-1E40-4DAA-B2DF-3AEC584DCCB5}" srcOrd="0" destOrd="0" parTransId="{C4360038-4EFD-4936-8542-759EBC19CAEB}" sibTransId="{1DC25BB3-D01E-4626-B019-7D9EF5596F65}"/>
    <dgm:cxn modelId="{70E7EE96-FDD9-4351-865D-0D151C77E378}" srcId="{977BE58D-250D-4922-956C-B198C00959B9}" destId="{9D3E2B6D-7AEC-4F16-9E83-A4DB06BC8304}" srcOrd="0" destOrd="0" parTransId="{952FD3CC-1E7A-41F3-BD8B-6A4C8418592C}" sibTransId="{70E26A81-344C-4246-B227-E438BF2F1C05}"/>
    <dgm:cxn modelId="{48F08C1C-A1C9-4A18-97E5-1D33F8982CB4}" type="presOf" srcId="{5646FF6E-1E40-4DAA-B2DF-3AEC584DCCB5}" destId="{AF2048FA-C774-490F-8E08-2125E24AF2EB}" srcOrd="0" destOrd="0" presId="urn:microsoft.com/office/officeart/2005/8/layout/chevron2"/>
    <dgm:cxn modelId="{31B8EBAD-42CA-4D8C-9F1C-1A4DB282FFCC}" type="presOf" srcId="{ABAC279A-019E-4FB7-834D-7C87855CA5FD}" destId="{F411E99E-6013-4AF1-B848-CA2F318D10F3}" srcOrd="0" destOrd="0" presId="urn:microsoft.com/office/officeart/2005/8/layout/chevron2"/>
    <dgm:cxn modelId="{411D9746-15ED-42D0-B588-8FBE07B901AF}" srcId="{ABAC279A-019E-4FB7-834D-7C87855CA5FD}" destId="{58FD7474-45C0-4193-A2B6-6B7EE9402259}" srcOrd="0" destOrd="0" parTransId="{C07B38BA-0531-496B-8367-45FC870CE55C}" sibTransId="{98989A62-16F3-460B-9143-46227ED31F02}"/>
    <dgm:cxn modelId="{E4286673-0F5A-4D60-A520-4D019BB04D49}" type="presOf" srcId="{B2B0D66B-0379-43C4-AAC5-61C484A39BD8}" destId="{8A94C818-96EB-4BC0-A3BB-C00D3F88645E}" srcOrd="0" destOrd="0" presId="urn:microsoft.com/office/officeart/2005/8/layout/chevron2"/>
    <dgm:cxn modelId="{4390FFDF-CEE2-4627-A9BC-6CF7256AA665}" type="presOf" srcId="{A5047767-FBD4-4414-8B45-C5791E33453D}" destId="{589216CF-5B19-4B03-8ECB-2336B2573D8A}" srcOrd="0" destOrd="0" presId="urn:microsoft.com/office/officeart/2005/8/layout/chevron2"/>
    <dgm:cxn modelId="{5EB83E6D-BEA1-4DAB-BCFD-50583A05BC9D}" srcId="{A5047767-FBD4-4414-8B45-C5791E33453D}" destId="{B2B0D66B-0379-43C4-AAC5-61C484A39BD8}" srcOrd="2" destOrd="0" parTransId="{BFCF2AE6-C9A7-4CF1-BCA9-50CA0D8CBDEA}" sibTransId="{32BDE6C7-2C57-42CD-A4A7-22AF1F53034E}"/>
    <dgm:cxn modelId="{1B313436-B526-4F25-8866-946C1CAA0D2F}" srcId="{A5047767-FBD4-4414-8B45-C5791E33453D}" destId="{5CA30664-04A2-4882-9E9C-BDA820F525EF}" srcOrd="5" destOrd="0" parTransId="{BE4DE1EA-A99F-49BD-995F-0703DB83C516}" sibTransId="{70894801-C69A-4A62-9116-9CFC002FAEE4}"/>
    <dgm:cxn modelId="{233993C1-8E8E-41CD-B168-53531CE7F9FD}" srcId="{937F47C4-7CBF-4E8F-8FC3-CE4777587512}" destId="{2C381A7C-5645-4DD7-8BCB-04FF427BE510}" srcOrd="0" destOrd="0" parTransId="{C375967B-B945-4E55-A1B9-E389D2777F96}" sibTransId="{E9330053-69E1-4822-A4FD-2B95A2ACC984}"/>
    <dgm:cxn modelId="{F13537FF-E6D2-4DA4-BE03-DF454B6F28EA}" type="presOf" srcId="{1EEC399C-29B4-4FB2-840C-70F0E5CBCDF0}" destId="{9413AD3D-943F-49CC-AC65-7E152BBB80C8}" srcOrd="0" destOrd="0" presId="urn:microsoft.com/office/officeart/2005/8/layout/chevron2"/>
    <dgm:cxn modelId="{C66A6635-6427-4683-A36F-C982949A583F}" type="presOf" srcId="{27F9EB4D-5FF2-4547-8D33-75C7E9C4CC49}" destId="{B8E90495-A7AC-4D77-A621-407D0DA83406}" srcOrd="0" destOrd="0" presId="urn:microsoft.com/office/officeart/2005/8/layout/chevron2"/>
    <dgm:cxn modelId="{3367905C-D2F1-40E5-8CB6-938F0042E16F}" type="presOf" srcId="{9D3E2B6D-7AEC-4F16-9E83-A4DB06BC8304}" destId="{4AEBB966-1A03-4DBE-A8ED-BD36193E2F48}" srcOrd="0" destOrd="0" presId="urn:microsoft.com/office/officeart/2005/8/layout/chevron2"/>
    <dgm:cxn modelId="{A23388BB-F746-4E31-A70D-555452AB1B4C}" type="presOf" srcId="{977BE58D-250D-4922-956C-B198C00959B9}" destId="{6D45D882-C71C-41F3-8AD0-DD1B58B10AAA}" srcOrd="0" destOrd="0" presId="urn:microsoft.com/office/officeart/2005/8/layout/chevron2"/>
    <dgm:cxn modelId="{11D30797-E85E-4D7D-8DCC-92C4B6E523C1}" type="presOf" srcId="{0298A556-2C92-46B2-AF50-451F0083D3FD}" destId="{6BED6773-5B6C-4C68-B233-2DDB82C3B657}" srcOrd="0" destOrd="0" presId="urn:microsoft.com/office/officeart/2005/8/layout/chevron2"/>
    <dgm:cxn modelId="{32FB2CF5-0E44-49FC-8912-342294846AFE}" type="presOf" srcId="{58FD7474-45C0-4193-A2B6-6B7EE9402259}" destId="{A60D6A58-2CEC-4ACD-B222-83566CF3CBED}" srcOrd="0" destOrd="0" presId="urn:microsoft.com/office/officeart/2005/8/layout/chevron2"/>
    <dgm:cxn modelId="{06D78935-6F5F-400D-A59E-FE6D415136A0}" srcId="{A5047767-FBD4-4414-8B45-C5791E33453D}" destId="{977BE58D-250D-4922-956C-B198C00959B9}" srcOrd="1" destOrd="0" parTransId="{6E61C2FC-018A-4B5F-8153-65B130D133FA}" sibTransId="{959D8B81-9978-47E0-A087-612C0A20D99A}"/>
    <dgm:cxn modelId="{B115F154-9BF5-41E0-825A-17221B1036A5}" srcId="{B2B0D66B-0379-43C4-AAC5-61C484A39BD8}" destId="{27F9EB4D-5FF2-4547-8D33-75C7E9C4CC49}" srcOrd="0" destOrd="0" parTransId="{EB12C760-965B-456B-A08E-08C72EFCF3E9}" sibTransId="{FDF246AC-30C9-4126-A440-24E6D267227A}"/>
    <dgm:cxn modelId="{59EA02A0-9F21-4522-925C-20AD8B80DE61}" srcId="{A5047767-FBD4-4414-8B45-C5791E33453D}" destId="{1EEC399C-29B4-4FB2-840C-70F0E5CBCDF0}" srcOrd="3" destOrd="0" parTransId="{99F4F005-82CD-4C25-B4BA-6A7423AB617B}" sibTransId="{4CC939C0-C170-4DA0-9F6E-E0321CC844BC}"/>
    <dgm:cxn modelId="{8C702F48-CDEE-4EBD-B6D1-EE5128301A24}" type="presOf" srcId="{2C381A7C-5645-4DD7-8BCB-04FF427BE510}" destId="{40EDBB43-1DE7-4231-933D-D4489EDEFC13}" srcOrd="0" destOrd="0" presId="urn:microsoft.com/office/officeart/2005/8/layout/chevron2"/>
    <dgm:cxn modelId="{13041833-73E2-4D51-B534-511ABB6451E2}" type="presOf" srcId="{937F47C4-7CBF-4E8F-8FC3-CE4777587512}" destId="{F88FF41B-4D96-48EA-A6B3-65372EAC7D9B}" srcOrd="0" destOrd="0" presId="urn:microsoft.com/office/officeart/2005/8/layout/chevron2"/>
    <dgm:cxn modelId="{3E433B80-DB4C-4347-A8BC-409E67BA504A}" srcId="{1EEC399C-29B4-4FB2-840C-70F0E5CBCDF0}" destId="{0298A556-2C92-46B2-AF50-451F0083D3FD}" srcOrd="0" destOrd="0" parTransId="{9902BB14-F663-4CF0-BA44-C9D3BBECE68E}" sibTransId="{1958E82A-CE01-41AE-B3CA-7CD4EBECFDCA}"/>
    <dgm:cxn modelId="{52D4A3AF-3349-4F77-B257-92D779854702}" type="presOf" srcId="{5CA30664-04A2-4882-9E9C-BDA820F525EF}" destId="{5E42247D-08AE-41FA-933F-A6A8E2C8E705}" srcOrd="0" destOrd="0" presId="urn:microsoft.com/office/officeart/2005/8/layout/chevron2"/>
    <dgm:cxn modelId="{DE7310E4-18E6-4EAC-A13D-C5C6F9C1ACB8}" srcId="{A5047767-FBD4-4414-8B45-C5791E33453D}" destId="{ABAC279A-019E-4FB7-834D-7C87855CA5FD}" srcOrd="0" destOrd="0" parTransId="{A1D8F59D-22BB-41D6-86D1-3EDADC39B769}" sibTransId="{B43AB732-311B-49F5-A74D-09EA05C3E787}"/>
    <dgm:cxn modelId="{E3B446CB-9E5E-432E-BBCE-FF4C0E8FB5C3}" srcId="{A5047767-FBD4-4414-8B45-C5791E33453D}" destId="{937F47C4-7CBF-4E8F-8FC3-CE4777587512}" srcOrd="4" destOrd="0" parTransId="{AA330010-584A-4973-967A-D24E8E09C2B8}" sibTransId="{02151626-5D9A-4F39-8849-850FFAB34AB4}"/>
    <dgm:cxn modelId="{695DCD55-0971-4306-876A-C4C9A08C4EBB}" type="presParOf" srcId="{589216CF-5B19-4B03-8ECB-2336B2573D8A}" destId="{4C9BE937-37BA-404B-B60D-F9FB193CA284}" srcOrd="0" destOrd="0" presId="urn:microsoft.com/office/officeart/2005/8/layout/chevron2"/>
    <dgm:cxn modelId="{53723F93-B4C8-4D3B-81C5-4EC9815E85BC}" type="presParOf" srcId="{4C9BE937-37BA-404B-B60D-F9FB193CA284}" destId="{F411E99E-6013-4AF1-B848-CA2F318D10F3}" srcOrd="0" destOrd="0" presId="urn:microsoft.com/office/officeart/2005/8/layout/chevron2"/>
    <dgm:cxn modelId="{6C0E24D9-7467-40C6-A136-58E178B3C4B8}" type="presParOf" srcId="{4C9BE937-37BA-404B-B60D-F9FB193CA284}" destId="{A60D6A58-2CEC-4ACD-B222-83566CF3CBED}" srcOrd="1" destOrd="0" presId="urn:microsoft.com/office/officeart/2005/8/layout/chevron2"/>
    <dgm:cxn modelId="{478D3755-D36D-4E72-B2B0-A805C50C9809}" type="presParOf" srcId="{589216CF-5B19-4B03-8ECB-2336B2573D8A}" destId="{5588CD59-A0C0-48E4-845C-BC82876C574D}" srcOrd="1" destOrd="0" presId="urn:microsoft.com/office/officeart/2005/8/layout/chevron2"/>
    <dgm:cxn modelId="{ABB0DF70-F292-4AFA-948A-DA7BE661F808}" type="presParOf" srcId="{589216CF-5B19-4B03-8ECB-2336B2573D8A}" destId="{4A99DED5-FDE5-435E-B1A1-807D3310D91D}" srcOrd="2" destOrd="0" presId="urn:microsoft.com/office/officeart/2005/8/layout/chevron2"/>
    <dgm:cxn modelId="{7D5D53E1-029F-4CD8-8078-B53B244D5987}" type="presParOf" srcId="{4A99DED5-FDE5-435E-B1A1-807D3310D91D}" destId="{6D45D882-C71C-41F3-8AD0-DD1B58B10AAA}" srcOrd="0" destOrd="0" presId="urn:microsoft.com/office/officeart/2005/8/layout/chevron2"/>
    <dgm:cxn modelId="{37ACEB97-7AFD-4390-9D59-F369FE15A1BE}" type="presParOf" srcId="{4A99DED5-FDE5-435E-B1A1-807D3310D91D}" destId="{4AEBB966-1A03-4DBE-A8ED-BD36193E2F48}" srcOrd="1" destOrd="0" presId="urn:microsoft.com/office/officeart/2005/8/layout/chevron2"/>
    <dgm:cxn modelId="{56B42097-8202-4A03-847B-F23A6ED5B1DD}" type="presParOf" srcId="{589216CF-5B19-4B03-8ECB-2336B2573D8A}" destId="{84107FFF-9B94-4234-800D-67FE061DA49A}" srcOrd="3" destOrd="0" presId="urn:microsoft.com/office/officeart/2005/8/layout/chevron2"/>
    <dgm:cxn modelId="{4DBC0958-B4C5-4E42-9290-E4DD428518AB}" type="presParOf" srcId="{589216CF-5B19-4B03-8ECB-2336B2573D8A}" destId="{43B12043-AA0E-4800-A674-8FE2412B3F58}" srcOrd="4" destOrd="0" presId="urn:microsoft.com/office/officeart/2005/8/layout/chevron2"/>
    <dgm:cxn modelId="{69DF5032-22F2-4A39-9C49-E234AC767848}" type="presParOf" srcId="{43B12043-AA0E-4800-A674-8FE2412B3F58}" destId="{8A94C818-96EB-4BC0-A3BB-C00D3F88645E}" srcOrd="0" destOrd="0" presId="urn:microsoft.com/office/officeart/2005/8/layout/chevron2"/>
    <dgm:cxn modelId="{98D6B213-5683-4363-948C-C296B13A8B13}" type="presParOf" srcId="{43B12043-AA0E-4800-A674-8FE2412B3F58}" destId="{B8E90495-A7AC-4D77-A621-407D0DA83406}" srcOrd="1" destOrd="0" presId="urn:microsoft.com/office/officeart/2005/8/layout/chevron2"/>
    <dgm:cxn modelId="{68EEBE21-5440-4200-B3DF-2544AB74DC79}" type="presParOf" srcId="{589216CF-5B19-4B03-8ECB-2336B2573D8A}" destId="{54948D61-5186-4D9A-A268-918460AD6733}" srcOrd="5" destOrd="0" presId="urn:microsoft.com/office/officeart/2005/8/layout/chevron2"/>
    <dgm:cxn modelId="{275B7094-3605-45A3-88AC-70D02FCD3E47}" type="presParOf" srcId="{589216CF-5B19-4B03-8ECB-2336B2573D8A}" destId="{86DE2F71-8E07-40D7-9151-9662E08C6682}" srcOrd="6" destOrd="0" presId="urn:microsoft.com/office/officeart/2005/8/layout/chevron2"/>
    <dgm:cxn modelId="{43513A63-C9DD-455F-BA14-0A78669B86E2}" type="presParOf" srcId="{86DE2F71-8E07-40D7-9151-9662E08C6682}" destId="{9413AD3D-943F-49CC-AC65-7E152BBB80C8}" srcOrd="0" destOrd="0" presId="urn:microsoft.com/office/officeart/2005/8/layout/chevron2"/>
    <dgm:cxn modelId="{2B1CA354-EE5D-4E8D-9126-2B76091E1BB1}" type="presParOf" srcId="{86DE2F71-8E07-40D7-9151-9662E08C6682}" destId="{6BED6773-5B6C-4C68-B233-2DDB82C3B657}" srcOrd="1" destOrd="0" presId="urn:microsoft.com/office/officeart/2005/8/layout/chevron2"/>
    <dgm:cxn modelId="{FF8ED357-1610-46A1-B65E-C8B1865AC9A7}" type="presParOf" srcId="{589216CF-5B19-4B03-8ECB-2336B2573D8A}" destId="{F0BD17EF-8EE6-4FAF-9CCE-41CF16381212}" srcOrd="7" destOrd="0" presId="urn:microsoft.com/office/officeart/2005/8/layout/chevron2"/>
    <dgm:cxn modelId="{BE27D846-068A-4ACB-9DF0-857BAEDDAEB3}" type="presParOf" srcId="{589216CF-5B19-4B03-8ECB-2336B2573D8A}" destId="{11C057A2-D397-4F85-9D6A-C128CDE58BCA}" srcOrd="8" destOrd="0" presId="urn:microsoft.com/office/officeart/2005/8/layout/chevron2"/>
    <dgm:cxn modelId="{244C0C14-5403-43F3-9C1E-6084B998E3D5}" type="presParOf" srcId="{11C057A2-D397-4F85-9D6A-C128CDE58BCA}" destId="{F88FF41B-4D96-48EA-A6B3-65372EAC7D9B}" srcOrd="0" destOrd="0" presId="urn:microsoft.com/office/officeart/2005/8/layout/chevron2"/>
    <dgm:cxn modelId="{63941700-2F52-4B37-BA70-7E76D21A4641}" type="presParOf" srcId="{11C057A2-D397-4F85-9D6A-C128CDE58BCA}" destId="{40EDBB43-1DE7-4231-933D-D4489EDEFC13}" srcOrd="1" destOrd="0" presId="urn:microsoft.com/office/officeart/2005/8/layout/chevron2"/>
    <dgm:cxn modelId="{48A61387-DC04-4B6C-AD69-50491A42338F}" type="presParOf" srcId="{589216CF-5B19-4B03-8ECB-2336B2573D8A}" destId="{3E2450F6-AC43-462E-A646-F15DA7A777C0}" srcOrd="9" destOrd="0" presId="urn:microsoft.com/office/officeart/2005/8/layout/chevron2"/>
    <dgm:cxn modelId="{65B276FF-210A-44C2-B488-3343BC51F311}" type="presParOf" srcId="{589216CF-5B19-4B03-8ECB-2336B2573D8A}" destId="{A8387F28-B86D-4062-B5FC-842D68AE11F5}" srcOrd="10" destOrd="0" presId="urn:microsoft.com/office/officeart/2005/8/layout/chevron2"/>
    <dgm:cxn modelId="{70844E2E-889F-4E0B-BC09-D88121A46966}" type="presParOf" srcId="{A8387F28-B86D-4062-B5FC-842D68AE11F5}" destId="{5E42247D-08AE-41FA-933F-A6A8E2C8E705}" srcOrd="0" destOrd="0" presId="urn:microsoft.com/office/officeart/2005/8/layout/chevron2"/>
    <dgm:cxn modelId="{62791E5E-F494-4900-8DB9-025F2A52B88F}" type="presParOf" srcId="{A8387F28-B86D-4062-B5FC-842D68AE11F5}" destId="{AF2048FA-C774-490F-8E08-2125E24AF2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5047767-FBD4-4414-8B45-C5791E33453D}" type="doc">
      <dgm:prSet loTypeId="urn:microsoft.com/office/officeart/2005/8/layout/chevron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ABAC279A-019E-4FB7-834D-7C87855CA5FD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2.1</a:t>
          </a:r>
          <a:endParaRPr lang="tr-TR" dirty="0"/>
        </a:p>
      </dgm:t>
    </dgm:pt>
    <dgm:pt modelId="{A1D8F59D-22BB-41D6-86D1-3EDADC39B769}" type="parTrans" cxnId="{DE7310E4-18E6-4EAC-A13D-C5C6F9C1ACB8}">
      <dgm:prSet/>
      <dgm:spPr/>
      <dgm:t>
        <a:bodyPr/>
        <a:lstStyle/>
        <a:p>
          <a:endParaRPr lang="tr-TR"/>
        </a:p>
      </dgm:t>
    </dgm:pt>
    <dgm:pt modelId="{B43AB732-311B-49F5-A74D-09EA05C3E787}" type="sibTrans" cxnId="{DE7310E4-18E6-4EAC-A13D-C5C6F9C1ACB8}">
      <dgm:prSet/>
      <dgm:spPr/>
      <dgm:t>
        <a:bodyPr/>
        <a:lstStyle/>
        <a:p>
          <a:endParaRPr lang="tr-TR"/>
        </a:p>
      </dgm:t>
    </dgm:pt>
    <dgm:pt modelId="{58FD7474-45C0-4193-A2B6-6B7EE9402259}">
      <dgm:prSet phldrT="[Metin]" custT="1"/>
      <dgm:spPr/>
      <dgm:t>
        <a:bodyPr/>
        <a:lstStyle/>
        <a:p>
          <a:r>
            <a:rPr lang="tr-TR" sz="1600" dirty="0" smtClean="0"/>
            <a:t>Hedef gruplar/yararlanıcılar üzerinde beklenen etki</a:t>
          </a:r>
          <a:endParaRPr lang="tr-TR" sz="1600" dirty="0"/>
        </a:p>
      </dgm:t>
    </dgm:pt>
    <dgm:pt modelId="{C07B38BA-0531-496B-8367-45FC870CE55C}" type="parTrans" cxnId="{411D9746-15ED-42D0-B588-8FBE07B901AF}">
      <dgm:prSet/>
      <dgm:spPr/>
      <dgm:t>
        <a:bodyPr/>
        <a:lstStyle/>
        <a:p>
          <a:endParaRPr lang="tr-TR"/>
        </a:p>
      </dgm:t>
    </dgm:pt>
    <dgm:pt modelId="{98989A62-16F3-460B-9143-46227ED31F02}" type="sibTrans" cxnId="{411D9746-15ED-42D0-B588-8FBE07B901AF}">
      <dgm:prSet/>
      <dgm:spPr/>
      <dgm:t>
        <a:bodyPr/>
        <a:lstStyle/>
        <a:p>
          <a:endParaRPr lang="tr-TR"/>
        </a:p>
      </dgm:t>
    </dgm:pt>
    <dgm:pt modelId="{977BE58D-250D-4922-956C-B198C00959B9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2.2</a:t>
          </a:r>
          <a:endParaRPr lang="tr-TR" dirty="0"/>
        </a:p>
      </dgm:t>
    </dgm:pt>
    <dgm:pt modelId="{6E61C2FC-018A-4B5F-8153-65B130D133FA}" type="parTrans" cxnId="{06D78935-6F5F-400D-A59E-FE6D415136A0}">
      <dgm:prSet/>
      <dgm:spPr/>
      <dgm:t>
        <a:bodyPr/>
        <a:lstStyle/>
        <a:p>
          <a:endParaRPr lang="tr-TR"/>
        </a:p>
      </dgm:t>
    </dgm:pt>
    <dgm:pt modelId="{959D8B81-9978-47E0-A087-612C0A20D99A}" type="sibTrans" cxnId="{06D78935-6F5F-400D-A59E-FE6D415136A0}">
      <dgm:prSet/>
      <dgm:spPr/>
      <dgm:t>
        <a:bodyPr/>
        <a:lstStyle/>
        <a:p>
          <a:endParaRPr lang="tr-TR"/>
        </a:p>
      </dgm:t>
    </dgm:pt>
    <dgm:pt modelId="{B2B0D66B-0379-43C4-AAC5-61C484A39BD8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tr-TR" dirty="0" smtClean="0"/>
            <a:t>2.3</a:t>
          </a:r>
          <a:endParaRPr lang="tr-TR" dirty="0"/>
        </a:p>
      </dgm:t>
    </dgm:pt>
    <dgm:pt modelId="{BFCF2AE6-C9A7-4CF1-BCA9-50CA0D8CBDEA}" type="parTrans" cxnId="{5EB83E6D-BEA1-4DAB-BCFD-50583A05BC9D}">
      <dgm:prSet/>
      <dgm:spPr/>
      <dgm:t>
        <a:bodyPr/>
        <a:lstStyle/>
        <a:p>
          <a:endParaRPr lang="tr-TR"/>
        </a:p>
      </dgm:t>
    </dgm:pt>
    <dgm:pt modelId="{32BDE6C7-2C57-42CD-A4A7-22AF1F53034E}" type="sibTrans" cxnId="{5EB83E6D-BEA1-4DAB-BCFD-50583A05BC9D}">
      <dgm:prSet/>
      <dgm:spPr/>
      <dgm:t>
        <a:bodyPr/>
        <a:lstStyle/>
        <a:p>
          <a:endParaRPr lang="tr-TR"/>
        </a:p>
      </dgm:t>
    </dgm:pt>
    <dgm:pt modelId="{1EEC399C-29B4-4FB2-840C-70F0E5CBCDF0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2.4 </a:t>
          </a:r>
          <a:endParaRPr lang="tr-TR" dirty="0"/>
        </a:p>
      </dgm:t>
    </dgm:pt>
    <dgm:pt modelId="{99F4F005-82CD-4C25-B4BA-6A7423AB617B}" type="parTrans" cxnId="{59EA02A0-9F21-4522-925C-20AD8B80DE61}">
      <dgm:prSet/>
      <dgm:spPr/>
      <dgm:t>
        <a:bodyPr/>
        <a:lstStyle/>
        <a:p>
          <a:endParaRPr lang="tr-TR"/>
        </a:p>
      </dgm:t>
    </dgm:pt>
    <dgm:pt modelId="{4CC939C0-C170-4DA0-9F6E-E0321CC844BC}" type="sibTrans" cxnId="{59EA02A0-9F21-4522-925C-20AD8B80DE61}">
      <dgm:prSet/>
      <dgm:spPr/>
      <dgm:t>
        <a:bodyPr/>
        <a:lstStyle/>
        <a:p>
          <a:endParaRPr lang="tr-TR"/>
        </a:p>
      </dgm:t>
    </dgm:pt>
    <dgm:pt modelId="{937F47C4-7CBF-4E8F-8FC3-CE4777587512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2.5</a:t>
          </a:r>
          <a:endParaRPr lang="tr-TR" dirty="0"/>
        </a:p>
      </dgm:t>
    </dgm:pt>
    <dgm:pt modelId="{AA330010-584A-4973-967A-D24E8E09C2B8}" type="parTrans" cxnId="{E3B446CB-9E5E-432E-BBCE-FF4C0E8FB5C3}">
      <dgm:prSet/>
      <dgm:spPr/>
      <dgm:t>
        <a:bodyPr/>
        <a:lstStyle/>
        <a:p>
          <a:endParaRPr lang="tr-TR"/>
        </a:p>
      </dgm:t>
    </dgm:pt>
    <dgm:pt modelId="{02151626-5D9A-4F39-8849-850FFAB34AB4}" type="sibTrans" cxnId="{E3B446CB-9E5E-432E-BBCE-FF4C0E8FB5C3}">
      <dgm:prSet/>
      <dgm:spPr/>
      <dgm:t>
        <a:bodyPr/>
        <a:lstStyle/>
        <a:p>
          <a:endParaRPr lang="tr-TR"/>
        </a:p>
      </dgm:t>
    </dgm:pt>
    <dgm:pt modelId="{5CA30664-04A2-4882-9E9C-BDA820F525EF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2.6</a:t>
          </a:r>
          <a:endParaRPr lang="tr-TR" dirty="0"/>
        </a:p>
      </dgm:t>
    </dgm:pt>
    <dgm:pt modelId="{BE4DE1EA-A99F-49BD-995F-0703DB83C516}" type="parTrans" cxnId="{1B313436-B526-4F25-8866-946C1CAA0D2F}">
      <dgm:prSet/>
      <dgm:spPr/>
      <dgm:t>
        <a:bodyPr/>
        <a:lstStyle/>
        <a:p>
          <a:endParaRPr lang="tr-TR"/>
        </a:p>
      </dgm:t>
    </dgm:pt>
    <dgm:pt modelId="{70894801-C69A-4A62-9116-9CFC002FAEE4}" type="sibTrans" cxnId="{1B313436-B526-4F25-8866-946C1CAA0D2F}">
      <dgm:prSet/>
      <dgm:spPr/>
      <dgm:t>
        <a:bodyPr/>
        <a:lstStyle/>
        <a:p>
          <a:endParaRPr lang="tr-TR"/>
        </a:p>
      </dgm:t>
    </dgm:pt>
    <dgm:pt modelId="{9D3E2B6D-7AEC-4F16-9E83-A4DB06BC8304}">
      <dgm:prSet phldrT="[Metin]" custT="1"/>
      <dgm:spPr/>
      <dgm:t>
        <a:bodyPr/>
        <a:lstStyle/>
        <a:p>
          <a:r>
            <a:rPr lang="tr-TR" sz="1600" dirty="0" smtClean="0"/>
            <a:t>Somut Çıktılar</a:t>
          </a:r>
          <a:endParaRPr lang="tr-TR" sz="1600" dirty="0"/>
        </a:p>
      </dgm:t>
    </dgm:pt>
    <dgm:pt modelId="{952FD3CC-1E7A-41F3-BD8B-6A4C8418592C}" type="parTrans" cxnId="{70E7EE96-FDD9-4351-865D-0D151C77E378}">
      <dgm:prSet/>
      <dgm:spPr/>
      <dgm:t>
        <a:bodyPr/>
        <a:lstStyle/>
        <a:p>
          <a:endParaRPr lang="tr-TR"/>
        </a:p>
      </dgm:t>
    </dgm:pt>
    <dgm:pt modelId="{70E26A81-344C-4246-B227-E438BF2F1C05}" type="sibTrans" cxnId="{70E7EE96-FDD9-4351-865D-0D151C77E378}">
      <dgm:prSet/>
      <dgm:spPr/>
      <dgm:t>
        <a:bodyPr/>
        <a:lstStyle/>
        <a:p>
          <a:endParaRPr lang="tr-TR"/>
        </a:p>
      </dgm:t>
    </dgm:pt>
    <dgm:pt modelId="{27F9EB4D-5FF2-4547-8D33-75C7E9C4CC49}">
      <dgm:prSet phldrT="[Metin]" custT="1"/>
      <dgm:spPr/>
      <dgm:t>
        <a:bodyPr/>
        <a:lstStyle/>
        <a:p>
          <a:r>
            <a:rPr lang="tr-TR" sz="1600" dirty="0" smtClean="0"/>
            <a:t>Çarpan Etkileri</a:t>
          </a:r>
          <a:endParaRPr lang="tr-TR" sz="1600" dirty="0"/>
        </a:p>
      </dgm:t>
    </dgm:pt>
    <dgm:pt modelId="{EB12C760-965B-456B-A08E-08C72EFCF3E9}" type="parTrans" cxnId="{B115F154-9BF5-41E0-825A-17221B1036A5}">
      <dgm:prSet/>
      <dgm:spPr/>
      <dgm:t>
        <a:bodyPr/>
        <a:lstStyle/>
        <a:p>
          <a:endParaRPr lang="tr-TR"/>
        </a:p>
      </dgm:t>
    </dgm:pt>
    <dgm:pt modelId="{FDF246AC-30C9-4126-A440-24E6D267227A}" type="sibTrans" cxnId="{B115F154-9BF5-41E0-825A-17221B1036A5}">
      <dgm:prSet/>
      <dgm:spPr/>
      <dgm:t>
        <a:bodyPr/>
        <a:lstStyle/>
        <a:p>
          <a:endParaRPr lang="tr-TR"/>
        </a:p>
      </dgm:t>
    </dgm:pt>
    <dgm:pt modelId="{0298A556-2C92-46B2-AF50-451F0083D3FD}">
      <dgm:prSet phldrT="[Metin]"/>
      <dgm:spPr/>
      <dgm:t>
        <a:bodyPr/>
        <a:lstStyle/>
        <a:p>
          <a:r>
            <a:rPr lang="tr-TR" dirty="0" smtClean="0"/>
            <a:t>Sürdürülebilirlik</a:t>
          </a:r>
          <a:endParaRPr lang="tr-TR" dirty="0"/>
        </a:p>
      </dgm:t>
    </dgm:pt>
    <dgm:pt modelId="{9902BB14-F663-4CF0-BA44-C9D3BBECE68E}" type="parTrans" cxnId="{3E433B80-DB4C-4347-A8BC-409E67BA504A}">
      <dgm:prSet/>
      <dgm:spPr/>
      <dgm:t>
        <a:bodyPr/>
        <a:lstStyle/>
        <a:p>
          <a:endParaRPr lang="tr-TR"/>
        </a:p>
      </dgm:t>
    </dgm:pt>
    <dgm:pt modelId="{1958E82A-CE01-41AE-B3CA-7CD4EBECFDCA}" type="sibTrans" cxnId="{3E433B80-DB4C-4347-A8BC-409E67BA504A}">
      <dgm:prSet/>
      <dgm:spPr/>
      <dgm:t>
        <a:bodyPr/>
        <a:lstStyle/>
        <a:p>
          <a:endParaRPr lang="tr-TR"/>
        </a:p>
      </dgm:t>
    </dgm:pt>
    <dgm:pt modelId="{2C381A7C-5645-4DD7-8BCB-04FF427BE510}">
      <dgm:prSet phldrT="[Metin]"/>
      <dgm:spPr/>
      <dgm:t>
        <a:bodyPr/>
        <a:lstStyle/>
        <a:p>
          <a:r>
            <a:rPr lang="tr-TR" dirty="0" smtClean="0"/>
            <a:t>Mantıksal Çerçeve</a:t>
          </a:r>
          <a:endParaRPr lang="tr-TR" dirty="0"/>
        </a:p>
      </dgm:t>
    </dgm:pt>
    <dgm:pt modelId="{C375967B-B945-4E55-A1B9-E389D2777F96}" type="parTrans" cxnId="{233993C1-8E8E-41CD-B168-53531CE7F9FD}">
      <dgm:prSet/>
      <dgm:spPr/>
      <dgm:t>
        <a:bodyPr/>
        <a:lstStyle/>
        <a:p>
          <a:endParaRPr lang="tr-TR"/>
        </a:p>
      </dgm:t>
    </dgm:pt>
    <dgm:pt modelId="{E9330053-69E1-4822-A4FD-2B95A2ACC984}" type="sibTrans" cxnId="{233993C1-8E8E-41CD-B168-53531CE7F9FD}">
      <dgm:prSet/>
      <dgm:spPr/>
      <dgm:t>
        <a:bodyPr/>
        <a:lstStyle/>
        <a:p>
          <a:endParaRPr lang="tr-TR"/>
        </a:p>
      </dgm:t>
    </dgm:pt>
    <dgm:pt modelId="{5646FF6E-1E40-4DAA-B2DF-3AEC584DCCB5}">
      <dgm:prSet phldrT="[Metin]"/>
      <dgm:spPr/>
      <dgm:t>
        <a:bodyPr/>
        <a:lstStyle/>
        <a:p>
          <a:r>
            <a:rPr lang="tr-TR" dirty="0" smtClean="0"/>
            <a:t>Görünürlük Faaliyetleri</a:t>
          </a:r>
          <a:endParaRPr lang="tr-TR" dirty="0"/>
        </a:p>
      </dgm:t>
    </dgm:pt>
    <dgm:pt modelId="{C4360038-4EFD-4936-8542-759EBC19CAEB}" type="parTrans" cxnId="{5A8CE260-3FB9-4D95-823A-1A003063E322}">
      <dgm:prSet/>
      <dgm:spPr/>
      <dgm:t>
        <a:bodyPr/>
        <a:lstStyle/>
        <a:p>
          <a:endParaRPr lang="tr-TR"/>
        </a:p>
      </dgm:t>
    </dgm:pt>
    <dgm:pt modelId="{1DC25BB3-D01E-4626-B019-7D9EF5596F65}" type="sibTrans" cxnId="{5A8CE260-3FB9-4D95-823A-1A003063E322}">
      <dgm:prSet/>
      <dgm:spPr/>
      <dgm:t>
        <a:bodyPr/>
        <a:lstStyle/>
        <a:p>
          <a:endParaRPr lang="tr-TR"/>
        </a:p>
      </dgm:t>
    </dgm:pt>
    <dgm:pt modelId="{589216CF-5B19-4B03-8ECB-2336B2573D8A}" type="pres">
      <dgm:prSet presAssocID="{A5047767-FBD4-4414-8B45-C5791E3345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9BE937-37BA-404B-B60D-F9FB193CA284}" type="pres">
      <dgm:prSet presAssocID="{ABAC279A-019E-4FB7-834D-7C87855CA5FD}" presName="composite" presStyleCnt="0"/>
      <dgm:spPr/>
    </dgm:pt>
    <dgm:pt modelId="{F411E99E-6013-4AF1-B848-CA2F318D10F3}" type="pres">
      <dgm:prSet presAssocID="{ABAC279A-019E-4FB7-834D-7C87855CA5F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0D6A58-2CEC-4ACD-B222-83566CF3CBED}" type="pres">
      <dgm:prSet presAssocID="{ABAC279A-019E-4FB7-834D-7C87855CA5F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88CD59-A0C0-48E4-845C-BC82876C574D}" type="pres">
      <dgm:prSet presAssocID="{B43AB732-311B-49F5-A74D-09EA05C3E787}" presName="sp" presStyleCnt="0"/>
      <dgm:spPr/>
    </dgm:pt>
    <dgm:pt modelId="{4A99DED5-FDE5-435E-B1A1-807D3310D91D}" type="pres">
      <dgm:prSet presAssocID="{977BE58D-250D-4922-956C-B198C00959B9}" presName="composite" presStyleCnt="0"/>
      <dgm:spPr/>
    </dgm:pt>
    <dgm:pt modelId="{6D45D882-C71C-41F3-8AD0-DD1B58B10AAA}" type="pres">
      <dgm:prSet presAssocID="{977BE58D-250D-4922-956C-B198C00959B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EBB966-1A03-4DBE-A8ED-BD36193E2F48}" type="pres">
      <dgm:prSet presAssocID="{977BE58D-250D-4922-956C-B198C00959B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107FFF-9B94-4234-800D-67FE061DA49A}" type="pres">
      <dgm:prSet presAssocID="{959D8B81-9978-47E0-A087-612C0A20D99A}" presName="sp" presStyleCnt="0"/>
      <dgm:spPr/>
    </dgm:pt>
    <dgm:pt modelId="{43B12043-AA0E-4800-A674-8FE2412B3F58}" type="pres">
      <dgm:prSet presAssocID="{B2B0D66B-0379-43C4-AAC5-61C484A39BD8}" presName="composite" presStyleCnt="0"/>
      <dgm:spPr/>
    </dgm:pt>
    <dgm:pt modelId="{8A94C818-96EB-4BC0-A3BB-C00D3F88645E}" type="pres">
      <dgm:prSet presAssocID="{B2B0D66B-0379-43C4-AAC5-61C484A39BD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E90495-A7AC-4D77-A621-407D0DA83406}" type="pres">
      <dgm:prSet presAssocID="{B2B0D66B-0379-43C4-AAC5-61C484A39BD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948D61-5186-4D9A-A268-918460AD6733}" type="pres">
      <dgm:prSet presAssocID="{32BDE6C7-2C57-42CD-A4A7-22AF1F53034E}" presName="sp" presStyleCnt="0"/>
      <dgm:spPr/>
    </dgm:pt>
    <dgm:pt modelId="{86DE2F71-8E07-40D7-9151-9662E08C6682}" type="pres">
      <dgm:prSet presAssocID="{1EEC399C-29B4-4FB2-840C-70F0E5CBCDF0}" presName="composite" presStyleCnt="0"/>
      <dgm:spPr/>
    </dgm:pt>
    <dgm:pt modelId="{9413AD3D-943F-49CC-AC65-7E152BBB80C8}" type="pres">
      <dgm:prSet presAssocID="{1EEC399C-29B4-4FB2-840C-70F0E5CBCDF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ED6773-5B6C-4C68-B233-2DDB82C3B657}" type="pres">
      <dgm:prSet presAssocID="{1EEC399C-29B4-4FB2-840C-70F0E5CBCDF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BD17EF-8EE6-4FAF-9CCE-41CF16381212}" type="pres">
      <dgm:prSet presAssocID="{4CC939C0-C170-4DA0-9F6E-E0321CC844BC}" presName="sp" presStyleCnt="0"/>
      <dgm:spPr/>
    </dgm:pt>
    <dgm:pt modelId="{11C057A2-D397-4F85-9D6A-C128CDE58BCA}" type="pres">
      <dgm:prSet presAssocID="{937F47C4-7CBF-4E8F-8FC3-CE4777587512}" presName="composite" presStyleCnt="0"/>
      <dgm:spPr/>
    </dgm:pt>
    <dgm:pt modelId="{F88FF41B-4D96-48EA-A6B3-65372EAC7D9B}" type="pres">
      <dgm:prSet presAssocID="{937F47C4-7CBF-4E8F-8FC3-CE477758751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EDBB43-1DE7-4231-933D-D4489EDEFC13}" type="pres">
      <dgm:prSet presAssocID="{937F47C4-7CBF-4E8F-8FC3-CE477758751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2450F6-AC43-462E-A646-F15DA7A777C0}" type="pres">
      <dgm:prSet presAssocID="{02151626-5D9A-4F39-8849-850FFAB34AB4}" presName="sp" presStyleCnt="0"/>
      <dgm:spPr/>
    </dgm:pt>
    <dgm:pt modelId="{A8387F28-B86D-4062-B5FC-842D68AE11F5}" type="pres">
      <dgm:prSet presAssocID="{5CA30664-04A2-4882-9E9C-BDA820F525EF}" presName="composite" presStyleCnt="0"/>
      <dgm:spPr/>
    </dgm:pt>
    <dgm:pt modelId="{5E42247D-08AE-41FA-933F-A6A8E2C8E705}" type="pres">
      <dgm:prSet presAssocID="{5CA30664-04A2-4882-9E9C-BDA820F525E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2048FA-C774-490F-8E08-2125E24AF2EB}" type="pres">
      <dgm:prSet presAssocID="{5CA30664-04A2-4882-9E9C-BDA820F525E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E433B80-DB4C-4347-A8BC-409E67BA504A}" srcId="{1EEC399C-29B4-4FB2-840C-70F0E5CBCDF0}" destId="{0298A556-2C92-46B2-AF50-451F0083D3FD}" srcOrd="0" destOrd="0" parTransId="{9902BB14-F663-4CF0-BA44-C9D3BBECE68E}" sibTransId="{1958E82A-CE01-41AE-B3CA-7CD4EBECFDCA}"/>
    <dgm:cxn modelId="{59EA02A0-9F21-4522-925C-20AD8B80DE61}" srcId="{A5047767-FBD4-4414-8B45-C5791E33453D}" destId="{1EEC399C-29B4-4FB2-840C-70F0E5CBCDF0}" srcOrd="3" destOrd="0" parTransId="{99F4F005-82CD-4C25-B4BA-6A7423AB617B}" sibTransId="{4CC939C0-C170-4DA0-9F6E-E0321CC844BC}"/>
    <dgm:cxn modelId="{A23A3B27-5E06-4C30-B570-B545A4DC06F6}" type="presOf" srcId="{977BE58D-250D-4922-956C-B198C00959B9}" destId="{6D45D882-C71C-41F3-8AD0-DD1B58B10AAA}" srcOrd="0" destOrd="0" presId="urn:microsoft.com/office/officeart/2005/8/layout/chevron2"/>
    <dgm:cxn modelId="{DE7310E4-18E6-4EAC-A13D-C5C6F9C1ACB8}" srcId="{A5047767-FBD4-4414-8B45-C5791E33453D}" destId="{ABAC279A-019E-4FB7-834D-7C87855CA5FD}" srcOrd="0" destOrd="0" parTransId="{A1D8F59D-22BB-41D6-86D1-3EDADC39B769}" sibTransId="{B43AB732-311B-49F5-A74D-09EA05C3E787}"/>
    <dgm:cxn modelId="{44F8D815-8685-4672-BEC5-90364AFF0A0C}" type="presOf" srcId="{A5047767-FBD4-4414-8B45-C5791E33453D}" destId="{589216CF-5B19-4B03-8ECB-2336B2573D8A}" srcOrd="0" destOrd="0" presId="urn:microsoft.com/office/officeart/2005/8/layout/chevron2"/>
    <dgm:cxn modelId="{2BC84846-1650-4E97-AA32-359BB3FE9BF9}" type="presOf" srcId="{5CA30664-04A2-4882-9E9C-BDA820F525EF}" destId="{5E42247D-08AE-41FA-933F-A6A8E2C8E705}" srcOrd="0" destOrd="0" presId="urn:microsoft.com/office/officeart/2005/8/layout/chevron2"/>
    <dgm:cxn modelId="{B726D9C2-8C6E-453C-A51F-3407FA1A255E}" type="presOf" srcId="{B2B0D66B-0379-43C4-AAC5-61C484A39BD8}" destId="{8A94C818-96EB-4BC0-A3BB-C00D3F88645E}" srcOrd="0" destOrd="0" presId="urn:microsoft.com/office/officeart/2005/8/layout/chevron2"/>
    <dgm:cxn modelId="{43877471-37A3-4414-B26B-F2BFDE69AB51}" type="presOf" srcId="{5646FF6E-1E40-4DAA-B2DF-3AEC584DCCB5}" destId="{AF2048FA-C774-490F-8E08-2125E24AF2EB}" srcOrd="0" destOrd="0" presId="urn:microsoft.com/office/officeart/2005/8/layout/chevron2"/>
    <dgm:cxn modelId="{E3B446CB-9E5E-432E-BBCE-FF4C0E8FB5C3}" srcId="{A5047767-FBD4-4414-8B45-C5791E33453D}" destId="{937F47C4-7CBF-4E8F-8FC3-CE4777587512}" srcOrd="4" destOrd="0" parTransId="{AA330010-584A-4973-967A-D24E8E09C2B8}" sibTransId="{02151626-5D9A-4F39-8849-850FFAB34AB4}"/>
    <dgm:cxn modelId="{6B8BA66B-BF40-4F9A-B8CA-19744E9D745D}" type="presOf" srcId="{58FD7474-45C0-4193-A2B6-6B7EE9402259}" destId="{A60D6A58-2CEC-4ACD-B222-83566CF3CBED}" srcOrd="0" destOrd="0" presId="urn:microsoft.com/office/officeart/2005/8/layout/chevron2"/>
    <dgm:cxn modelId="{1B313436-B526-4F25-8866-946C1CAA0D2F}" srcId="{A5047767-FBD4-4414-8B45-C5791E33453D}" destId="{5CA30664-04A2-4882-9E9C-BDA820F525EF}" srcOrd="5" destOrd="0" parTransId="{BE4DE1EA-A99F-49BD-995F-0703DB83C516}" sibTransId="{70894801-C69A-4A62-9116-9CFC002FAEE4}"/>
    <dgm:cxn modelId="{00C79609-8ABC-44F3-B540-3F2994DFA388}" type="presOf" srcId="{2C381A7C-5645-4DD7-8BCB-04FF427BE510}" destId="{40EDBB43-1DE7-4231-933D-D4489EDEFC13}" srcOrd="0" destOrd="0" presId="urn:microsoft.com/office/officeart/2005/8/layout/chevron2"/>
    <dgm:cxn modelId="{FA6D1A81-B3AE-4500-82C6-4EF703AD76C9}" type="presOf" srcId="{0298A556-2C92-46B2-AF50-451F0083D3FD}" destId="{6BED6773-5B6C-4C68-B233-2DDB82C3B657}" srcOrd="0" destOrd="0" presId="urn:microsoft.com/office/officeart/2005/8/layout/chevron2"/>
    <dgm:cxn modelId="{3FF389C5-4A74-4E5A-816D-307E3F0F7CCB}" type="presOf" srcId="{937F47C4-7CBF-4E8F-8FC3-CE4777587512}" destId="{F88FF41B-4D96-48EA-A6B3-65372EAC7D9B}" srcOrd="0" destOrd="0" presId="urn:microsoft.com/office/officeart/2005/8/layout/chevron2"/>
    <dgm:cxn modelId="{70E7EE96-FDD9-4351-865D-0D151C77E378}" srcId="{977BE58D-250D-4922-956C-B198C00959B9}" destId="{9D3E2B6D-7AEC-4F16-9E83-A4DB06BC8304}" srcOrd="0" destOrd="0" parTransId="{952FD3CC-1E7A-41F3-BD8B-6A4C8418592C}" sibTransId="{70E26A81-344C-4246-B227-E438BF2F1C05}"/>
    <dgm:cxn modelId="{B115F154-9BF5-41E0-825A-17221B1036A5}" srcId="{B2B0D66B-0379-43C4-AAC5-61C484A39BD8}" destId="{27F9EB4D-5FF2-4547-8D33-75C7E9C4CC49}" srcOrd="0" destOrd="0" parTransId="{EB12C760-965B-456B-A08E-08C72EFCF3E9}" sibTransId="{FDF246AC-30C9-4126-A440-24E6D267227A}"/>
    <dgm:cxn modelId="{5EB83E6D-BEA1-4DAB-BCFD-50583A05BC9D}" srcId="{A5047767-FBD4-4414-8B45-C5791E33453D}" destId="{B2B0D66B-0379-43C4-AAC5-61C484A39BD8}" srcOrd="2" destOrd="0" parTransId="{BFCF2AE6-C9A7-4CF1-BCA9-50CA0D8CBDEA}" sibTransId="{32BDE6C7-2C57-42CD-A4A7-22AF1F53034E}"/>
    <dgm:cxn modelId="{5A8CE260-3FB9-4D95-823A-1A003063E322}" srcId="{5CA30664-04A2-4882-9E9C-BDA820F525EF}" destId="{5646FF6E-1E40-4DAA-B2DF-3AEC584DCCB5}" srcOrd="0" destOrd="0" parTransId="{C4360038-4EFD-4936-8542-759EBC19CAEB}" sibTransId="{1DC25BB3-D01E-4626-B019-7D9EF5596F65}"/>
    <dgm:cxn modelId="{60AA3FD0-D269-4251-8A50-FA0BD57036FA}" type="presOf" srcId="{ABAC279A-019E-4FB7-834D-7C87855CA5FD}" destId="{F411E99E-6013-4AF1-B848-CA2F318D10F3}" srcOrd="0" destOrd="0" presId="urn:microsoft.com/office/officeart/2005/8/layout/chevron2"/>
    <dgm:cxn modelId="{06D78935-6F5F-400D-A59E-FE6D415136A0}" srcId="{A5047767-FBD4-4414-8B45-C5791E33453D}" destId="{977BE58D-250D-4922-956C-B198C00959B9}" srcOrd="1" destOrd="0" parTransId="{6E61C2FC-018A-4B5F-8153-65B130D133FA}" sibTransId="{959D8B81-9978-47E0-A087-612C0A20D99A}"/>
    <dgm:cxn modelId="{233993C1-8E8E-41CD-B168-53531CE7F9FD}" srcId="{937F47C4-7CBF-4E8F-8FC3-CE4777587512}" destId="{2C381A7C-5645-4DD7-8BCB-04FF427BE510}" srcOrd="0" destOrd="0" parTransId="{C375967B-B945-4E55-A1B9-E389D2777F96}" sibTransId="{E9330053-69E1-4822-A4FD-2B95A2ACC984}"/>
    <dgm:cxn modelId="{411D9746-15ED-42D0-B588-8FBE07B901AF}" srcId="{ABAC279A-019E-4FB7-834D-7C87855CA5FD}" destId="{58FD7474-45C0-4193-A2B6-6B7EE9402259}" srcOrd="0" destOrd="0" parTransId="{C07B38BA-0531-496B-8367-45FC870CE55C}" sibTransId="{98989A62-16F3-460B-9143-46227ED31F02}"/>
    <dgm:cxn modelId="{02761954-A03C-4D95-9162-5DF70D0621F1}" type="presOf" srcId="{1EEC399C-29B4-4FB2-840C-70F0E5CBCDF0}" destId="{9413AD3D-943F-49CC-AC65-7E152BBB80C8}" srcOrd="0" destOrd="0" presId="urn:microsoft.com/office/officeart/2005/8/layout/chevron2"/>
    <dgm:cxn modelId="{E98D54C7-4B35-479C-8BBE-D7A78076A158}" type="presOf" srcId="{9D3E2B6D-7AEC-4F16-9E83-A4DB06BC8304}" destId="{4AEBB966-1A03-4DBE-A8ED-BD36193E2F48}" srcOrd="0" destOrd="0" presId="urn:microsoft.com/office/officeart/2005/8/layout/chevron2"/>
    <dgm:cxn modelId="{F674BF66-5046-43C1-80B7-CD8C16C25E4E}" type="presOf" srcId="{27F9EB4D-5FF2-4547-8D33-75C7E9C4CC49}" destId="{B8E90495-A7AC-4D77-A621-407D0DA83406}" srcOrd="0" destOrd="0" presId="urn:microsoft.com/office/officeart/2005/8/layout/chevron2"/>
    <dgm:cxn modelId="{AC815DF9-9F02-4388-A661-A897F25CC3BE}" type="presParOf" srcId="{589216CF-5B19-4B03-8ECB-2336B2573D8A}" destId="{4C9BE937-37BA-404B-B60D-F9FB193CA284}" srcOrd="0" destOrd="0" presId="urn:microsoft.com/office/officeart/2005/8/layout/chevron2"/>
    <dgm:cxn modelId="{2835D3C2-ECF6-4F6A-9B88-1A5AE83BCA30}" type="presParOf" srcId="{4C9BE937-37BA-404B-B60D-F9FB193CA284}" destId="{F411E99E-6013-4AF1-B848-CA2F318D10F3}" srcOrd="0" destOrd="0" presId="urn:microsoft.com/office/officeart/2005/8/layout/chevron2"/>
    <dgm:cxn modelId="{DCECB76A-B812-4D0D-9052-C3E7235CAB31}" type="presParOf" srcId="{4C9BE937-37BA-404B-B60D-F9FB193CA284}" destId="{A60D6A58-2CEC-4ACD-B222-83566CF3CBED}" srcOrd="1" destOrd="0" presId="urn:microsoft.com/office/officeart/2005/8/layout/chevron2"/>
    <dgm:cxn modelId="{49055BE5-4CC7-41D3-8960-FAE65E52AEBE}" type="presParOf" srcId="{589216CF-5B19-4B03-8ECB-2336B2573D8A}" destId="{5588CD59-A0C0-48E4-845C-BC82876C574D}" srcOrd="1" destOrd="0" presId="urn:microsoft.com/office/officeart/2005/8/layout/chevron2"/>
    <dgm:cxn modelId="{13C07A70-5F41-4B91-9B02-7781F99C39C6}" type="presParOf" srcId="{589216CF-5B19-4B03-8ECB-2336B2573D8A}" destId="{4A99DED5-FDE5-435E-B1A1-807D3310D91D}" srcOrd="2" destOrd="0" presId="urn:microsoft.com/office/officeart/2005/8/layout/chevron2"/>
    <dgm:cxn modelId="{E6A6CB9A-8C14-452D-87FC-D446B838A168}" type="presParOf" srcId="{4A99DED5-FDE5-435E-B1A1-807D3310D91D}" destId="{6D45D882-C71C-41F3-8AD0-DD1B58B10AAA}" srcOrd="0" destOrd="0" presId="urn:microsoft.com/office/officeart/2005/8/layout/chevron2"/>
    <dgm:cxn modelId="{6E87CC71-1272-4901-882C-5329815FB70B}" type="presParOf" srcId="{4A99DED5-FDE5-435E-B1A1-807D3310D91D}" destId="{4AEBB966-1A03-4DBE-A8ED-BD36193E2F48}" srcOrd="1" destOrd="0" presId="urn:microsoft.com/office/officeart/2005/8/layout/chevron2"/>
    <dgm:cxn modelId="{44DE9B0D-B4A7-42F0-BD3C-47A34B493E81}" type="presParOf" srcId="{589216CF-5B19-4B03-8ECB-2336B2573D8A}" destId="{84107FFF-9B94-4234-800D-67FE061DA49A}" srcOrd="3" destOrd="0" presId="urn:microsoft.com/office/officeart/2005/8/layout/chevron2"/>
    <dgm:cxn modelId="{275E64CE-70D5-4D9F-8A06-0E522AB3B260}" type="presParOf" srcId="{589216CF-5B19-4B03-8ECB-2336B2573D8A}" destId="{43B12043-AA0E-4800-A674-8FE2412B3F58}" srcOrd="4" destOrd="0" presId="urn:microsoft.com/office/officeart/2005/8/layout/chevron2"/>
    <dgm:cxn modelId="{4E69A223-6096-48E0-8B64-35EBB3368CFA}" type="presParOf" srcId="{43B12043-AA0E-4800-A674-8FE2412B3F58}" destId="{8A94C818-96EB-4BC0-A3BB-C00D3F88645E}" srcOrd="0" destOrd="0" presId="urn:microsoft.com/office/officeart/2005/8/layout/chevron2"/>
    <dgm:cxn modelId="{9AF6EC46-760B-416D-AF86-485C43284E38}" type="presParOf" srcId="{43B12043-AA0E-4800-A674-8FE2412B3F58}" destId="{B8E90495-A7AC-4D77-A621-407D0DA83406}" srcOrd="1" destOrd="0" presId="urn:microsoft.com/office/officeart/2005/8/layout/chevron2"/>
    <dgm:cxn modelId="{FDF51A3B-34E0-4296-82A1-6187CCF572DA}" type="presParOf" srcId="{589216CF-5B19-4B03-8ECB-2336B2573D8A}" destId="{54948D61-5186-4D9A-A268-918460AD6733}" srcOrd="5" destOrd="0" presId="urn:microsoft.com/office/officeart/2005/8/layout/chevron2"/>
    <dgm:cxn modelId="{121DFE9E-7EAB-4CF2-A8F3-C5B6006D07FF}" type="presParOf" srcId="{589216CF-5B19-4B03-8ECB-2336B2573D8A}" destId="{86DE2F71-8E07-40D7-9151-9662E08C6682}" srcOrd="6" destOrd="0" presId="urn:microsoft.com/office/officeart/2005/8/layout/chevron2"/>
    <dgm:cxn modelId="{F397152A-659B-429F-91C6-048B2CA0BF3D}" type="presParOf" srcId="{86DE2F71-8E07-40D7-9151-9662E08C6682}" destId="{9413AD3D-943F-49CC-AC65-7E152BBB80C8}" srcOrd="0" destOrd="0" presId="urn:microsoft.com/office/officeart/2005/8/layout/chevron2"/>
    <dgm:cxn modelId="{32F266EE-D63E-44F2-A723-5CBD163F91F2}" type="presParOf" srcId="{86DE2F71-8E07-40D7-9151-9662E08C6682}" destId="{6BED6773-5B6C-4C68-B233-2DDB82C3B657}" srcOrd="1" destOrd="0" presId="urn:microsoft.com/office/officeart/2005/8/layout/chevron2"/>
    <dgm:cxn modelId="{FF83C81E-B4FF-4E66-B449-03A842039244}" type="presParOf" srcId="{589216CF-5B19-4B03-8ECB-2336B2573D8A}" destId="{F0BD17EF-8EE6-4FAF-9CCE-41CF16381212}" srcOrd="7" destOrd="0" presId="urn:microsoft.com/office/officeart/2005/8/layout/chevron2"/>
    <dgm:cxn modelId="{3BB6F15A-EDFF-416C-AE16-5DDC9CAC70C2}" type="presParOf" srcId="{589216CF-5B19-4B03-8ECB-2336B2573D8A}" destId="{11C057A2-D397-4F85-9D6A-C128CDE58BCA}" srcOrd="8" destOrd="0" presId="urn:microsoft.com/office/officeart/2005/8/layout/chevron2"/>
    <dgm:cxn modelId="{80615895-99ED-484E-B7F8-1D36F65AA62C}" type="presParOf" srcId="{11C057A2-D397-4F85-9D6A-C128CDE58BCA}" destId="{F88FF41B-4D96-48EA-A6B3-65372EAC7D9B}" srcOrd="0" destOrd="0" presId="urn:microsoft.com/office/officeart/2005/8/layout/chevron2"/>
    <dgm:cxn modelId="{43F93BC7-E969-4D5B-B75F-DE292D5FF632}" type="presParOf" srcId="{11C057A2-D397-4F85-9D6A-C128CDE58BCA}" destId="{40EDBB43-1DE7-4231-933D-D4489EDEFC13}" srcOrd="1" destOrd="0" presId="urn:microsoft.com/office/officeart/2005/8/layout/chevron2"/>
    <dgm:cxn modelId="{2C164B94-578C-442C-8743-2FA00350B93C}" type="presParOf" srcId="{589216CF-5B19-4B03-8ECB-2336B2573D8A}" destId="{3E2450F6-AC43-462E-A646-F15DA7A777C0}" srcOrd="9" destOrd="0" presId="urn:microsoft.com/office/officeart/2005/8/layout/chevron2"/>
    <dgm:cxn modelId="{477C2157-9958-410F-9ABB-0FBFA6E982AC}" type="presParOf" srcId="{589216CF-5B19-4B03-8ECB-2336B2573D8A}" destId="{A8387F28-B86D-4062-B5FC-842D68AE11F5}" srcOrd="10" destOrd="0" presId="urn:microsoft.com/office/officeart/2005/8/layout/chevron2"/>
    <dgm:cxn modelId="{225BBE7C-911A-4268-BB7C-B3FCE69729EB}" type="presParOf" srcId="{A8387F28-B86D-4062-B5FC-842D68AE11F5}" destId="{5E42247D-08AE-41FA-933F-A6A8E2C8E705}" srcOrd="0" destOrd="0" presId="urn:microsoft.com/office/officeart/2005/8/layout/chevron2"/>
    <dgm:cxn modelId="{DCEE8960-A5BB-46BB-BDB0-031B32D3E94D}" type="presParOf" srcId="{A8387F28-B86D-4062-B5FC-842D68AE11F5}" destId="{AF2048FA-C774-490F-8E08-2125E24AF2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5047767-FBD4-4414-8B45-C5791E33453D}" type="doc">
      <dgm:prSet loTypeId="urn:microsoft.com/office/officeart/2005/8/layout/chevron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ABAC279A-019E-4FB7-834D-7C87855CA5FD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2.1</a:t>
          </a:r>
          <a:endParaRPr lang="tr-TR" dirty="0"/>
        </a:p>
      </dgm:t>
    </dgm:pt>
    <dgm:pt modelId="{A1D8F59D-22BB-41D6-86D1-3EDADC39B769}" type="parTrans" cxnId="{DE7310E4-18E6-4EAC-A13D-C5C6F9C1ACB8}">
      <dgm:prSet/>
      <dgm:spPr/>
      <dgm:t>
        <a:bodyPr/>
        <a:lstStyle/>
        <a:p>
          <a:endParaRPr lang="tr-TR"/>
        </a:p>
      </dgm:t>
    </dgm:pt>
    <dgm:pt modelId="{B43AB732-311B-49F5-A74D-09EA05C3E787}" type="sibTrans" cxnId="{DE7310E4-18E6-4EAC-A13D-C5C6F9C1ACB8}">
      <dgm:prSet/>
      <dgm:spPr/>
      <dgm:t>
        <a:bodyPr/>
        <a:lstStyle/>
        <a:p>
          <a:endParaRPr lang="tr-TR"/>
        </a:p>
      </dgm:t>
    </dgm:pt>
    <dgm:pt modelId="{58FD7474-45C0-4193-A2B6-6B7EE9402259}">
      <dgm:prSet phldrT="[Metin]" custT="1"/>
      <dgm:spPr/>
      <dgm:t>
        <a:bodyPr/>
        <a:lstStyle/>
        <a:p>
          <a:r>
            <a:rPr lang="tr-TR" sz="1600" dirty="0" smtClean="0"/>
            <a:t>Hedef gruplar/yararlanıcılar üzerinde beklenen etki</a:t>
          </a:r>
          <a:endParaRPr lang="tr-TR" sz="1600" dirty="0"/>
        </a:p>
      </dgm:t>
    </dgm:pt>
    <dgm:pt modelId="{C07B38BA-0531-496B-8367-45FC870CE55C}" type="parTrans" cxnId="{411D9746-15ED-42D0-B588-8FBE07B901AF}">
      <dgm:prSet/>
      <dgm:spPr/>
      <dgm:t>
        <a:bodyPr/>
        <a:lstStyle/>
        <a:p>
          <a:endParaRPr lang="tr-TR"/>
        </a:p>
      </dgm:t>
    </dgm:pt>
    <dgm:pt modelId="{98989A62-16F3-460B-9143-46227ED31F02}" type="sibTrans" cxnId="{411D9746-15ED-42D0-B588-8FBE07B901AF}">
      <dgm:prSet/>
      <dgm:spPr/>
      <dgm:t>
        <a:bodyPr/>
        <a:lstStyle/>
        <a:p>
          <a:endParaRPr lang="tr-TR"/>
        </a:p>
      </dgm:t>
    </dgm:pt>
    <dgm:pt modelId="{977BE58D-250D-4922-956C-B198C00959B9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2.2</a:t>
          </a:r>
          <a:endParaRPr lang="tr-TR" dirty="0"/>
        </a:p>
      </dgm:t>
    </dgm:pt>
    <dgm:pt modelId="{6E61C2FC-018A-4B5F-8153-65B130D133FA}" type="parTrans" cxnId="{06D78935-6F5F-400D-A59E-FE6D415136A0}">
      <dgm:prSet/>
      <dgm:spPr/>
      <dgm:t>
        <a:bodyPr/>
        <a:lstStyle/>
        <a:p>
          <a:endParaRPr lang="tr-TR"/>
        </a:p>
      </dgm:t>
    </dgm:pt>
    <dgm:pt modelId="{959D8B81-9978-47E0-A087-612C0A20D99A}" type="sibTrans" cxnId="{06D78935-6F5F-400D-A59E-FE6D415136A0}">
      <dgm:prSet/>
      <dgm:spPr/>
      <dgm:t>
        <a:bodyPr/>
        <a:lstStyle/>
        <a:p>
          <a:endParaRPr lang="tr-TR"/>
        </a:p>
      </dgm:t>
    </dgm:pt>
    <dgm:pt modelId="{B2B0D66B-0379-43C4-AAC5-61C484A39BD8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2.3</a:t>
          </a:r>
          <a:endParaRPr lang="tr-TR" dirty="0"/>
        </a:p>
      </dgm:t>
    </dgm:pt>
    <dgm:pt modelId="{BFCF2AE6-C9A7-4CF1-BCA9-50CA0D8CBDEA}" type="parTrans" cxnId="{5EB83E6D-BEA1-4DAB-BCFD-50583A05BC9D}">
      <dgm:prSet/>
      <dgm:spPr/>
      <dgm:t>
        <a:bodyPr/>
        <a:lstStyle/>
        <a:p>
          <a:endParaRPr lang="tr-TR"/>
        </a:p>
      </dgm:t>
    </dgm:pt>
    <dgm:pt modelId="{32BDE6C7-2C57-42CD-A4A7-22AF1F53034E}" type="sibTrans" cxnId="{5EB83E6D-BEA1-4DAB-BCFD-50583A05BC9D}">
      <dgm:prSet/>
      <dgm:spPr/>
      <dgm:t>
        <a:bodyPr/>
        <a:lstStyle/>
        <a:p>
          <a:endParaRPr lang="tr-TR"/>
        </a:p>
      </dgm:t>
    </dgm:pt>
    <dgm:pt modelId="{1EEC399C-29B4-4FB2-840C-70F0E5CBCDF0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tr-TR" dirty="0" smtClean="0"/>
            <a:t>2.4 </a:t>
          </a:r>
          <a:endParaRPr lang="tr-TR" dirty="0"/>
        </a:p>
      </dgm:t>
    </dgm:pt>
    <dgm:pt modelId="{99F4F005-82CD-4C25-B4BA-6A7423AB617B}" type="parTrans" cxnId="{59EA02A0-9F21-4522-925C-20AD8B80DE61}">
      <dgm:prSet/>
      <dgm:spPr/>
      <dgm:t>
        <a:bodyPr/>
        <a:lstStyle/>
        <a:p>
          <a:endParaRPr lang="tr-TR"/>
        </a:p>
      </dgm:t>
    </dgm:pt>
    <dgm:pt modelId="{4CC939C0-C170-4DA0-9F6E-E0321CC844BC}" type="sibTrans" cxnId="{59EA02A0-9F21-4522-925C-20AD8B80DE61}">
      <dgm:prSet/>
      <dgm:spPr/>
      <dgm:t>
        <a:bodyPr/>
        <a:lstStyle/>
        <a:p>
          <a:endParaRPr lang="tr-TR"/>
        </a:p>
      </dgm:t>
    </dgm:pt>
    <dgm:pt modelId="{937F47C4-7CBF-4E8F-8FC3-CE4777587512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2.5</a:t>
          </a:r>
          <a:endParaRPr lang="tr-TR" dirty="0"/>
        </a:p>
      </dgm:t>
    </dgm:pt>
    <dgm:pt modelId="{AA330010-584A-4973-967A-D24E8E09C2B8}" type="parTrans" cxnId="{E3B446CB-9E5E-432E-BBCE-FF4C0E8FB5C3}">
      <dgm:prSet/>
      <dgm:spPr/>
      <dgm:t>
        <a:bodyPr/>
        <a:lstStyle/>
        <a:p>
          <a:endParaRPr lang="tr-TR"/>
        </a:p>
      </dgm:t>
    </dgm:pt>
    <dgm:pt modelId="{02151626-5D9A-4F39-8849-850FFAB34AB4}" type="sibTrans" cxnId="{E3B446CB-9E5E-432E-BBCE-FF4C0E8FB5C3}">
      <dgm:prSet/>
      <dgm:spPr/>
      <dgm:t>
        <a:bodyPr/>
        <a:lstStyle/>
        <a:p>
          <a:endParaRPr lang="tr-TR"/>
        </a:p>
      </dgm:t>
    </dgm:pt>
    <dgm:pt modelId="{5CA30664-04A2-4882-9E9C-BDA820F525EF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2.6</a:t>
          </a:r>
          <a:endParaRPr lang="tr-TR" dirty="0"/>
        </a:p>
      </dgm:t>
    </dgm:pt>
    <dgm:pt modelId="{BE4DE1EA-A99F-49BD-995F-0703DB83C516}" type="parTrans" cxnId="{1B313436-B526-4F25-8866-946C1CAA0D2F}">
      <dgm:prSet/>
      <dgm:spPr/>
      <dgm:t>
        <a:bodyPr/>
        <a:lstStyle/>
        <a:p>
          <a:endParaRPr lang="tr-TR"/>
        </a:p>
      </dgm:t>
    </dgm:pt>
    <dgm:pt modelId="{70894801-C69A-4A62-9116-9CFC002FAEE4}" type="sibTrans" cxnId="{1B313436-B526-4F25-8866-946C1CAA0D2F}">
      <dgm:prSet/>
      <dgm:spPr/>
      <dgm:t>
        <a:bodyPr/>
        <a:lstStyle/>
        <a:p>
          <a:endParaRPr lang="tr-TR"/>
        </a:p>
      </dgm:t>
    </dgm:pt>
    <dgm:pt modelId="{9D3E2B6D-7AEC-4F16-9E83-A4DB06BC8304}">
      <dgm:prSet phldrT="[Metin]" custT="1"/>
      <dgm:spPr/>
      <dgm:t>
        <a:bodyPr/>
        <a:lstStyle/>
        <a:p>
          <a:r>
            <a:rPr lang="tr-TR" sz="1600" dirty="0" smtClean="0"/>
            <a:t>Somut Çıktılar</a:t>
          </a:r>
          <a:endParaRPr lang="tr-TR" sz="1600" dirty="0"/>
        </a:p>
      </dgm:t>
    </dgm:pt>
    <dgm:pt modelId="{952FD3CC-1E7A-41F3-BD8B-6A4C8418592C}" type="parTrans" cxnId="{70E7EE96-FDD9-4351-865D-0D151C77E378}">
      <dgm:prSet/>
      <dgm:spPr/>
      <dgm:t>
        <a:bodyPr/>
        <a:lstStyle/>
        <a:p>
          <a:endParaRPr lang="tr-TR"/>
        </a:p>
      </dgm:t>
    </dgm:pt>
    <dgm:pt modelId="{70E26A81-344C-4246-B227-E438BF2F1C05}" type="sibTrans" cxnId="{70E7EE96-FDD9-4351-865D-0D151C77E378}">
      <dgm:prSet/>
      <dgm:spPr/>
      <dgm:t>
        <a:bodyPr/>
        <a:lstStyle/>
        <a:p>
          <a:endParaRPr lang="tr-TR"/>
        </a:p>
      </dgm:t>
    </dgm:pt>
    <dgm:pt modelId="{27F9EB4D-5FF2-4547-8D33-75C7E9C4CC49}">
      <dgm:prSet phldrT="[Metin]" custT="1"/>
      <dgm:spPr/>
      <dgm:t>
        <a:bodyPr/>
        <a:lstStyle/>
        <a:p>
          <a:r>
            <a:rPr lang="tr-TR" sz="1600" dirty="0" smtClean="0"/>
            <a:t>Çarpan Etkileri</a:t>
          </a:r>
          <a:endParaRPr lang="tr-TR" sz="1600" dirty="0"/>
        </a:p>
      </dgm:t>
    </dgm:pt>
    <dgm:pt modelId="{EB12C760-965B-456B-A08E-08C72EFCF3E9}" type="parTrans" cxnId="{B115F154-9BF5-41E0-825A-17221B1036A5}">
      <dgm:prSet/>
      <dgm:spPr/>
      <dgm:t>
        <a:bodyPr/>
        <a:lstStyle/>
        <a:p>
          <a:endParaRPr lang="tr-TR"/>
        </a:p>
      </dgm:t>
    </dgm:pt>
    <dgm:pt modelId="{FDF246AC-30C9-4126-A440-24E6D267227A}" type="sibTrans" cxnId="{B115F154-9BF5-41E0-825A-17221B1036A5}">
      <dgm:prSet/>
      <dgm:spPr/>
      <dgm:t>
        <a:bodyPr/>
        <a:lstStyle/>
        <a:p>
          <a:endParaRPr lang="tr-TR"/>
        </a:p>
      </dgm:t>
    </dgm:pt>
    <dgm:pt modelId="{0298A556-2C92-46B2-AF50-451F0083D3FD}">
      <dgm:prSet phldrT="[Metin]"/>
      <dgm:spPr/>
      <dgm:t>
        <a:bodyPr/>
        <a:lstStyle/>
        <a:p>
          <a:r>
            <a:rPr lang="tr-TR" dirty="0" smtClean="0"/>
            <a:t>Sürdürülebilirlik</a:t>
          </a:r>
          <a:endParaRPr lang="tr-TR" dirty="0"/>
        </a:p>
      </dgm:t>
    </dgm:pt>
    <dgm:pt modelId="{9902BB14-F663-4CF0-BA44-C9D3BBECE68E}" type="parTrans" cxnId="{3E433B80-DB4C-4347-A8BC-409E67BA504A}">
      <dgm:prSet/>
      <dgm:spPr/>
      <dgm:t>
        <a:bodyPr/>
        <a:lstStyle/>
        <a:p>
          <a:endParaRPr lang="tr-TR"/>
        </a:p>
      </dgm:t>
    </dgm:pt>
    <dgm:pt modelId="{1958E82A-CE01-41AE-B3CA-7CD4EBECFDCA}" type="sibTrans" cxnId="{3E433B80-DB4C-4347-A8BC-409E67BA504A}">
      <dgm:prSet/>
      <dgm:spPr/>
      <dgm:t>
        <a:bodyPr/>
        <a:lstStyle/>
        <a:p>
          <a:endParaRPr lang="tr-TR"/>
        </a:p>
      </dgm:t>
    </dgm:pt>
    <dgm:pt modelId="{2C381A7C-5645-4DD7-8BCB-04FF427BE510}">
      <dgm:prSet phldrT="[Metin]"/>
      <dgm:spPr/>
      <dgm:t>
        <a:bodyPr/>
        <a:lstStyle/>
        <a:p>
          <a:r>
            <a:rPr lang="tr-TR" dirty="0" smtClean="0"/>
            <a:t>Mantıksal Çerçeve</a:t>
          </a:r>
          <a:endParaRPr lang="tr-TR" dirty="0"/>
        </a:p>
      </dgm:t>
    </dgm:pt>
    <dgm:pt modelId="{C375967B-B945-4E55-A1B9-E389D2777F96}" type="parTrans" cxnId="{233993C1-8E8E-41CD-B168-53531CE7F9FD}">
      <dgm:prSet/>
      <dgm:spPr/>
      <dgm:t>
        <a:bodyPr/>
        <a:lstStyle/>
        <a:p>
          <a:endParaRPr lang="tr-TR"/>
        </a:p>
      </dgm:t>
    </dgm:pt>
    <dgm:pt modelId="{E9330053-69E1-4822-A4FD-2B95A2ACC984}" type="sibTrans" cxnId="{233993C1-8E8E-41CD-B168-53531CE7F9FD}">
      <dgm:prSet/>
      <dgm:spPr/>
      <dgm:t>
        <a:bodyPr/>
        <a:lstStyle/>
        <a:p>
          <a:endParaRPr lang="tr-TR"/>
        </a:p>
      </dgm:t>
    </dgm:pt>
    <dgm:pt modelId="{5646FF6E-1E40-4DAA-B2DF-3AEC584DCCB5}">
      <dgm:prSet phldrT="[Metin]"/>
      <dgm:spPr/>
      <dgm:t>
        <a:bodyPr/>
        <a:lstStyle/>
        <a:p>
          <a:r>
            <a:rPr lang="tr-TR" dirty="0" smtClean="0"/>
            <a:t>Görünürlük Faaliyetleri</a:t>
          </a:r>
          <a:endParaRPr lang="tr-TR" dirty="0"/>
        </a:p>
      </dgm:t>
    </dgm:pt>
    <dgm:pt modelId="{C4360038-4EFD-4936-8542-759EBC19CAEB}" type="parTrans" cxnId="{5A8CE260-3FB9-4D95-823A-1A003063E322}">
      <dgm:prSet/>
      <dgm:spPr/>
      <dgm:t>
        <a:bodyPr/>
        <a:lstStyle/>
        <a:p>
          <a:endParaRPr lang="tr-TR"/>
        </a:p>
      </dgm:t>
    </dgm:pt>
    <dgm:pt modelId="{1DC25BB3-D01E-4626-B019-7D9EF5596F65}" type="sibTrans" cxnId="{5A8CE260-3FB9-4D95-823A-1A003063E322}">
      <dgm:prSet/>
      <dgm:spPr/>
      <dgm:t>
        <a:bodyPr/>
        <a:lstStyle/>
        <a:p>
          <a:endParaRPr lang="tr-TR"/>
        </a:p>
      </dgm:t>
    </dgm:pt>
    <dgm:pt modelId="{589216CF-5B19-4B03-8ECB-2336B2573D8A}" type="pres">
      <dgm:prSet presAssocID="{A5047767-FBD4-4414-8B45-C5791E3345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9BE937-37BA-404B-B60D-F9FB193CA284}" type="pres">
      <dgm:prSet presAssocID="{ABAC279A-019E-4FB7-834D-7C87855CA5FD}" presName="composite" presStyleCnt="0"/>
      <dgm:spPr/>
    </dgm:pt>
    <dgm:pt modelId="{F411E99E-6013-4AF1-B848-CA2F318D10F3}" type="pres">
      <dgm:prSet presAssocID="{ABAC279A-019E-4FB7-834D-7C87855CA5F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0D6A58-2CEC-4ACD-B222-83566CF3CBED}" type="pres">
      <dgm:prSet presAssocID="{ABAC279A-019E-4FB7-834D-7C87855CA5F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88CD59-A0C0-48E4-845C-BC82876C574D}" type="pres">
      <dgm:prSet presAssocID="{B43AB732-311B-49F5-A74D-09EA05C3E787}" presName="sp" presStyleCnt="0"/>
      <dgm:spPr/>
    </dgm:pt>
    <dgm:pt modelId="{4A99DED5-FDE5-435E-B1A1-807D3310D91D}" type="pres">
      <dgm:prSet presAssocID="{977BE58D-250D-4922-956C-B198C00959B9}" presName="composite" presStyleCnt="0"/>
      <dgm:spPr/>
    </dgm:pt>
    <dgm:pt modelId="{6D45D882-C71C-41F3-8AD0-DD1B58B10AAA}" type="pres">
      <dgm:prSet presAssocID="{977BE58D-250D-4922-956C-B198C00959B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EBB966-1A03-4DBE-A8ED-BD36193E2F48}" type="pres">
      <dgm:prSet presAssocID="{977BE58D-250D-4922-956C-B198C00959B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107FFF-9B94-4234-800D-67FE061DA49A}" type="pres">
      <dgm:prSet presAssocID="{959D8B81-9978-47E0-A087-612C0A20D99A}" presName="sp" presStyleCnt="0"/>
      <dgm:spPr/>
    </dgm:pt>
    <dgm:pt modelId="{43B12043-AA0E-4800-A674-8FE2412B3F58}" type="pres">
      <dgm:prSet presAssocID="{B2B0D66B-0379-43C4-AAC5-61C484A39BD8}" presName="composite" presStyleCnt="0"/>
      <dgm:spPr/>
    </dgm:pt>
    <dgm:pt modelId="{8A94C818-96EB-4BC0-A3BB-C00D3F88645E}" type="pres">
      <dgm:prSet presAssocID="{B2B0D66B-0379-43C4-AAC5-61C484A39BD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E90495-A7AC-4D77-A621-407D0DA83406}" type="pres">
      <dgm:prSet presAssocID="{B2B0D66B-0379-43C4-AAC5-61C484A39BD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948D61-5186-4D9A-A268-918460AD6733}" type="pres">
      <dgm:prSet presAssocID="{32BDE6C7-2C57-42CD-A4A7-22AF1F53034E}" presName="sp" presStyleCnt="0"/>
      <dgm:spPr/>
    </dgm:pt>
    <dgm:pt modelId="{86DE2F71-8E07-40D7-9151-9662E08C6682}" type="pres">
      <dgm:prSet presAssocID="{1EEC399C-29B4-4FB2-840C-70F0E5CBCDF0}" presName="composite" presStyleCnt="0"/>
      <dgm:spPr/>
    </dgm:pt>
    <dgm:pt modelId="{9413AD3D-943F-49CC-AC65-7E152BBB80C8}" type="pres">
      <dgm:prSet presAssocID="{1EEC399C-29B4-4FB2-840C-70F0E5CBCDF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ED6773-5B6C-4C68-B233-2DDB82C3B657}" type="pres">
      <dgm:prSet presAssocID="{1EEC399C-29B4-4FB2-840C-70F0E5CBCDF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BD17EF-8EE6-4FAF-9CCE-41CF16381212}" type="pres">
      <dgm:prSet presAssocID="{4CC939C0-C170-4DA0-9F6E-E0321CC844BC}" presName="sp" presStyleCnt="0"/>
      <dgm:spPr/>
    </dgm:pt>
    <dgm:pt modelId="{11C057A2-D397-4F85-9D6A-C128CDE58BCA}" type="pres">
      <dgm:prSet presAssocID="{937F47C4-7CBF-4E8F-8FC3-CE4777587512}" presName="composite" presStyleCnt="0"/>
      <dgm:spPr/>
    </dgm:pt>
    <dgm:pt modelId="{F88FF41B-4D96-48EA-A6B3-65372EAC7D9B}" type="pres">
      <dgm:prSet presAssocID="{937F47C4-7CBF-4E8F-8FC3-CE477758751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EDBB43-1DE7-4231-933D-D4489EDEFC13}" type="pres">
      <dgm:prSet presAssocID="{937F47C4-7CBF-4E8F-8FC3-CE477758751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2450F6-AC43-462E-A646-F15DA7A777C0}" type="pres">
      <dgm:prSet presAssocID="{02151626-5D9A-4F39-8849-850FFAB34AB4}" presName="sp" presStyleCnt="0"/>
      <dgm:spPr/>
    </dgm:pt>
    <dgm:pt modelId="{A8387F28-B86D-4062-B5FC-842D68AE11F5}" type="pres">
      <dgm:prSet presAssocID="{5CA30664-04A2-4882-9E9C-BDA820F525EF}" presName="composite" presStyleCnt="0"/>
      <dgm:spPr/>
    </dgm:pt>
    <dgm:pt modelId="{5E42247D-08AE-41FA-933F-A6A8E2C8E705}" type="pres">
      <dgm:prSet presAssocID="{5CA30664-04A2-4882-9E9C-BDA820F525E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2048FA-C774-490F-8E08-2125E24AF2EB}" type="pres">
      <dgm:prSet presAssocID="{5CA30664-04A2-4882-9E9C-BDA820F525E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E433B80-DB4C-4347-A8BC-409E67BA504A}" srcId="{1EEC399C-29B4-4FB2-840C-70F0E5CBCDF0}" destId="{0298A556-2C92-46B2-AF50-451F0083D3FD}" srcOrd="0" destOrd="0" parTransId="{9902BB14-F663-4CF0-BA44-C9D3BBECE68E}" sibTransId="{1958E82A-CE01-41AE-B3CA-7CD4EBECFDCA}"/>
    <dgm:cxn modelId="{59EA02A0-9F21-4522-925C-20AD8B80DE61}" srcId="{A5047767-FBD4-4414-8B45-C5791E33453D}" destId="{1EEC399C-29B4-4FB2-840C-70F0E5CBCDF0}" srcOrd="3" destOrd="0" parTransId="{99F4F005-82CD-4C25-B4BA-6A7423AB617B}" sibTransId="{4CC939C0-C170-4DA0-9F6E-E0321CC844BC}"/>
    <dgm:cxn modelId="{C7E6937F-516B-427E-B71E-6C196CBC2602}" type="presOf" srcId="{0298A556-2C92-46B2-AF50-451F0083D3FD}" destId="{6BED6773-5B6C-4C68-B233-2DDB82C3B657}" srcOrd="0" destOrd="0" presId="urn:microsoft.com/office/officeart/2005/8/layout/chevron2"/>
    <dgm:cxn modelId="{DE7310E4-18E6-4EAC-A13D-C5C6F9C1ACB8}" srcId="{A5047767-FBD4-4414-8B45-C5791E33453D}" destId="{ABAC279A-019E-4FB7-834D-7C87855CA5FD}" srcOrd="0" destOrd="0" parTransId="{A1D8F59D-22BB-41D6-86D1-3EDADC39B769}" sibTransId="{B43AB732-311B-49F5-A74D-09EA05C3E787}"/>
    <dgm:cxn modelId="{EF5F964B-3A3A-462B-8C20-506A2D833748}" type="presOf" srcId="{5CA30664-04A2-4882-9E9C-BDA820F525EF}" destId="{5E42247D-08AE-41FA-933F-A6A8E2C8E705}" srcOrd="0" destOrd="0" presId="urn:microsoft.com/office/officeart/2005/8/layout/chevron2"/>
    <dgm:cxn modelId="{1E60BEB5-FFA8-4F8C-AD74-DBA2CFA56CE8}" type="presOf" srcId="{A5047767-FBD4-4414-8B45-C5791E33453D}" destId="{589216CF-5B19-4B03-8ECB-2336B2573D8A}" srcOrd="0" destOrd="0" presId="urn:microsoft.com/office/officeart/2005/8/layout/chevron2"/>
    <dgm:cxn modelId="{E3B446CB-9E5E-432E-BBCE-FF4C0E8FB5C3}" srcId="{A5047767-FBD4-4414-8B45-C5791E33453D}" destId="{937F47C4-7CBF-4E8F-8FC3-CE4777587512}" srcOrd="4" destOrd="0" parTransId="{AA330010-584A-4973-967A-D24E8E09C2B8}" sibTransId="{02151626-5D9A-4F39-8849-850FFAB34AB4}"/>
    <dgm:cxn modelId="{1B313436-B526-4F25-8866-946C1CAA0D2F}" srcId="{A5047767-FBD4-4414-8B45-C5791E33453D}" destId="{5CA30664-04A2-4882-9E9C-BDA820F525EF}" srcOrd="5" destOrd="0" parTransId="{BE4DE1EA-A99F-49BD-995F-0703DB83C516}" sibTransId="{70894801-C69A-4A62-9116-9CFC002FAEE4}"/>
    <dgm:cxn modelId="{37920987-59EA-4A8C-A93E-738101598A11}" type="presOf" srcId="{58FD7474-45C0-4193-A2B6-6B7EE9402259}" destId="{A60D6A58-2CEC-4ACD-B222-83566CF3CBED}" srcOrd="0" destOrd="0" presId="urn:microsoft.com/office/officeart/2005/8/layout/chevron2"/>
    <dgm:cxn modelId="{4CCBA6A0-0EA7-4197-BF99-BFF40E1F2E16}" type="presOf" srcId="{ABAC279A-019E-4FB7-834D-7C87855CA5FD}" destId="{F411E99E-6013-4AF1-B848-CA2F318D10F3}" srcOrd="0" destOrd="0" presId="urn:microsoft.com/office/officeart/2005/8/layout/chevron2"/>
    <dgm:cxn modelId="{0B3E2068-A8E3-4E8C-B5E3-49BC3A52BE6B}" type="presOf" srcId="{27F9EB4D-5FF2-4547-8D33-75C7E9C4CC49}" destId="{B8E90495-A7AC-4D77-A621-407D0DA83406}" srcOrd="0" destOrd="0" presId="urn:microsoft.com/office/officeart/2005/8/layout/chevron2"/>
    <dgm:cxn modelId="{70E7EE96-FDD9-4351-865D-0D151C77E378}" srcId="{977BE58D-250D-4922-956C-B198C00959B9}" destId="{9D3E2B6D-7AEC-4F16-9E83-A4DB06BC8304}" srcOrd="0" destOrd="0" parTransId="{952FD3CC-1E7A-41F3-BD8B-6A4C8418592C}" sibTransId="{70E26A81-344C-4246-B227-E438BF2F1C05}"/>
    <dgm:cxn modelId="{4513C9BB-F584-4B51-AAC0-0C7A6867F349}" type="presOf" srcId="{1EEC399C-29B4-4FB2-840C-70F0E5CBCDF0}" destId="{9413AD3D-943F-49CC-AC65-7E152BBB80C8}" srcOrd="0" destOrd="0" presId="urn:microsoft.com/office/officeart/2005/8/layout/chevron2"/>
    <dgm:cxn modelId="{B115F154-9BF5-41E0-825A-17221B1036A5}" srcId="{B2B0D66B-0379-43C4-AAC5-61C484A39BD8}" destId="{27F9EB4D-5FF2-4547-8D33-75C7E9C4CC49}" srcOrd="0" destOrd="0" parTransId="{EB12C760-965B-456B-A08E-08C72EFCF3E9}" sibTransId="{FDF246AC-30C9-4126-A440-24E6D267227A}"/>
    <dgm:cxn modelId="{5EB83E6D-BEA1-4DAB-BCFD-50583A05BC9D}" srcId="{A5047767-FBD4-4414-8B45-C5791E33453D}" destId="{B2B0D66B-0379-43C4-AAC5-61C484A39BD8}" srcOrd="2" destOrd="0" parTransId="{BFCF2AE6-C9A7-4CF1-BCA9-50CA0D8CBDEA}" sibTransId="{32BDE6C7-2C57-42CD-A4A7-22AF1F53034E}"/>
    <dgm:cxn modelId="{5A8CE260-3FB9-4D95-823A-1A003063E322}" srcId="{5CA30664-04A2-4882-9E9C-BDA820F525EF}" destId="{5646FF6E-1E40-4DAA-B2DF-3AEC584DCCB5}" srcOrd="0" destOrd="0" parTransId="{C4360038-4EFD-4936-8542-759EBC19CAEB}" sibTransId="{1DC25BB3-D01E-4626-B019-7D9EF5596F65}"/>
    <dgm:cxn modelId="{D8F3E1BE-1C26-412D-97D4-5DA2FD699A7F}" type="presOf" srcId="{937F47C4-7CBF-4E8F-8FC3-CE4777587512}" destId="{F88FF41B-4D96-48EA-A6B3-65372EAC7D9B}" srcOrd="0" destOrd="0" presId="urn:microsoft.com/office/officeart/2005/8/layout/chevron2"/>
    <dgm:cxn modelId="{DC970719-1388-47FE-AD72-6DCDCE31C7B7}" type="presOf" srcId="{977BE58D-250D-4922-956C-B198C00959B9}" destId="{6D45D882-C71C-41F3-8AD0-DD1B58B10AAA}" srcOrd="0" destOrd="0" presId="urn:microsoft.com/office/officeart/2005/8/layout/chevron2"/>
    <dgm:cxn modelId="{06D78935-6F5F-400D-A59E-FE6D415136A0}" srcId="{A5047767-FBD4-4414-8B45-C5791E33453D}" destId="{977BE58D-250D-4922-956C-B198C00959B9}" srcOrd="1" destOrd="0" parTransId="{6E61C2FC-018A-4B5F-8153-65B130D133FA}" sibTransId="{959D8B81-9978-47E0-A087-612C0A20D99A}"/>
    <dgm:cxn modelId="{233993C1-8E8E-41CD-B168-53531CE7F9FD}" srcId="{937F47C4-7CBF-4E8F-8FC3-CE4777587512}" destId="{2C381A7C-5645-4DD7-8BCB-04FF427BE510}" srcOrd="0" destOrd="0" parTransId="{C375967B-B945-4E55-A1B9-E389D2777F96}" sibTransId="{E9330053-69E1-4822-A4FD-2B95A2ACC984}"/>
    <dgm:cxn modelId="{411D9746-15ED-42D0-B588-8FBE07B901AF}" srcId="{ABAC279A-019E-4FB7-834D-7C87855CA5FD}" destId="{58FD7474-45C0-4193-A2B6-6B7EE9402259}" srcOrd="0" destOrd="0" parTransId="{C07B38BA-0531-496B-8367-45FC870CE55C}" sibTransId="{98989A62-16F3-460B-9143-46227ED31F02}"/>
    <dgm:cxn modelId="{9E5AC2AF-72E1-4C58-A115-C419FDFDDA8C}" type="presOf" srcId="{B2B0D66B-0379-43C4-AAC5-61C484A39BD8}" destId="{8A94C818-96EB-4BC0-A3BB-C00D3F88645E}" srcOrd="0" destOrd="0" presId="urn:microsoft.com/office/officeart/2005/8/layout/chevron2"/>
    <dgm:cxn modelId="{C80BDAD8-4FCA-462C-B93B-BCB879FA5125}" type="presOf" srcId="{5646FF6E-1E40-4DAA-B2DF-3AEC584DCCB5}" destId="{AF2048FA-C774-490F-8E08-2125E24AF2EB}" srcOrd="0" destOrd="0" presId="urn:microsoft.com/office/officeart/2005/8/layout/chevron2"/>
    <dgm:cxn modelId="{7D03F325-1CC3-4255-A691-20590D5AC057}" type="presOf" srcId="{2C381A7C-5645-4DD7-8BCB-04FF427BE510}" destId="{40EDBB43-1DE7-4231-933D-D4489EDEFC13}" srcOrd="0" destOrd="0" presId="urn:microsoft.com/office/officeart/2005/8/layout/chevron2"/>
    <dgm:cxn modelId="{9C7672AF-7FBA-4A5A-92FB-27450B9555AD}" type="presOf" srcId="{9D3E2B6D-7AEC-4F16-9E83-A4DB06BC8304}" destId="{4AEBB966-1A03-4DBE-A8ED-BD36193E2F48}" srcOrd="0" destOrd="0" presId="urn:microsoft.com/office/officeart/2005/8/layout/chevron2"/>
    <dgm:cxn modelId="{3D540DF4-8190-49CB-8FC5-27AB9A33384F}" type="presParOf" srcId="{589216CF-5B19-4B03-8ECB-2336B2573D8A}" destId="{4C9BE937-37BA-404B-B60D-F9FB193CA284}" srcOrd="0" destOrd="0" presId="urn:microsoft.com/office/officeart/2005/8/layout/chevron2"/>
    <dgm:cxn modelId="{7E2067FE-4B70-49AB-87B0-2805051D71FC}" type="presParOf" srcId="{4C9BE937-37BA-404B-B60D-F9FB193CA284}" destId="{F411E99E-6013-4AF1-B848-CA2F318D10F3}" srcOrd="0" destOrd="0" presId="urn:microsoft.com/office/officeart/2005/8/layout/chevron2"/>
    <dgm:cxn modelId="{D1ED476F-7FD9-4F04-93A8-05BC2F3AA8C5}" type="presParOf" srcId="{4C9BE937-37BA-404B-B60D-F9FB193CA284}" destId="{A60D6A58-2CEC-4ACD-B222-83566CF3CBED}" srcOrd="1" destOrd="0" presId="urn:microsoft.com/office/officeart/2005/8/layout/chevron2"/>
    <dgm:cxn modelId="{CDA465BC-ACB4-4334-830A-A88974DE4B83}" type="presParOf" srcId="{589216CF-5B19-4B03-8ECB-2336B2573D8A}" destId="{5588CD59-A0C0-48E4-845C-BC82876C574D}" srcOrd="1" destOrd="0" presId="urn:microsoft.com/office/officeart/2005/8/layout/chevron2"/>
    <dgm:cxn modelId="{F857A3DE-F21A-443C-BDB3-17B533A00788}" type="presParOf" srcId="{589216CF-5B19-4B03-8ECB-2336B2573D8A}" destId="{4A99DED5-FDE5-435E-B1A1-807D3310D91D}" srcOrd="2" destOrd="0" presId="urn:microsoft.com/office/officeart/2005/8/layout/chevron2"/>
    <dgm:cxn modelId="{6B036B1E-8E56-49AA-97D7-375D81E12C56}" type="presParOf" srcId="{4A99DED5-FDE5-435E-B1A1-807D3310D91D}" destId="{6D45D882-C71C-41F3-8AD0-DD1B58B10AAA}" srcOrd="0" destOrd="0" presId="urn:microsoft.com/office/officeart/2005/8/layout/chevron2"/>
    <dgm:cxn modelId="{5A1AB6B5-DE53-4BD5-92D8-EAAA28948F9E}" type="presParOf" srcId="{4A99DED5-FDE5-435E-B1A1-807D3310D91D}" destId="{4AEBB966-1A03-4DBE-A8ED-BD36193E2F48}" srcOrd="1" destOrd="0" presId="urn:microsoft.com/office/officeart/2005/8/layout/chevron2"/>
    <dgm:cxn modelId="{83227B69-D3C9-4293-A24E-5B174F5BC079}" type="presParOf" srcId="{589216CF-5B19-4B03-8ECB-2336B2573D8A}" destId="{84107FFF-9B94-4234-800D-67FE061DA49A}" srcOrd="3" destOrd="0" presId="urn:microsoft.com/office/officeart/2005/8/layout/chevron2"/>
    <dgm:cxn modelId="{81937A9A-3E00-4B3F-A4D8-299C95B7A4D9}" type="presParOf" srcId="{589216CF-5B19-4B03-8ECB-2336B2573D8A}" destId="{43B12043-AA0E-4800-A674-8FE2412B3F58}" srcOrd="4" destOrd="0" presId="urn:microsoft.com/office/officeart/2005/8/layout/chevron2"/>
    <dgm:cxn modelId="{51631699-41E8-4B87-AF70-F90C17AA772F}" type="presParOf" srcId="{43B12043-AA0E-4800-A674-8FE2412B3F58}" destId="{8A94C818-96EB-4BC0-A3BB-C00D3F88645E}" srcOrd="0" destOrd="0" presId="urn:microsoft.com/office/officeart/2005/8/layout/chevron2"/>
    <dgm:cxn modelId="{4F4FD70C-8F2C-4906-B1C3-031ED4B40F5E}" type="presParOf" srcId="{43B12043-AA0E-4800-A674-8FE2412B3F58}" destId="{B8E90495-A7AC-4D77-A621-407D0DA83406}" srcOrd="1" destOrd="0" presId="urn:microsoft.com/office/officeart/2005/8/layout/chevron2"/>
    <dgm:cxn modelId="{AA64FA5A-F76F-4592-9262-4F3988332199}" type="presParOf" srcId="{589216CF-5B19-4B03-8ECB-2336B2573D8A}" destId="{54948D61-5186-4D9A-A268-918460AD6733}" srcOrd="5" destOrd="0" presId="urn:microsoft.com/office/officeart/2005/8/layout/chevron2"/>
    <dgm:cxn modelId="{0BEAC0B9-76BC-4DA7-A05A-9575E85D34DD}" type="presParOf" srcId="{589216CF-5B19-4B03-8ECB-2336B2573D8A}" destId="{86DE2F71-8E07-40D7-9151-9662E08C6682}" srcOrd="6" destOrd="0" presId="urn:microsoft.com/office/officeart/2005/8/layout/chevron2"/>
    <dgm:cxn modelId="{68471E23-C1F1-4471-BDCF-0EDE44239762}" type="presParOf" srcId="{86DE2F71-8E07-40D7-9151-9662E08C6682}" destId="{9413AD3D-943F-49CC-AC65-7E152BBB80C8}" srcOrd="0" destOrd="0" presId="urn:microsoft.com/office/officeart/2005/8/layout/chevron2"/>
    <dgm:cxn modelId="{B3C4C178-57B9-4234-AA37-691C80B062C8}" type="presParOf" srcId="{86DE2F71-8E07-40D7-9151-9662E08C6682}" destId="{6BED6773-5B6C-4C68-B233-2DDB82C3B657}" srcOrd="1" destOrd="0" presId="urn:microsoft.com/office/officeart/2005/8/layout/chevron2"/>
    <dgm:cxn modelId="{792AA9EB-EA55-412C-9E6D-B7A9091E7F43}" type="presParOf" srcId="{589216CF-5B19-4B03-8ECB-2336B2573D8A}" destId="{F0BD17EF-8EE6-4FAF-9CCE-41CF16381212}" srcOrd="7" destOrd="0" presId="urn:microsoft.com/office/officeart/2005/8/layout/chevron2"/>
    <dgm:cxn modelId="{2D265526-DF32-416E-A0D9-5E62D1107C1A}" type="presParOf" srcId="{589216CF-5B19-4B03-8ECB-2336B2573D8A}" destId="{11C057A2-D397-4F85-9D6A-C128CDE58BCA}" srcOrd="8" destOrd="0" presId="urn:microsoft.com/office/officeart/2005/8/layout/chevron2"/>
    <dgm:cxn modelId="{29CE7A46-9309-419A-B653-B343CA269814}" type="presParOf" srcId="{11C057A2-D397-4F85-9D6A-C128CDE58BCA}" destId="{F88FF41B-4D96-48EA-A6B3-65372EAC7D9B}" srcOrd="0" destOrd="0" presId="urn:microsoft.com/office/officeart/2005/8/layout/chevron2"/>
    <dgm:cxn modelId="{C8214A4E-A0D9-4C0D-8067-178F31CA6CC8}" type="presParOf" srcId="{11C057A2-D397-4F85-9D6A-C128CDE58BCA}" destId="{40EDBB43-1DE7-4231-933D-D4489EDEFC13}" srcOrd="1" destOrd="0" presId="urn:microsoft.com/office/officeart/2005/8/layout/chevron2"/>
    <dgm:cxn modelId="{3C797C05-A09E-4F09-A62A-90F51202CA2B}" type="presParOf" srcId="{589216CF-5B19-4B03-8ECB-2336B2573D8A}" destId="{3E2450F6-AC43-462E-A646-F15DA7A777C0}" srcOrd="9" destOrd="0" presId="urn:microsoft.com/office/officeart/2005/8/layout/chevron2"/>
    <dgm:cxn modelId="{21396DCC-707F-477B-805D-98F0E65223D4}" type="presParOf" srcId="{589216CF-5B19-4B03-8ECB-2336B2573D8A}" destId="{A8387F28-B86D-4062-B5FC-842D68AE11F5}" srcOrd="10" destOrd="0" presId="urn:microsoft.com/office/officeart/2005/8/layout/chevron2"/>
    <dgm:cxn modelId="{F5CF59A6-9D11-4E06-B8C5-D723456B2AB7}" type="presParOf" srcId="{A8387F28-B86D-4062-B5FC-842D68AE11F5}" destId="{5E42247D-08AE-41FA-933F-A6A8E2C8E705}" srcOrd="0" destOrd="0" presId="urn:microsoft.com/office/officeart/2005/8/layout/chevron2"/>
    <dgm:cxn modelId="{607E372E-B49B-4AED-B785-0D652A1AEE84}" type="presParOf" srcId="{A8387F28-B86D-4062-B5FC-842D68AE11F5}" destId="{AF2048FA-C774-490F-8E08-2125E24AF2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5047767-FBD4-4414-8B45-C5791E33453D}" type="doc">
      <dgm:prSet loTypeId="urn:microsoft.com/office/officeart/2005/8/layout/chevron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ABAC279A-019E-4FB7-834D-7C87855CA5FD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2.1</a:t>
          </a:r>
          <a:endParaRPr lang="tr-TR" dirty="0"/>
        </a:p>
      </dgm:t>
    </dgm:pt>
    <dgm:pt modelId="{A1D8F59D-22BB-41D6-86D1-3EDADC39B769}" type="parTrans" cxnId="{DE7310E4-18E6-4EAC-A13D-C5C6F9C1ACB8}">
      <dgm:prSet/>
      <dgm:spPr/>
      <dgm:t>
        <a:bodyPr/>
        <a:lstStyle/>
        <a:p>
          <a:endParaRPr lang="tr-TR"/>
        </a:p>
      </dgm:t>
    </dgm:pt>
    <dgm:pt modelId="{B43AB732-311B-49F5-A74D-09EA05C3E787}" type="sibTrans" cxnId="{DE7310E4-18E6-4EAC-A13D-C5C6F9C1ACB8}">
      <dgm:prSet/>
      <dgm:spPr/>
      <dgm:t>
        <a:bodyPr/>
        <a:lstStyle/>
        <a:p>
          <a:endParaRPr lang="tr-TR"/>
        </a:p>
      </dgm:t>
    </dgm:pt>
    <dgm:pt modelId="{58FD7474-45C0-4193-A2B6-6B7EE9402259}">
      <dgm:prSet phldrT="[Metin]" custT="1"/>
      <dgm:spPr/>
      <dgm:t>
        <a:bodyPr/>
        <a:lstStyle/>
        <a:p>
          <a:r>
            <a:rPr lang="tr-TR" sz="1600" dirty="0" smtClean="0"/>
            <a:t>Hedef gruplar/yararlanıcılar üzerinde beklenen etki</a:t>
          </a:r>
          <a:endParaRPr lang="tr-TR" sz="1600" dirty="0"/>
        </a:p>
      </dgm:t>
    </dgm:pt>
    <dgm:pt modelId="{C07B38BA-0531-496B-8367-45FC870CE55C}" type="parTrans" cxnId="{411D9746-15ED-42D0-B588-8FBE07B901AF}">
      <dgm:prSet/>
      <dgm:spPr/>
      <dgm:t>
        <a:bodyPr/>
        <a:lstStyle/>
        <a:p>
          <a:endParaRPr lang="tr-TR"/>
        </a:p>
      </dgm:t>
    </dgm:pt>
    <dgm:pt modelId="{98989A62-16F3-460B-9143-46227ED31F02}" type="sibTrans" cxnId="{411D9746-15ED-42D0-B588-8FBE07B901AF}">
      <dgm:prSet/>
      <dgm:spPr/>
      <dgm:t>
        <a:bodyPr/>
        <a:lstStyle/>
        <a:p>
          <a:endParaRPr lang="tr-TR"/>
        </a:p>
      </dgm:t>
    </dgm:pt>
    <dgm:pt modelId="{977BE58D-250D-4922-956C-B198C00959B9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2.2</a:t>
          </a:r>
          <a:endParaRPr lang="tr-TR" dirty="0"/>
        </a:p>
      </dgm:t>
    </dgm:pt>
    <dgm:pt modelId="{6E61C2FC-018A-4B5F-8153-65B130D133FA}" type="parTrans" cxnId="{06D78935-6F5F-400D-A59E-FE6D415136A0}">
      <dgm:prSet/>
      <dgm:spPr/>
      <dgm:t>
        <a:bodyPr/>
        <a:lstStyle/>
        <a:p>
          <a:endParaRPr lang="tr-TR"/>
        </a:p>
      </dgm:t>
    </dgm:pt>
    <dgm:pt modelId="{959D8B81-9978-47E0-A087-612C0A20D99A}" type="sibTrans" cxnId="{06D78935-6F5F-400D-A59E-FE6D415136A0}">
      <dgm:prSet/>
      <dgm:spPr/>
      <dgm:t>
        <a:bodyPr/>
        <a:lstStyle/>
        <a:p>
          <a:endParaRPr lang="tr-TR"/>
        </a:p>
      </dgm:t>
    </dgm:pt>
    <dgm:pt modelId="{B2B0D66B-0379-43C4-AAC5-61C484A39BD8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2.3</a:t>
          </a:r>
          <a:endParaRPr lang="tr-TR" dirty="0"/>
        </a:p>
      </dgm:t>
    </dgm:pt>
    <dgm:pt modelId="{BFCF2AE6-C9A7-4CF1-BCA9-50CA0D8CBDEA}" type="parTrans" cxnId="{5EB83E6D-BEA1-4DAB-BCFD-50583A05BC9D}">
      <dgm:prSet/>
      <dgm:spPr/>
      <dgm:t>
        <a:bodyPr/>
        <a:lstStyle/>
        <a:p>
          <a:endParaRPr lang="tr-TR"/>
        </a:p>
      </dgm:t>
    </dgm:pt>
    <dgm:pt modelId="{32BDE6C7-2C57-42CD-A4A7-22AF1F53034E}" type="sibTrans" cxnId="{5EB83E6D-BEA1-4DAB-BCFD-50583A05BC9D}">
      <dgm:prSet/>
      <dgm:spPr/>
      <dgm:t>
        <a:bodyPr/>
        <a:lstStyle/>
        <a:p>
          <a:endParaRPr lang="tr-TR"/>
        </a:p>
      </dgm:t>
    </dgm:pt>
    <dgm:pt modelId="{1EEC399C-29B4-4FB2-840C-70F0E5CBCDF0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2.4 </a:t>
          </a:r>
          <a:endParaRPr lang="tr-TR" dirty="0"/>
        </a:p>
      </dgm:t>
    </dgm:pt>
    <dgm:pt modelId="{99F4F005-82CD-4C25-B4BA-6A7423AB617B}" type="parTrans" cxnId="{59EA02A0-9F21-4522-925C-20AD8B80DE61}">
      <dgm:prSet/>
      <dgm:spPr/>
      <dgm:t>
        <a:bodyPr/>
        <a:lstStyle/>
        <a:p>
          <a:endParaRPr lang="tr-TR"/>
        </a:p>
      </dgm:t>
    </dgm:pt>
    <dgm:pt modelId="{4CC939C0-C170-4DA0-9F6E-E0321CC844BC}" type="sibTrans" cxnId="{59EA02A0-9F21-4522-925C-20AD8B80DE61}">
      <dgm:prSet/>
      <dgm:spPr/>
      <dgm:t>
        <a:bodyPr/>
        <a:lstStyle/>
        <a:p>
          <a:endParaRPr lang="tr-TR"/>
        </a:p>
      </dgm:t>
    </dgm:pt>
    <dgm:pt modelId="{937F47C4-7CBF-4E8F-8FC3-CE4777587512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tr-TR" dirty="0" smtClean="0"/>
            <a:t>2.5</a:t>
          </a:r>
          <a:endParaRPr lang="tr-TR" dirty="0"/>
        </a:p>
      </dgm:t>
    </dgm:pt>
    <dgm:pt modelId="{AA330010-584A-4973-967A-D24E8E09C2B8}" type="parTrans" cxnId="{E3B446CB-9E5E-432E-BBCE-FF4C0E8FB5C3}">
      <dgm:prSet/>
      <dgm:spPr/>
      <dgm:t>
        <a:bodyPr/>
        <a:lstStyle/>
        <a:p>
          <a:endParaRPr lang="tr-TR"/>
        </a:p>
      </dgm:t>
    </dgm:pt>
    <dgm:pt modelId="{02151626-5D9A-4F39-8849-850FFAB34AB4}" type="sibTrans" cxnId="{E3B446CB-9E5E-432E-BBCE-FF4C0E8FB5C3}">
      <dgm:prSet/>
      <dgm:spPr/>
      <dgm:t>
        <a:bodyPr/>
        <a:lstStyle/>
        <a:p>
          <a:endParaRPr lang="tr-TR"/>
        </a:p>
      </dgm:t>
    </dgm:pt>
    <dgm:pt modelId="{5CA30664-04A2-4882-9E9C-BDA820F525EF}">
      <dgm:prSet phldrT="[Metin]"/>
      <dgm:spPr/>
      <dgm:t>
        <a:bodyPr/>
        <a:lstStyle/>
        <a:p>
          <a:r>
            <a:rPr lang="tr-TR" dirty="0" smtClean="0"/>
            <a:t>2.6</a:t>
          </a:r>
          <a:endParaRPr lang="tr-TR" dirty="0"/>
        </a:p>
      </dgm:t>
    </dgm:pt>
    <dgm:pt modelId="{BE4DE1EA-A99F-49BD-995F-0703DB83C516}" type="parTrans" cxnId="{1B313436-B526-4F25-8866-946C1CAA0D2F}">
      <dgm:prSet/>
      <dgm:spPr/>
      <dgm:t>
        <a:bodyPr/>
        <a:lstStyle/>
        <a:p>
          <a:endParaRPr lang="tr-TR"/>
        </a:p>
      </dgm:t>
    </dgm:pt>
    <dgm:pt modelId="{70894801-C69A-4A62-9116-9CFC002FAEE4}" type="sibTrans" cxnId="{1B313436-B526-4F25-8866-946C1CAA0D2F}">
      <dgm:prSet/>
      <dgm:spPr/>
      <dgm:t>
        <a:bodyPr/>
        <a:lstStyle/>
        <a:p>
          <a:endParaRPr lang="tr-TR"/>
        </a:p>
      </dgm:t>
    </dgm:pt>
    <dgm:pt modelId="{9D3E2B6D-7AEC-4F16-9E83-A4DB06BC8304}">
      <dgm:prSet phldrT="[Metin]" custT="1"/>
      <dgm:spPr/>
      <dgm:t>
        <a:bodyPr/>
        <a:lstStyle/>
        <a:p>
          <a:r>
            <a:rPr lang="tr-TR" sz="1600" dirty="0" smtClean="0"/>
            <a:t>Somut Çıktılar</a:t>
          </a:r>
          <a:endParaRPr lang="tr-TR" sz="1600" dirty="0"/>
        </a:p>
      </dgm:t>
    </dgm:pt>
    <dgm:pt modelId="{952FD3CC-1E7A-41F3-BD8B-6A4C8418592C}" type="parTrans" cxnId="{70E7EE96-FDD9-4351-865D-0D151C77E378}">
      <dgm:prSet/>
      <dgm:spPr/>
      <dgm:t>
        <a:bodyPr/>
        <a:lstStyle/>
        <a:p>
          <a:endParaRPr lang="tr-TR"/>
        </a:p>
      </dgm:t>
    </dgm:pt>
    <dgm:pt modelId="{70E26A81-344C-4246-B227-E438BF2F1C05}" type="sibTrans" cxnId="{70E7EE96-FDD9-4351-865D-0D151C77E378}">
      <dgm:prSet/>
      <dgm:spPr/>
      <dgm:t>
        <a:bodyPr/>
        <a:lstStyle/>
        <a:p>
          <a:endParaRPr lang="tr-TR"/>
        </a:p>
      </dgm:t>
    </dgm:pt>
    <dgm:pt modelId="{27F9EB4D-5FF2-4547-8D33-75C7E9C4CC49}">
      <dgm:prSet phldrT="[Metin]" custT="1"/>
      <dgm:spPr/>
      <dgm:t>
        <a:bodyPr/>
        <a:lstStyle/>
        <a:p>
          <a:r>
            <a:rPr lang="tr-TR" sz="1600" dirty="0" smtClean="0"/>
            <a:t>Çarpan Etkileri</a:t>
          </a:r>
          <a:endParaRPr lang="tr-TR" sz="1600" dirty="0"/>
        </a:p>
      </dgm:t>
    </dgm:pt>
    <dgm:pt modelId="{EB12C760-965B-456B-A08E-08C72EFCF3E9}" type="parTrans" cxnId="{B115F154-9BF5-41E0-825A-17221B1036A5}">
      <dgm:prSet/>
      <dgm:spPr/>
      <dgm:t>
        <a:bodyPr/>
        <a:lstStyle/>
        <a:p>
          <a:endParaRPr lang="tr-TR"/>
        </a:p>
      </dgm:t>
    </dgm:pt>
    <dgm:pt modelId="{FDF246AC-30C9-4126-A440-24E6D267227A}" type="sibTrans" cxnId="{B115F154-9BF5-41E0-825A-17221B1036A5}">
      <dgm:prSet/>
      <dgm:spPr/>
      <dgm:t>
        <a:bodyPr/>
        <a:lstStyle/>
        <a:p>
          <a:endParaRPr lang="tr-TR"/>
        </a:p>
      </dgm:t>
    </dgm:pt>
    <dgm:pt modelId="{0298A556-2C92-46B2-AF50-451F0083D3FD}">
      <dgm:prSet phldrT="[Metin]"/>
      <dgm:spPr/>
      <dgm:t>
        <a:bodyPr/>
        <a:lstStyle/>
        <a:p>
          <a:r>
            <a:rPr lang="tr-TR" dirty="0" smtClean="0"/>
            <a:t>Sürdürülebilirlik</a:t>
          </a:r>
          <a:endParaRPr lang="tr-TR" dirty="0"/>
        </a:p>
      </dgm:t>
    </dgm:pt>
    <dgm:pt modelId="{9902BB14-F663-4CF0-BA44-C9D3BBECE68E}" type="parTrans" cxnId="{3E433B80-DB4C-4347-A8BC-409E67BA504A}">
      <dgm:prSet/>
      <dgm:spPr/>
      <dgm:t>
        <a:bodyPr/>
        <a:lstStyle/>
        <a:p>
          <a:endParaRPr lang="tr-TR"/>
        </a:p>
      </dgm:t>
    </dgm:pt>
    <dgm:pt modelId="{1958E82A-CE01-41AE-B3CA-7CD4EBECFDCA}" type="sibTrans" cxnId="{3E433B80-DB4C-4347-A8BC-409E67BA504A}">
      <dgm:prSet/>
      <dgm:spPr/>
      <dgm:t>
        <a:bodyPr/>
        <a:lstStyle/>
        <a:p>
          <a:endParaRPr lang="tr-TR"/>
        </a:p>
      </dgm:t>
    </dgm:pt>
    <dgm:pt modelId="{2C381A7C-5645-4DD7-8BCB-04FF427BE510}">
      <dgm:prSet phldrT="[Metin]"/>
      <dgm:spPr/>
      <dgm:t>
        <a:bodyPr/>
        <a:lstStyle/>
        <a:p>
          <a:r>
            <a:rPr lang="tr-TR" dirty="0" smtClean="0"/>
            <a:t>Mantıksal Çerçeve</a:t>
          </a:r>
          <a:endParaRPr lang="tr-TR" dirty="0"/>
        </a:p>
      </dgm:t>
    </dgm:pt>
    <dgm:pt modelId="{C375967B-B945-4E55-A1B9-E389D2777F96}" type="parTrans" cxnId="{233993C1-8E8E-41CD-B168-53531CE7F9FD}">
      <dgm:prSet/>
      <dgm:spPr/>
      <dgm:t>
        <a:bodyPr/>
        <a:lstStyle/>
        <a:p>
          <a:endParaRPr lang="tr-TR"/>
        </a:p>
      </dgm:t>
    </dgm:pt>
    <dgm:pt modelId="{E9330053-69E1-4822-A4FD-2B95A2ACC984}" type="sibTrans" cxnId="{233993C1-8E8E-41CD-B168-53531CE7F9FD}">
      <dgm:prSet/>
      <dgm:spPr/>
      <dgm:t>
        <a:bodyPr/>
        <a:lstStyle/>
        <a:p>
          <a:endParaRPr lang="tr-TR"/>
        </a:p>
      </dgm:t>
    </dgm:pt>
    <dgm:pt modelId="{5646FF6E-1E40-4DAA-B2DF-3AEC584DCCB5}">
      <dgm:prSet phldrT="[Metin]"/>
      <dgm:spPr/>
      <dgm:t>
        <a:bodyPr/>
        <a:lstStyle/>
        <a:p>
          <a:r>
            <a:rPr lang="tr-TR" dirty="0" smtClean="0"/>
            <a:t>Görünürlük Faaliyetleri</a:t>
          </a:r>
          <a:endParaRPr lang="tr-TR" dirty="0"/>
        </a:p>
      </dgm:t>
    </dgm:pt>
    <dgm:pt modelId="{C4360038-4EFD-4936-8542-759EBC19CAEB}" type="parTrans" cxnId="{5A8CE260-3FB9-4D95-823A-1A003063E322}">
      <dgm:prSet/>
      <dgm:spPr/>
      <dgm:t>
        <a:bodyPr/>
        <a:lstStyle/>
        <a:p>
          <a:endParaRPr lang="tr-TR"/>
        </a:p>
      </dgm:t>
    </dgm:pt>
    <dgm:pt modelId="{1DC25BB3-D01E-4626-B019-7D9EF5596F65}" type="sibTrans" cxnId="{5A8CE260-3FB9-4D95-823A-1A003063E322}">
      <dgm:prSet/>
      <dgm:spPr/>
      <dgm:t>
        <a:bodyPr/>
        <a:lstStyle/>
        <a:p>
          <a:endParaRPr lang="tr-TR"/>
        </a:p>
      </dgm:t>
    </dgm:pt>
    <dgm:pt modelId="{589216CF-5B19-4B03-8ECB-2336B2573D8A}" type="pres">
      <dgm:prSet presAssocID="{A5047767-FBD4-4414-8B45-C5791E3345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9BE937-37BA-404B-B60D-F9FB193CA284}" type="pres">
      <dgm:prSet presAssocID="{ABAC279A-019E-4FB7-834D-7C87855CA5FD}" presName="composite" presStyleCnt="0"/>
      <dgm:spPr/>
    </dgm:pt>
    <dgm:pt modelId="{F411E99E-6013-4AF1-B848-CA2F318D10F3}" type="pres">
      <dgm:prSet presAssocID="{ABAC279A-019E-4FB7-834D-7C87855CA5F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0D6A58-2CEC-4ACD-B222-83566CF3CBED}" type="pres">
      <dgm:prSet presAssocID="{ABAC279A-019E-4FB7-834D-7C87855CA5F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88CD59-A0C0-48E4-845C-BC82876C574D}" type="pres">
      <dgm:prSet presAssocID="{B43AB732-311B-49F5-A74D-09EA05C3E787}" presName="sp" presStyleCnt="0"/>
      <dgm:spPr/>
    </dgm:pt>
    <dgm:pt modelId="{4A99DED5-FDE5-435E-B1A1-807D3310D91D}" type="pres">
      <dgm:prSet presAssocID="{977BE58D-250D-4922-956C-B198C00959B9}" presName="composite" presStyleCnt="0"/>
      <dgm:spPr/>
    </dgm:pt>
    <dgm:pt modelId="{6D45D882-C71C-41F3-8AD0-DD1B58B10AAA}" type="pres">
      <dgm:prSet presAssocID="{977BE58D-250D-4922-956C-B198C00959B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EBB966-1A03-4DBE-A8ED-BD36193E2F48}" type="pres">
      <dgm:prSet presAssocID="{977BE58D-250D-4922-956C-B198C00959B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107FFF-9B94-4234-800D-67FE061DA49A}" type="pres">
      <dgm:prSet presAssocID="{959D8B81-9978-47E0-A087-612C0A20D99A}" presName="sp" presStyleCnt="0"/>
      <dgm:spPr/>
    </dgm:pt>
    <dgm:pt modelId="{43B12043-AA0E-4800-A674-8FE2412B3F58}" type="pres">
      <dgm:prSet presAssocID="{B2B0D66B-0379-43C4-AAC5-61C484A39BD8}" presName="composite" presStyleCnt="0"/>
      <dgm:spPr/>
    </dgm:pt>
    <dgm:pt modelId="{8A94C818-96EB-4BC0-A3BB-C00D3F88645E}" type="pres">
      <dgm:prSet presAssocID="{B2B0D66B-0379-43C4-AAC5-61C484A39BD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E90495-A7AC-4D77-A621-407D0DA83406}" type="pres">
      <dgm:prSet presAssocID="{B2B0D66B-0379-43C4-AAC5-61C484A39BD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948D61-5186-4D9A-A268-918460AD6733}" type="pres">
      <dgm:prSet presAssocID="{32BDE6C7-2C57-42CD-A4A7-22AF1F53034E}" presName="sp" presStyleCnt="0"/>
      <dgm:spPr/>
    </dgm:pt>
    <dgm:pt modelId="{86DE2F71-8E07-40D7-9151-9662E08C6682}" type="pres">
      <dgm:prSet presAssocID="{1EEC399C-29B4-4FB2-840C-70F0E5CBCDF0}" presName="composite" presStyleCnt="0"/>
      <dgm:spPr/>
    </dgm:pt>
    <dgm:pt modelId="{9413AD3D-943F-49CC-AC65-7E152BBB80C8}" type="pres">
      <dgm:prSet presAssocID="{1EEC399C-29B4-4FB2-840C-70F0E5CBCDF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ED6773-5B6C-4C68-B233-2DDB82C3B657}" type="pres">
      <dgm:prSet presAssocID="{1EEC399C-29B4-4FB2-840C-70F0E5CBCDF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BD17EF-8EE6-4FAF-9CCE-41CF16381212}" type="pres">
      <dgm:prSet presAssocID="{4CC939C0-C170-4DA0-9F6E-E0321CC844BC}" presName="sp" presStyleCnt="0"/>
      <dgm:spPr/>
    </dgm:pt>
    <dgm:pt modelId="{11C057A2-D397-4F85-9D6A-C128CDE58BCA}" type="pres">
      <dgm:prSet presAssocID="{937F47C4-7CBF-4E8F-8FC3-CE4777587512}" presName="composite" presStyleCnt="0"/>
      <dgm:spPr/>
    </dgm:pt>
    <dgm:pt modelId="{F88FF41B-4D96-48EA-A6B3-65372EAC7D9B}" type="pres">
      <dgm:prSet presAssocID="{937F47C4-7CBF-4E8F-8FC3-CE477758751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EDBB43-1DE7-4231-933D-D4489EDEFC13}" type="pres">
      <dgm:prSet presAssocID="{937F47C4-7CBF-4E8F-8FC3-CE477758751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2450F6-AC43-462E-A646-F15DA7A777C0}" type="pres">
      <dgm:prSet presAssocID="{02151626-5D9A-4F39-8849-850FFAB34AB4}" presName="sp" presStyleCnt="0"/>
      <dgm:spPr/>
    </dgm:pt>
    <dgm:pt modelId="{A8387F28-B86D-4062-B5FC-842D68AE11F5}" type="pres">
      <dgm:prSet presAssocID="{5CA30664-04A2-4882-9E9C-BDA820F525EF}" presName="composite" presStyleCnt="0"/>
      <dgm:spPr/>
    </dgm:pt>
    <dgm:pt modelId="{5E42247D-08AE-41FA-933F-A6A8E2C8E705}" type="pres">
      <dgm:prSet presAssocID="{5CA30664-04A2-4882-9E9C-BDA820F525E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2048FA-C774-490F-8E08-2125E24AF2EB}" type="pres">
      <dgm:prSet presAssocID="{5CA30664-04A2-4882-9E9C-BDA820F525E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E433B80-DB4C-4347-A8BC-409E67BA504A}" srcId="{1EEC399C-29B4-4FB2-840C-70F0E5CBCDF0}" destId="{0298A556-2C92-46B2-AF50-451F0083D3FD}" srcOrd="0" destOrd="0" parTransId="{9902BB14-F663-4CF0-BA44-C9D3BBECE68E}" sibTransId="{1958E82A-CE01-41AE-B3CA-7CD4EBECFDCA}"/>
    <dgm:cxn modelId="{59EA02A0-9F21-4522-925C-20AD8B80DE61}" srcId="{A5047767-FBD4-4414-8B45-C5791E33453D}" destId="{1EEC399C-29B4-4FB2-840C-70F0E5CBCDF0}" srcOrd="3" destOrd="0" parTransId="{99F4F005-82CD-4C25-B4BA-6A7423AB617B}" sibTransId="{4CC939C0-C170-4DA0-9F6E-E0321CC844BC}"/>
    <dgm:cxn modelId="{DE7310E4-18E6-4EAC-A13D-C5C6F9C1ACB8}" srcId="{A5047767-FBD4-4414-8B45-C5791E33453D}" destId="{ABAC279A-019E-4FB7-834D-7C87855CA5FD}" srcOrd="0" destOrd="0" parTransId="{A1D8F59D-22BB-41D6-86D1-3EDADC39B769}" sibTransId="{B43AB732-311B-49F5-A74D-09EA05C3E787}"/>
    <dgm:cxn modelId="{367D859B-8C13-430F-8C55-8FE3BF6B46A8}" type="presOf" srcId="{977BE58D-250D-4922-956C-B198C00959B9}" destId="{6D45D882-C71C-41F3-8AD0-DD1B58B10AAA}" srcOrd="0" destOrd="0" presId="urn:microsoft.com/office/officeart/2005/8/layout/chevron2"/>
    <dgm:cxn modelId="{5C8E22F0-DB43-4A2B-83A4-1B59F9E7F1BC}" type="presOf" srcId="{0298A556-2C92-46B2-AF50-451F0083D3FD}" destId="{6BED6773-5B6C-4C68-B233-2DDB82C3B657}" srcOrd="0" destOrd="0" presId="urn:microsoft.com/office/officeart/2005/8/layout/chevron2"/>
    <dgm:cxn modelId="{2B48B905-0C1C-4268-AD53-4F3878D66C08}" type="presOf" srcId="{937F47C4-7CBF-4E8F-8FC3-CE4777587512}" destId="{F88FF41B-4D96-48EA-A6B3-65372EAC7D9B}" srcOrd="0" destOrd="0" presId="urn:microsoft.com/office/officeart/2005/8/layout/chevron2"/>
    <dgm:cxn modelId="{E3B446CB-9E5E-432E-BBCE-FF4C0E8FB5C3}" srcId="{A5047767-FBD4-4414-8B45-C5791E33453D}" destId="{937F47C4-7CBF-4E8F-8FC3-CE4777587512}" srcOrd="4" destOrd="0" parTransId="{AA330010-584A-4973-967A-D24E8E09C2B8}" sibTransId="{02151626-5D9A-4F39-8849-850FFAB34AB4}"/>
    <dgm:cxn modelId="{1B313436-B526-4F25-8866-946C1CAA0D2F}" srcId="{A5047767-FBD4-4414-8B45-C5791E33453D}" destId="{5CA30664-04A2-4882-9E9C-BDA820F525EF}" srcOrd="5" destOrd="0" parTransId="{BE4DE1EA-A99F-49BD-995F-0703DB83C516}" sibTransId="{70894801-C69A-4A62-9116-9CFC002FAEE4}"/>
    <dgm:cxn modelId="{79588A5F-E44C-4C8F-AE47-B71CF6565916}" type="presOf" srcId="{58FD7474-45C0-4193-A2B6-6B7EE9402259}" destId="{A60D6A58-2CEC-4ACD-B222-83566CF3CBED}" srcOrd="0" destOrd="0" presId="urn:microsoft.com/office/officeart/2005/8/layout/chevron2"/>
    <dgm:cxn modelId="{FD4229E3-31E8-4D75-94D3-49E3523FD2A7}" type="presOf" srcId="{9D3E2B6D-7AEC-4F16-9E83-A4DB06BC8304}" destId="{4AEBB966-1A03-4DBE-A8ED-BD36193E2F48}" srcOrd="0" destOrd="0" presId="urn:microsoft.com/office/officeart/2005/8/layout/chevron2"/>
    <dgm:cxn modelId="{70E7EE96-FDD9-4351-865D-0D151C77E378}" srcId="{977BE58D-250D-4922-956C-B198C00959B9}" destId="{9D3E2B6D-7AEC-4F16-9E83-A4DB06BC8304}" srcOrd="0" destOrd="0" parTransId="{952FD3CC-1E7A-41F3-BD8B-6A4C8418592C}" sibTransId="{70E26A81-344C-4246-B227-E438BF2F1C05}"/>
    <dgm:cxn modelId="{B115F154-9BF5-41E0-825A-17221B1036A5}" srcId="{B2B0D66B-0379-43C4-AAC5-61C484A39BD8}" destId="{27F9EB4D-5FF2-4547-8D33-75C7E9C4CC49}" srcOrd="0" destOrd="0" parTransId="{EB12C760-965B-456B-A08E-08C72EFCF3E9}" sibTransId="{FDF246AC-30C9-4126-A440-24E6D267227A}"/>
    <dgm:cxn modelId="{5EB83E6D-BEA1-4DAB-BCFD-50583A05BC9D}" srcId="{A5047767-FBD4-4414-8B45-C5791E33453D}" destId="{B2B0D66B-0379-43C4-AAC5-61C484A39BD8}" srcOrd="2" destOrd="0" parTransId="{BFCF2AE6-C9A7-4CF1-BCA9-50CA0D8CBDEA}" sibTransId="{32BDE6C7-2C57-42CD-A4A7-22AF1F53034E}"/>
    <dgm:cxn modelId="{5A8CE260-3FB9-4D95-823A-1A003063E322}" srcId="{5CA30664-04A2-4882-9E9C-BDA820F525EF}" destId="{5646FF6E-1E40-4DAA-B2DF-3AEC584DCCB5}" srcOrd="0" destOrd="0" parTransId="{C4360038-4EFD-4936-8542-759EBC19CAEB}" sibTransId="{1DC25BB3-D01E-4626-B019-7D9EF5596F65}"/>
    <dgm:cxn modelId="{06D78935-6F5F-400D-A59E-FE6D415136A0}" srcId="{A5047767-FBD4-4414-8B45-C5791E33453D}" destId="{977BE58D-250D-4922-956C-B198C00959B9}" srcOrd="1" destOrd="0" parTransId="{6E61C2FC-018A-4B5F-8153-65B130D133FA}" sibTransId="{959D8B81-9978-47E0-A087-612C0A20D99A}"/>
    <dgm:cxn modelId="{233993C1-8E8E-41CD-B168-53531CE7F9FD}" srcId="{937F47C4-7CBF-4E8F-8FC3-CE4777587512}" destId="{2C381A7C-5645-4DD7-8BCB-04FF427BE510}" srcOrd="0" destOrd="0" parTransId="{C375967B-B945-4E55-A1B9-E389D2777F96}" sibTransId="{E9330053-69E1-4822-A4FD-2B95A2ACC984}"/>
    <dgm:cxn modelId="{411D9746-15ED-42D0-B588-8FBE07B901AF}" srcId="{ABAC279A-019E-4FB7-834D-7C87855CA5FD}" destId="{58FD7474-45C0-4193-A2B6-6B7EE9402259}" srcOrd="0" destOrd="0" parTransId="{C07B38BA-0531-496B-8367-45FC870CE55C}" sibTransId="{98989A62-16F3-460B-9143-46227ED31F02}"/>
    <dgm:cxn modelId="{3753B1DE-26FC-4800-B2F0-875E46A15883}" type="presOf" srcId="{A5047767-FBD4-4414-8B45-C5791E33453D}" destId="{589216CF-5B19-4B03-8ECB-2336B2573D8A}" srcOrd="0" destOrd="0" presId="urn:microsoft.com/office/officeart/2005/8/layout/chevron2"/>
    <dgm:cxn modelId="{0DA2B886-28D0-49CE-92DB-CE2A6A20D4D0}" type="presOf" srcId="{5CA30664-04A2-4882-9E9C-BDA820F525EF}" destId="{5E42247D-08AE-41FA-933F-A6A8E2C8E705}" srcOrd="0" destOrd="0" presId="urn:microsoft.com/office/officeart/2005/8/layout/chevron2"/>
    <dgm:cxn modelId="{49379CA8-7136-460C-8FD0-F7F78EE949A6}" type="presOf" srcId="{B2B0D66B-0379-43C4-AAC5-61C484A39BD8}" destId="{8A94C818-96EB-4BC0-A3BB-C00D3F88645E}" srcOrd="0" destOrd="0" presId="urn:microsoft.com/office/officeart/2005/8/layout/chevron2"/>
    <dgm:cxn modelId="{6C360E83-D521-4EF7-8126-7428651EEC80}" type="presOf" srcId="{ABAC279A-019E-4FB7-834D-7C87855CA5FD}" destId="{F411E99E-6013-4AF1-B848-CA2F318D10F3}" srcOrd="0" destOrd="0" presId="urn:microsoft.com/office/officeart/2005/8/layout/chevron2"/>
    <dgm:cxn modelId="{8B6D96CF-5B8A-481E-9622-A9E9C54FE33B}" type="presOf" srcId="{5646FF6E-1E40-4DAA-B2DF-3AEC584DCCB5}" destId="{AF2048FA-C774-490F-8E08-2125E24AF2EB}" srcOrd="0" destOrd="0" presId="urn:microsoft.com/office/officeart/2005/8/layout/chevron2"/>
    <dgm:cxn modelId="{7F1E06E8-A169-4164-9332-D788CA7A900E}" type="presOf" srcId="{27F9EB4D-5FF2-4547-8D33-75C7E9C4CC49}" destId="{B8E90495-A7AC-4D77-A621-407D0DA83406}" srcOrd="0" destOrd="0" presId="urn:microsoft.com/office/officeart/2005/8/layout/chevron2"/>
    <dgm:cxn modelId="{062AB2F5-9249-44E6-944E-85BD64C77B87}" type="presOf" srcId="{1EEC399C-29B4-4FB2-840C-70F0E5CBCDF0}" destId="{9413AD3D-943F-49CC-AC65-7E152BBB80C8}" srcOrd="0" destOrd="0" presId="urn:microsoft.com/office/officeart/2005/8/layout/chevron2"/>
    <dgm:cxn modelId="{A634B40C-3E24-4228-A306-235396B21B4E}" type="presOf" srcId="{2C381A7C-5645-4DD7-8BCB-04FF427BE510}" destId="{40EDBB43-1DE7-4231-933D-D4489EDEFC13}" srcOrd="0" destOrd="0" presId="urn:microsoft.com/office/officeart/2005/8/layout/chevron2"/>
    <dgm:cxn modelId="{16B8416D-DDEE-4909-94A8-1E24BDCFE503}" type="presParOf" srcId="{589216CF-5B19-4B03-8ECB-2336B2573D8A}" destId="{4C9BE937-37BA-404B-B60D-F9FB193CA284}" srcOrd="0" destOrd="0" presId="urn:microsoft.com/office/officeart/2005/8/layout/chevron2"/>
    <dgm:cxn modelId="{422C3074-7F4A-453A-A0F2-8B4B6291B4BC}" type="presParOf" srcId="{4C9BE937-37BA-404B-B60D-F9FB193CA284}" destId="{F411E99E-6013-4AF1-B848-CA2F318D10F3}" srcOrd="0" destOrd="0" presId="urn:microsoft.com/office/officeart/2005/8/layout/chevron2"/>
    <dgm:cxn modelId="{9F31296B-773A-4FBC-80C1-2DFD76819B00}" type="presParOf" srcId="{4C9BE937-37BA-404B-B60D-F9FB193CA284}" destId="{A60D6A58-2CEC-4ACD-B222-83566CF3CBED}" srcOrd="1" destOrd="0" presId="urn:microsoft.com/office/officeart/2005/8/layout/chevron2"/>
    <dgm:cxn modelId="{28E179F1-6E87-4358-B100-23EAF980A1CD}" type="presParOf" srcId="{589216CF-5B19-4B03-8ECB-2336B2573D8A}" destId="{5588CD59-A0C0-48E4-845C-BC82876C574D}" srcOrd="1" destOrd="0" presId="urn:microsoft.com/office/officeart/2005/8/layout/chevron2"/>
    <dgm:cxn modelId="{A599C636-347D-408D-8C39-0079966013C4}" type="presParOf" srcId="{589216CF-5B19-4B03-8ECB-2336B2573D8A}" destId="{4A99DED5-FDE5-435E-B1A1-807D3310D91D}" srcOrd="2" destOrd="0" presId="urn:microsoft.com/office/officeart/2005/8/layout/chevron2"/>
    <dgm:cxn modelId="{C744FB8D-F27E-402D-8B0F-CA947B34B66A}" type="presParOf" srcId="{4A99DED5-FDE5-435E-B1A1-807D3310D91D}" destId="{6D45D882-C71C-41F3-8AD0-DD1B58B10AAA}" srcOrd="0" destOrd="0" presId="urn:microsoft.com/office/officeart/2005/8/layout/chevron2"/>
    <dgm:cxn modelId="{3EB471EA-C7DE-4F9C-A88C-69B5C6E15CE8}" type="presParOf" srcId="{4A99DED5-FDE5-435E-B1A1-807D3310D91D}" destId="{4AEBB966-1A03-4DBE-A8ED-BD36193E2F48}" srcOrd="1" destOrd="0" presId="urn:microsoft.com/office/officeart/2005/8/layout/chevron2"/>
    <dgm:cxn modelId="{14328778-D3E2-4596-A7F9-68017A82DFDF}" type="presParOf" srcId="{589216CF-5B19-4B03-8ECB-2336B2573D8A}" destId="{84107FFF-9B94-4234-800D-67FE061DA49A}" srcOrd="3" destOrd="0" presId="urn:microsoft.com/office/officeart/2005/8/layout/chevron2"/>
    <dgm:cxn modelId="{A447B9AC-2580-49C6-9E5F-C28DE144D0BC}" type="presParOf" srcId="{589216CF-5B19-4B03-8ECB-2336B2573D8A}" destId="{43B12043-AA0E-4800-A674-8FE2412B3F58}" srcOrd="4" destOrd="0" presId="urn:microsoft.com/office/officeart/2005/8/layout/chevron2"/>
    <dgm:cxn modelId="{93ADE693-F52B-4B75-A26C-46F1D51D84F3}" type="presParOf" srcId="{43B12043-AA0E-4800-A674-8FE2412B3F58}" destId="{8A94C818-96EB-4BC0-A3BB-C00D3F88645E}" srcOrd="0" destOrd="0" presId="urn:microsoft.com/office/officeart/2005/8/layout/chevron2"/>
    <dgm:cxn modelId="{B83F686B-3295-425A-A376-E19BBE343987}" type="presParOf" srcId="{43B12043-AA0E-4800-A674-8FE2412B3F58}" destId="{B8E90495-A7AC-4D77-A621-407D0DA83406}" srcOrd="1" destOrd="0" presId="urn:microsoft.com/office/officeart/2005/8/layout/chevron2"/>
    <dgm:cxn modelId="{602065FB-8653-4FF7-BB43-E2C551045504}" type="presParOf" srcId="{589216CF-5B19-4B03-8ECB-2336B2573D8A}" destId="{54948D61-5186-4D9A-A268-918460AD6733}" srcOrd="5" destOrd="0" presId="urn:microsoft.com/office/officeart/2005/8/layout/chevron2"/>
    <dgm:cxn modelId="{E276905B-0DA6-43A4-9619-6F49CE2348E1}" type="presParOf" srcId="{589216CF-5B19-4B03-8ECB-2336B2573D8A}" destId="{86DE2F71-8E07-40D7-9151-9662E08C6682}" srcOrd="6" destOrd="0" presId="urn:microsoft.com/office/officeart/2005/8/layout/chevron2"/>
    <dgm:cxn modelId="{20FD8089-D72F-444E-A083-C782EE4581C2}" type="presParOf" srcId="{86DE2F71-8E07-40D7-9151-9662E08C6682}" destId="{9413AD3D-943F-49CC-AC65-7E152BBB80C8}" srcOrd="0" destOrd="0" presId="urn:microsoft.com/office/officeart/2005/8/layout/chevron2"/>
    <dgm:cxn modelId="{C8F2B6EA-5C3F-4D48-A29F-22AF3F36B0EB}" type="presParOf" srcId="{86DE2F71-8E07-40D7-9151-9662E08C6682}" destId="{6BED6773-5B6C-4C68-B233-2DDB82C3B657}" srcOrd="1" destOrd="0" presId="urn:microsoft.com/office/officeart/2005/8/layout/chevron2"/>
    <dgm:cxn modelId="{87BBD76A-E2DF-4F1A-AF0A-2155024EE532}" type="presParOf" srcId="{589216CF-5B19-4B03-8ECB-2336B2573D8A}" destId="{F0BD17EF-8EE6-4FAF-9CCE-41CF16381212}" srcOrd="7" destOrd="0" presId="urn:microsoft.com/office/officeart/2005/8/layout/chevron2"/>
    <dgm:cxn modelId="{3E16EB15-C7C1-4E8D-8D02-867B5F3624A8}" type="presParOf" srcId="{589216CF-5B19-4B03-8ECB-2336B2573D8A}" destId="{11C057A2-D397-4F85-9D6A-C128CDE58BCA}" srcOrd="8" destOrd="0" presId="urn:microsoft.com/office/officeart/2005/8/layout/chevron2"/>
    <dgm:cxn modelId="{4A0288B3-7411-49AD-B8AB-F36905824832}" type="presParOf" srcId="{11C057A2-D397-4F85-9D6A-C128CDE58BCA}" destId="{F88FF41B-4D96-48EA-A6B3-65372EAC7D9B}" srcOrd="0" destOrd="0" presId="urn:microsoft.com/office/officeart/2005/8/layout/chevron2"/>
    <dgm:cxn modelId="{E6013441-6FFC-48F2-AB96-94C244A7D4A3}" type="presParOf" srcId="{11C057A2-D397-4F85-9D6A-C128CDE58BCA}" destId="{40EDBB43-1DE7-4231-933D-D4489EDEFC13}" srcOrd="1" destOrd="0" presId="urn:microsoft.com/office/officeart/2005/8/layout/chevron2"/>
    <dgm:cxn modelId="{EF0699F9-81B1-493F-BFC9-9BC3BF2B60E9}" type="presParOf" srcId="{589216CF-5B19-4B03-8ECB-2336B2573D8A}" destId="{3E2450F6-AC43-462E-A646-F15DA7A777C0}" srcOrd="9" destOrd="0" presId="urn:microsoft.com/office/officeart/2005/8/layout/chevron2"/>
    <dgm:cxn modelId="{EB504928-FABF-42D9-BB46-2491395B72F3}" type="presParOf" srcId="{589216CF-5B19-4B03-8ECB-2336B2573D8A}" destId="{A8387F28-B86D-4062-B5FC-842D68AE11F5}" srcOrd="10" destOrd="0" presId="urn:microsoft.com/office/officeart/2005/8/layout/chevron2"/>
    <dgm:cxn modelId="{44C9B933-7691-4F65-9793-7467EE285889}" type="presParOf" srcId="{A8387F28-B86D-4062-B5FC-842D68AE11F5}" destId="{5E42247D-08AE-41FA-933F-A6A8E2C8E705}" srcOrd="0" destOrd="0" presId="urn:microsoft.com/office/officeart/2005/8/layout/chevron2"/>
    <dgm:cxn modelId="{F12B38AC-33A2-41B6-8B90-A8738C13D1BA}" type="presParOf" srcId="{A8387F28-B86D-4062-B5FC-842D68AE11F5}" destId="{AF2048FA-C774-490F-8E08-2125E24AF2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5047767-FBD4-4414-8B45-C5791E33453D}" type="doc">
      <dgm:prSet loTypeId="urn:microsoft.com/office/officeart/2005/8/layout/chevron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ABAC279A-019E-4FB7-834D-7C87855CA5FD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2.1</a:t>
          </a:r>
          <a:endParaRPr lang="tr-TR" dirty="0"/>
        </a:p>
      </dgm:t>
    </dgm:pt>
    <dgm:pt modelId="{A1D8F59D-22BB-41D6-86D1-3EDADC39B769}" type="parTrans" cxnId="{DE7310E4-18E6-4EAC-A13D-C5C6F9C1ACB8}">
      <dgm:prSet/>
      <dgm:spPr/>
      <dgm:t>
        <a:bodyPr/>
        <a:lstStyle/>
        <a:p>
          <a:endParaRPr lang="tr-TR"/>
        </a:p>
      </dgm:t>
    </dgm:pt>
    <dgm:pt modelId="{B43AB732-311B-49F5-A74D-09EA05C3E787}" type="sibTrans" cxnId="{DE7310E4-18E6-4EAC-A13D-C5C6F9C1ACB8}">
      <dgm:prSet/>
      <dgm:spPr/>
      <dgm:t>
        <a:bodyPr/>
        <a:lstStyle/>
        <a:p>
          <a:endParaRPr lang="tr-TR"/>
        </a:p>
      </dgm:t>
    </dgm:pt>
    <dgm:pt modelId="{58FD7474-45C0-4193-A2B6-6B7EE9402259}">
      <dgm:prSet phldrT="[Metin]" custT="1"/>
      <dgm:spPr/>
      <dgm:t>
        <a:bodyPr/>
        <a:lstStyle/>
        <a:p>
          <a:r>
            <a:rPr lang="tr-TR" sz="1600" dirty="0" smtClean="0"/>
            <a:t>Hedef gruplar/yararlanıcılar üzerinde beklenen etki</a:t>
          </a:r>
          <a:endParaRPr lang="tr-TR" sz="1600" dirty="0"/>
        </a:p>
      </dgm:t>
    </dgm:pt>
    <dgm:pt modelId="{C07B38BA-0531-496B-8367-45FC870CE55C}" type="parTrans" cxnId="{411D9746-15ED-42D0-B588-8FBE07B901AF}">
      <dgm:prSet/>
      <dgm:spPr/>
      <dgm:t>
        <a:bodyPr/>
        <a:lstStyle/>
        <a:p>
          <a:endParaRPr lang="tr-TR"/>
        </a:p>
      </dgm:t>
    </dgm:pt>
    <dgm:pt modelId="{98989A62-16F3-460B-9143-46227ED31F02}" type="sibTrans" cxnId="{411D9746-15ED-42D0-B588-8FBE07B901AF}">
      <dgm:prSet/>
      <dgm:spPr/>
      <dgm:t>
        <a:bodyPr/>
        <a:lstStyle/>
        <a:p>
          <a:endParaRPr lang="tr-TR"/>
        </a:p>
      </dgm:t>
    </dgm:pt>
    <dgm:pt modelId="{977BE58D-250D-4922-956C-B198C00959B9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2.2</a:t>
          </a:r>
          <a:endParaRPr lang="tr-TR" dirty="0"/>
        </a:p>
      </dgm:t>
    </dgm:pt>
    <dgm:pt modelId="{6E61C2FC-018A-4B5F-8153-65B130D133FA}" type="parTrans" cxnId="{06D78935-6F5F-400D-A59E-FE6D415136A0}">
      <dgm:prSet/>
      <dgm:spPr/>
      <dgm:t>
        <a:bodyPr/>
        <a:lstStyle/>
        <a:p>
          <a:endParaRPr lang="tr-TR"/>
        </a:p>
      </dgm:t>
    </dgm:pt>
    <dgm:pt modelId="{959D8B81-9978-47E0-A087-612C0A20D99A}" type="sibTrans" cxnId="{06D78935-6F5F-400D-A59E-FE6D415136A0}">
      <dgm:prSet/>
      <dgm:spPr/>
      <dgm:t>
        <a:bodyPr/>
        <a:lstStyle/>
        <a:p>
          <a:endParaRPr lang="tr-TR"/>
        </a:p>
      </dgm:t>
    </dgm:pt>
    <dgm:pt modelId="{B2B0D66B-0379-43C4-AAC5-61C484A39BD8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2.3</a:t>
          </a:r>
          <a:endParaRPr lang="tr-TR" dirty="0"/>
        </a:p>
      </dgm:t>
    </dgm:pt>
    <dgm:pt modelId="{BFCF2AE6-C9A7-4CF1-BCA9-50CA0D8CBDEA}" type="parTrans" cxnId="{5EB83E6D-BEA1-4DAB-BCFD-50583A05BC9D}">
      <dgm:prSet/>
      <dgm:spPr/>
      <dgm:t>
        <a:bodyPr/>
        <a:lstStyle/>
        <a:p>
          <a:endParaRPr lang="tr-TR"/>
        </a:p>
      </dgm:t>
    </dgm:pt>
    <dgm:pt modelId="{32BDE6C7-2C57-42CD-A4A7-22AF1F53034E}" type="sibTrans" cxnId="{5EB83E6D-BEA1-4DAB-BCFD-50583A05BC9D}">
      <dgm:prSet/>
      <dgm:spPr/>
      <dgm:t>
        <a:bodyPr/>
        <a:lstStyle/>
        <a:p>
          <a:endParaRPr lang="tr-TR"/>
        </a:p>
      </dgm:t>
    </dgm:pt>
    <dgm:pt modelId="{1EEC399C-29B4-4FB2-840C-70F0E5CBCDF0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2.4 </a:t>
          </a:r>
          <a:endParaRPr lang="tr-TR" dirty="0"/>
        </a:p>
      </dgm:t>
    </dgm:pt>
    <dgm:pt modelId="{99F4F005-82CD-4C25-B4BA-6A7423AB617B}" type="parTrans" cxnId="{59EA02A0-9F21-4522-925C-20AD8B80DE61}">
      <dgm:prSet/>
      <dgm:spPr/>
      <dgm:t>
        <a:bodyPr/>
        <a:lstStyle/>
        <a:p>
          <a:endParaRPr lang="tr-TR"/>
        </a:p>
      </dgm:t>
    </dgm:pt>
    <dgm:pt modelId="{4CC939C0-C170-4DA0-9F6E-E0321CC844BC}" type="sibTrans" cxnId="{59EA02A0-9F21-4522-925C-20AD8B80DE61}">
      <dgm:prSet/>
      <dgm:spPr/>
      <dgm:t>
        <a:bodyPr/>
        <a:lstStyle/>
        <a:p>
          <a:endParaRPr lang="tr-TR"/>
        </a:p>
      </dgm:t>
    </dgm:pt>
    <dgm:pt modelId="{937F47C4-7CBF-4E8F-8FC3-CE4777587512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tr-TR" dirty="0" smtClean="0"/>
            <a:t>2.5</a:t>
          </a:r>
          <a:endParaRPr lang="tr-TR" dirty="0"/>
        </a:p>
      </dgm:t>
    </dgm:pt>
    <dgm:pt modelId="{AA330010-584A-4973-967A-D24E8E09C2B8}" type="parTrans" cxnId="{E3B446CB-9E5E-432E-BBCE-FF4C0E8FB5C3}">
      <dgm:prSet/>
      <dgm:spPr/>
      <dgm:t>
        <a:bodyPr/>
        <a:lstStyle/>
        <a:p>
          <a:endParaRPr lang="tr-TR"/>
        </a:p>
      </dgm:t>
    </dgm:pt>
    <dgm:pt modelId="{02151626-5D9A-4F39-8849-850FFAB34AB4}" type="sibTrans" cxnId="{E3B446CB-9E5E-432E-BBCE-FF4C0E8FB5C3}">
      <dgm:prSet/>
      <dgm:spPr/>
      <dgm:t>
        <a:bodyPr/>
        <a:lstStyle/>
        <a:p>
          <a:endParaRPr lang="tr-TR"/>
        </a:p>
      </dgm:t>
    </dgm:pt>
    <dgm:pt modelId="{5CA30664-04A2-4882-9E9C-BDA820F525EF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2.6</a:t>
          </a:r>
          <a:endParaRPr lang="tr-TR" dirty="0"/>
        </a:p>
      </dgm:t>
    </dgm:pt>
    <dgm:pt modelId="{BE4DE1EA-A99F-49BD-995F-0703DB83C516}" type="parTrans" cxnId="{1B313436-B526-4F25-8866-946C1CAA0D2F}">
      <dgm:prSet/>
      <dgm:spPr/>
      <dgm:t>
        <a:bodyPr/>
        <a:lstStyle/>
        <a:p>
          <a:endParaRPr lang="tr-TR"/>
        </a:p>
      </dgm:t>
    </dgm:pt>
    <dgm:pt modelId="{70894801-C69A-4A62-9116-9CFC002FAEE4}" type="sibTrans" cxnId="{1B313436-B526-4F25-8866-946C1CAA0D2F}">
      <dgm:prSet/>
      <dgm:spPr/>
      <dgm:t>
        <a:bodyPr/>
        <a:lstStyle/>
        <a:p>
          <a:endParaRPr lang="tr-TR"/>
        </a:p>
      </dgm:t>
    </dgm:pt>
    <dgm:pt modelId="{9D3E2B6D-7AEC-4F16-9E83-A4DB06BC8304}">
      <dgm:prSet phldrT="[Metin]" custT="1"/>
      <dgm:spPr/>
      <dgm:t>
        <a:bodyPr/>
        <a:lstStyle/>
        <a:p>
          <a:r>
            <a:rPr lang="tr-TR" sz="1600" dirty="0" smtClean="0"/>
            <a:t>Somut Çıktılar</a:t>
          </a:r>
          <a:endParaRPr lang="tr-TR" sz="1600" dirty="0"/>
        </a:p>
      </dgm:t>
    </dgm:pt>
    <dgm:pt modelId="{952FD3CC-1E7A-41F3-BD8B-6A4C8418592C}" type="parTrans" cxnId="{70E7EE96-FDD9-4351-865D-0D151C77E378}">
      <dgm:prSet/>
      <dgm:spPr/>
      <dgm:t>
        <a:bodyPr/>
        <a:lstStyle/>
        <a:p>
          <a:endParaRPr lang="tr-TR"/>
        </a:p>
      </dgm:t>
    </dgm:pt>
    <dgm:pt modelId="{70E26A81-344C-4246-B227-E438BF2F1C05}" type="sibTrans" cxnId="{70E7EE96-FDD9-4351-865D-0D151C77E378}">
      <dgm:prSet/>
      <dgm:spPr/>
      <dgm:t>
        <a:bodyPr/>
        <a:lstStyle/>
        <a:p>
          <a:endParaRPr lang="tr-TR"/>
        </a:p>
      </dgm:t>
    </dgm:pt>
    <dgm:pt modelId="{27F9EB4D-5FF2-4547-8D33-75C7E9C4CC49}">
      <dgm:prSet phldrT="[Metin]" custT="1"/>
      <dgm:spPr/>
      <dgm:t>
        <a:bodyPr/>
        <a:lstStyle/>
        <a:p>
          <a:r>
            <a:rPr lang="tr-TR" sz="1600" dirty="0" smtClean="0"/>
            <a:t>Çarpan Etkileri</a:t>
          </a:r>
          <a:endParaRPr lang="tr-TR" sz="1600" dirty="0"/>
        </a:p>
      </dgm:t>
    </dgm:pt>
    <dgm:pt modelId="{EB12C760-965B-456B-A08E-08C72EFCF3E9}" type="parTrans" cxnId="{B115F154-9BF5-41E0-825A-17221B1036A5}">
      <dgm:prSet/>
      <dgm:spPr/>
      <dgm:t>
        <a:bodyPr/>
        <a:lstStyle/>
        <a:p>
          <a:endParaRPr lang="tr-TR"/>
        </a:p>
      </dgm:t>
    </dgm:pt>
    <dgm:pt modelId="{FDF246AC-30C9-4126-A440-24E6D267227A}" type="sibTrans" cxnId="{B115F154-9BF5-41E0-825A-17221B1036A5}">
      <dgm:prSet/>
      <dgm:spPr/>
      <dgm:t>
        <a:bodyPr/>
        <a:lstStyle/>
        <a:p>
          <a:endParaRPr lang="tr-TR"/>
        </a:p>
      </dgm:t>
    </dgm:pt>
    <dgm:pt modelId="{0298A556-2C92-46B2-AF50-451F0083D3FD}">
      <dgm:prSet phldrT="[Metin]"/>
      <dgm:spPr/>
      <dgm:t>
        <a:bodyPr/>
        <a:lstStyle/>
        <a:p>
          <a:r>
            <a:rPr lang="tr-TR" dirty="0" smtClean="0"/>
            <a:t>Sürdürülebilirlik</a:t>
          </a:r>
          <a:endParaRPr lang="tr-TR" dirty="0"/>
        </a:p>
      </dgm:t>
    </dgm:pt>
    <dgm:pt modelId="{9902BB14-F663-4CF0-BA44-C9D3BBECE68E}" type="parTrans" cxnId="{3E433B80-DB4C-4347-A8BC-409E67BA504A}">
      <dgm:prSet/>
      <dgm:spPr/>
      <dgm:t>
        <a:bodyPr/>
        <a:lstStyle/>
        <a:p>
          <a:endParaRPr lang="tr-TR"/>
        </a:p>
      </dgm:t>
    </dgm:pt>
    <dgm:pt modelId="{1958E82A-CE01-41AE-B3CA-7CD4EBECFDCA}" type="sibTrans" cxnId="{3E433B80-DB4C-4347-A8BC-409E67BA504A}">
      <dgm:prSet/>
      <dgm:spPr/>
      <dgm:t>
        <a:bodyPr/>
        <a:lstStyle/>
        <a:p>
          <a:endParaRPr lang="tr-TR"/>
        </a:p>
      </dgm:t>
    </dgm:pt>
    <dgm:pt modelId="{2C381A7C-5645-4DD7-8BCB-04FF427BE510}">
      <dgm:prSet phldrT="[Metin]"/>
      <dgm:spPr/>
      <dgm:t>
        <a:bodyPr/>
        <a:lstStyle/>
        <a:p>
          <a:r>
            <a:rPr lang="tr-TR" dirty="0" smtClean="0"/>
            <a:t>Mantıksal Çerçeve</a:t>
          </a:r>
          <a:endParaRPr lang="tr-TR" dirty="0"/>
        </a:p>
      </dgm:t>
    </dgm:pt>
    <dgm:pt modelId="{C375967B-B945-4E55-A1B9-E389D2777F96}" type="parTrans" cxnId="{233993C1-8E8E-41CD-B168-53531CE7F9FD}">
      <dgm:prSet/>
      <dgm:spPr/>
      <dgm:t>
        <a:bodyPr/>
        <a:lstStyle/>
        <a:p>
          <a:endParaRPr lang="tr-TR"/>
        </a:p>
      </dgm:t>
    </dgm:pt>
    <dgm:pt modelId="{E9330053-69E1-4822-A4FD-2B95A2ACC984}" type="sibTrans" cxnId="{233993C1-8E8E-41CD-B168-53531CE7F9FD}">
      <dgm:prSet/>
      <dgm:spPr/>
      <dgm:t>
        <a:bodyPr/>
        <a:lstStyle/>
        <a:p>
          <a:endParaRPr lang="tr-TR"/>
        </a:p>
      </dgm:t>
    </dgm:pt>
    <dgm:pt modelId="{5646FF6E-1E40-4DAA-B2DF-3AEC584DCCB5}">
      <dgm:prSet phldrT="[Metin]"/>
      <dgm:spPr/>
      <dgm:t>
        <a:bodyPr/>
        <a:lstStyle/>
        <a:p>
          <a:r>
            <a:rPr lang="tr-TR" dirty="0" smtClean="0"/>
            <a:t>Görünürlük Faaliyetleri</a:t>
          </a:r>
          <a:endParaRPr lang="tr-TR" dirty="0"/>
        </a:p>
      </dgm:t>
    </dgm:pt>
    <dgm:pt modelId="{C4360038-4EFD-4936-8542-759EBC19CAEB}" type="parTrans" cxnId="{5A8CE260-3FB9-4D95-823A-1A003063E322}">
      <dgm:prSet/>
      <dgm:spPr/>
      <dgm:t>
        <a:bodyPr/>
        <a:lstStyle/>
        <a:p>
          <a:endParaRPr lang="tr-TR"/>
        </a:p>
      </dgm:t>
    </dgm:pt>
    <dgm:pt modelId="{1DC25BB3-D01E-4626-B019-7D9EF5596F65}" type="sibTrans" cxnId="{5A8CE260-3FB9-4D95-823A-1A003063E322}">
      <dgm:prSet/>
      <dgm:spPr/>
      <dgm:t>
        <a:bodyPr/>
        <a:lstStyle/>
        <a:p>
          <a:endParaRPr lang="tr-TR"/>
        </a:p>
      </dgm:t>
    </dgm:pt>
    <dgm:pt modelId="{589216CF-5B19-4B03-8ECB-2336B2573D8A}" type="pres">
      <dgm:prSet presAssocID="{A5047767-FBD4-4414-8B45-C5791E3345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9BE937-37BA-404B-B60D-F9FB193CA284}" type="pres">
      <dgm:prSet presAssocID="{ABAC279A-019E-4FB7-834D-7C87855CA5FD}" presName="composite" presStyleCnt="0"/>
      <dgm:spPr/>
    </dgm:pt>
    <dgm:pt modelId="{F411E99E-6013-4AF1-B848-CA2F318D10F3}" type="pres">
      <dgm:prSet presAssocID="{ABAC279A-019E-4FB7-834D-7C87855CA5F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0D6A58-2CEC-4ACD-B222-83566CF3CBED}" type="pres">
      <dgm:prSet presAssocID="{ABAC279A-019E-4FB7-834D-7C87855CA5F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88CD59-A0C0-48E4-845C-BC82876C574D}" type="pres">
      <dgm:prSet presAssocID="{B43AB732-311B-49F5-A74D-09EA05C3E787}" presName="sp" presStyleCnt="0"/>
      <dgm:spPr/>
    </dgm:pt>
    <dgm:pt modelId="{4A99DED5-FDE5-435E-B1A1-807D3310D91D}" type="pres">
      <dgm:prSet presAssocID="{977BE58D-250D-4922-956C-B198C00959B9}" presName="composite" presStyleCnt="0"/>
      <dgm:spPr/>
    </dgm:pt>
    <dgm:pt modelId="{6D45D882-C71C-41F3-8AD0-DD1B58B10AAA}" type="pres">
      <dgm:prSet presAssocID="{977BE58D-250D-4922-956C-B198C00959B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EBB966-1A03-4DBE-A8ED-BD36193E2F48}" type="pres">
      <dgm:prSet presAssocID="{977BE58D-250D-4922-956C-B198C00959B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107FFF-9B94-4234-800D-67FE061DA49A}" type="pres">
      <dgm:prSet presAssocID="{959D8B81-9978-47E0-A087-612C0A20D99A}" presName="sp" presStyleCnt="0"/>
      <dgm:spPr/>
    </dgm:pt>
    <dgm:pt modelId="{43B12043-AA0E-4800-A674-8FE2412B3F58}" type="pres">
      <dgm:prSet presAssocID="{B2B0D66B-0379-43C4-AAC5-61C484A39BD8}" presName="composite" presStyleCnt="0"/>
      <dgm:spPr/>
    </dgm:pt>
    <dgm:pt modelId="{8A94C818-96EB-4BC0-A3BB-C00D3F88645E}" type="pres">
      <dgm:prSet presAssocID="{B2B0D66B-0379-43C4-AAC5-61C484A39BD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E90495-A7AC-4D77-A621-407D0DA83406}" type="pres">
      <dgm:prSet presAssocID="{B2B0D66B-0379-43C4-AAC5-61C484A39BD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948D61-5186-4D9A-A268-918460AD6733}" type="pres">
      <dgm:prSet presAssocID="{32BDE6C7-2C57-42CD-A4A7-22AF1F53034E}" presName="sp" presStyleCnt="0"/>
      <dgm:spPr/>
    </dgm:pt>
    <dgm:pt modelId="{86DE2F71-8E07-40D7-9151-9662E08C6682}" type="pres">
      <dgm:prSet presAssocID="{1EEC399C-29B4-4FB2-840C-70F0E5CBCDF0}" presName="composite" presStyleCnt="0"/>
      <dgm:spPr/>
    </dgm:pt>
    <dgm:pt modelId="{9413AD3D-943F-49CC-AC65-7E152BBB80C8}" type="pres">
      <dgm:prSet presAssocID="{1EEC399C-29B4-4FB2-840C-70F0E5CBCDF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ED6773-5B6C-4C68-B233-2DDB82C3B657}" type="pres">
      <dgm:prSet presAssocID="{1EEC399C-29B4-4FB2-840C-70F0E5CBCDF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BD17EF-8EE6-4FAF-9CCE-41CF16381212}" type="pres">
      <dgm:prSet presAssocID="{4CC939C0-C170-4DA0-9F6E-E0321CC844BC}" presName="sp" presStyleCnt="0"/>
      <dgm:spPr/>
    </dgm:pt>
    <dgm:pt modelId="{11C057A2-D397-4F85-9D6A-C128CDE58BCA}" type="pres">
      <dgm:prSet presAssocID="{937F47C4-7CBF-4E8F-8FC3-CE4777587512}" presName="composite" presStyleCnt="0"/>
      <dgm:spPr/>
    </dgm:pt>
    <dgm:pt modelId="{F88FF41B-4D96-48EA-A6B3-65372EAC7D9B}" type="pres">
      <dgm:prSet presAssocID="{937F47C4-7CBF-4E8F-8FC3-CE477758751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EDBB43-1DE7-4231-933D-D4489EDEFC13}" type="pres">
      <dgm:prSet presAssocID="{937F47C4-7CBF-4E8F-8FC3-CE477758751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2450F6-AC43-462E-A646-F15DA7A777C0}" type="pres">
      <dgm:prSet presAssocID="{02151626-5D9A-4F39-8849-850FFAB34AB4}" presName="sp" presStyleCnt="0"/>
      <dgm:spPr/>
    </dgm:pt>
    <dgm:pt modelId="{A8387F28-B86D-4062-B5FC-842D68AE11F5}" type="pres">
      <dgm:prSet presAssocID="{5CA30664-04A2-4882-9E9C-BDA820F525EF}" presName="composite" presStyleCnt="0"/>
      <dgm:spPr/>
    </dgm:pt>
    <dgm:pt modelId="{5E42247D-08AE-41FA-933F-A6A8E2C8E705}" type="pres">
      <dgm:prSet presAssocID="{5CA30664-04A2-4882-9E9C-BDA820F525E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2048FA-C774-490F-8E08-2125E24AF2EB}" type="pres">
      <dgm:prSet presAssocID="{5CA30664-04A2-4882-9E9C-BDA820F525E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E433B80-DB4C-4347-A8BC-409E67BA504A}" srcId="{1EEC399C-29B4-4FB2-840C-70F0E5CBCDF0}" destId="{0298A556-2C92-46B2-AF50-451F0083D3FD}" srcOrd="0" destOrd="0" parTransId="{9902BB14-F663-4CF0-BA44-C9D3BBECE68E}" sibTransId="{1958E82A-CE01-41AE-B3CA-7CD4EBECFDCA}"/>
    <dgm:cxn modelId="{59EA02A0-9F21-4522-925C-20AD8B80DE61}" srcId="{A5047767-FBD4-4414-8B45-C5791E33453D}" destId="{1EEC399C-29B4-4FB2-840C-70F0E5CBCDF0}" srcOrd="3" destOrd="0" parTransId="{99F4F005-82CD-4C25-B4BA-6A7423AB617B}" sibTransId="{4CC939C0-C170-4DA0-9F6E-E0321CC844BC}"/>
    <dgm:cxn modelId="{23B321D1-8BD3-4EED-BBAD-E074834B0505}" type="presOf" srcId="{A5047767-FBD4-4414-8B45-C5791E33453D}" destId="{589216CF-5B19-4B03-8ECB-2336B2573D8A}" srcOrd="0" destOrd="0" presId="urn:microsoft.com/office/officeart/2005/8/layout/chevron2"/>
    <dgm:cxn modelId="{DE7310E4-18E6-4EAC-A13D-C5C6F9C1ACB8}" srcId="{A5047767-FBD4-4414-8B45-C5791E33453D}" destId="{ABAC279A-019E-4FB7-834D-7C87855CA5FD}" srcOrd="0" destOrd="0" parTransId="{A1D8F59D-22BB-41D6-86D1-3EDADC39B769}" sibTransId="{B43AB732-311B-49F5-A74D-09EA05C3E787}"/>
    <dgm:cxn modelId="{436EF4D3-726D-4BD2-A46F-817302162BE6}" type="presOf" srcId="{0298A556-2C92-46B2-AF50-451F0083D3FD}" destId="{6BED6773-5B6C-4C68-B233-2DDB82C3B657}" srcOrd="0" destOrd="0" presId="urn:microsoft.com/office/officeart/2005/8/layout/chevron2"/>
    <dgm:cxn modelId="{50DB371A-CD54-4594-87B2-2E3219C7D535}" type="presOf" srcId="{5646FF6E-1E40-4DAA-B2DF-3AEC584DCCB5}" destId="{AF2048FA-C774-490F-8E08-2125E24AF2EB}" srcOrd="0" destOrd="0" presId="urn:microsoft.com/office/officeart/2005/8/layout/chevron2"/>
    <dgm:cxn modelId="{E3B446CB-9E5E-432E-BBCE-FF4C0E8FB5C3}" srcId="{A5047767-FBD4-4414-8B45-C5791E33453D}" destId="{937F47C4-7CBF-4E8F-8FC3-CE4777587512}" srcOrd="4" destOrd="0" parTransId="{AA330010-584A-4973-967A-D24E8E09C2B8}" sibTransId="{02151626-5D9A-4F39-8849-850FFAB34AB4}"/>
    <dgm:cxn modelId="{69BDE924-2BC9-4943-BC87-876101AB0F54}" type="presOf" srcId="{1EEC399C-29B4-4FB2-840C-70F0E5CBCDF0}" destId="{9413AD3D-943F-49CC-AC65-7E152BBB80C8}" srcOrd="0" destOrd="0" presId="urn:microsoft.com/office/officeart/2005/8/layout/chevron2"/>
    <dgm:cxn modelId="{1B313436-B526-4F25-8866-946C1CAA0D2F}" srcId="{A5047767-FBD4-4414-8B45-C5791E33453D}" destId="{5CA30664-04A2-4882-9E9C-BDA820F525EF}" srcOrd="5" destOrd="0" parTransId="{BE4DE1EA-A99F-49BD-995F-0703DB83C516}" sibTransId="{70894801-C69A-4A62-9116-9CFC002FAEE4}"/>
    <dgm:cxn modelId="{70E7EE96-FDD9-4351-865D-0D151C77E378}" srcId="{977BE58D-250D-4922-956C-B198C00959B9}" destId="{9D3E2B6D-7AEC-4F16-9E83-A4DB06BC8304}" srcOrd="0" destOrd="0" parTransId="{952FD3CC-1E7A-41F3-BD8B-6A4C8418592C}" sibTransId="{70E26A81-344C-4246-B227-E438BF2F1C05}"/>
    <dgm:cxn modelId="{D17696D2-2B0F-4D97-B55A-124369DBA154}" type="presOf" srcId="{977BE58D-250D-4922-956C-B198C00959B9}" destId="{6D45D882-C71C-41F3-8AD0-DD1B58B10AAA}" srcOrd="0" destOrd="0" presId="urn:microsoft.com/office/officeart/2005/8/layout/chevron2"/>
    <dgm:cxn modelId="{79CF55F8-6A87-4A39-A715-72D853EF0722}" type="presOf" srcId="{937F47C4-7CBF-4E8F-8FC3-CE4777587512}" destId="{F88FF41B-4D96-48EA-A6B3-65372EAC7D9B}" srcOrd="0" destOrd="0" presId="urn:microsoft.com/office/officeart/2005/8/layout/chevron2"/>
    <dgm:cxn modelId="{F29FE187-0298-4660-AE3B-3F67DA6C06C5}" type="presOf" srcId="{5CA30664-04A2-4882-9E9C-BDA820F525EF}" destId="{5E42247D-08AE-41FA-933F-A6A8E2C8E705}" srcOrd="0" destOrd="0" presId="urn:microsoft.com/office/officeart/2005/8/layout/chevron2"/>
    <dgm:cxn modelId="{A7E875F8-E05B-4460-B010-F05FF8D070BB}" type="presOf" srcId="{ABAC279A-019E-4FB7-834D-7C87855CA5FD}" destId="{F411E99E-6013-4AF1-B848-CA2F318D10F3}" srcOrd="0" destOrd="0" presId="urn:microsoft.com/office/officeart/2005/8/layout/chevron2"/>
    <dgm:cxn modelId="{B115F154-9BF5-41E0-825A-17221B1036A5}" srcId="{B2B0D66B-0379-43C4-AAC5-61C484A39BD8}" destId="{27F9EB4D-5FF2-4547-8D33-75C7E9C4CC49}" srcOrd="0" destOrd="0" parTransId="{EB12C760-965B-456B-A08E-08C72EFCF3E9}" sibTransId="{FDF246AC-30C9-4126-A440-24E6D267227A}"/>
    <dgm:cxn modelId="{159342A3-13B8-4717-BA69-DFEAB91764D6}" type="presOf" srcId="{B2B0D66B-0379-43C4-AAC5-61C484A39BD8}" destId="{8A94C818-96EB-4BC0-A3BB-C00D3F88645E}" srcOrd="0" destOrd="0" presId="urn:microsoft.com/office/officeart/2005/8/layout/chevron2"/>
    <dgm:cxn modelId="{5EB83E6D-BEA1-4DAB-BCFD-50583A05BC9D}" srcId="{A5047767-FBD4-4414-8B45-C5791E33453D}" destId="{B2B0D66B-0379-43C4-AAC5-61C484A39BD8}" srcOrd="2" destOrd="0" parTransId="{BFCF2AE6-C9A7-4CF1-BCA9-50CA0D8CBDEA}" sibTransId="{32BDE6C7-2C57-42CD-A4A7-22AF1F53034E}"/>
    <dgm:cxn modelId="{5A8CE260-3FB9-4D95-823A-1A003063E322}" srcId="{5CA30664-04A2-4882-9E9C-BDA820F525EF}" destId="{5646FF6E-1E40-4DAA-B2DF-3AEC584DCCB5}" srcOrd="0" destOrd="0" parTransId="{C4360038-4EFD-4936-8542-759EBC19CAEB}" sibTransId="{1DC25BB3-D01E-4626-B019-7D9EF5596F65}"/>
    <dgm:cxn modelId="{06D78935-6F5F-400D-A59E-FE6D415136A0}" srcId="{A5047767-FBD4-4414-8B45-C5791E33453D}" destId="{977BE58D-250D-4922-956C-B198C00959B9}" srcOrd="1" destOrd="0" parTransId="{6E61C2FC-018A-4B5F-8153-65B130D133FA}" sibTransId="{959D8B81-9978-47E0-A087-612C0A20D99A}"/>
    <dgm:cxn modelId="{BAA0F14B-BF88-4429-8F42-C2B8DF77268C}" type="presOf" srcId="{27F9EB4D-5FF2-4547-8D33-75C7E9C4CC49}" destId="{B8E90495-A7AC-4D77-A621-407D0DA83406}" srcOrd="0" destOrd="0" presId="urn:microsoft.com/office/officeart/2005/8/layout/chevron2"/>
    <dgm:cxn modelId="{4DD81354-00E2-4EEA-9477-45BCC90F4A8A}" type="presOf" srcId="{9D3E2B6D-7AEC-4F16-9E83-A4DB06BC8304}" destId="{4AEBB966-1A03-4DBE-A8ED-BD36193E2F48}" srcOrd="0" destOrd="0" presId="urn:microsoft.com/office/officeart/2005/8/layout/chevron2"/>
    <dgm:cxn modelId="{233993C1-8E8E-41CD-B168-53531CE7F9FD}" srcId="{937F47C4-7CBF-4E8F-8FC3-CE4777587512}" destId="{2C381A7C-5645-4DD7-8BCB-04FF427BE510}" srcOrd="0" destOrd="0" parTransId="{C375967B-B945-4E55-A1B9-E389D2777F96}" sibTransId="{E9330053-69E1-4822-A4FD-2B95A2ACC984}"/>
    <dgm:cxn modelId="{411D9746-15ED-42D0-B588-8FBE07B901AF}" srcId="{ABAC279A-019E-4FB7-834D-7C87855CA5FD}" destId="{58FD7474-45C0-4193-A2B6-6B7EE9402259}" srcOrd="0" destOrd="0" parTransId="{C07B38BA-0531-496B-8367-45FC870CE55C}" sibTransId="{98989A62-16F3-460B-9143-46227ED31F02}"/>
    <dgm:cxn modelId="{18BF5C2A-9CB9-4EB0-A1BC-6FA5095235B2}" type="presOf" srcId="{2C381A7C-5645-4DD7-8BCB-04FF427BE510}" destId="{40EDBB43-1DE7-4231-933D-D4489EDEFC13}" srcOrd="0" destOrd="0" presId="urn:microsoft.com/office/officeart/2005/8/layout/chevron2"/>
    <dgm:cxn modelId="{A182D354-D98A-4C21-BD35-335F5931D7C5}" type="presOf" srcId="{58FD7474-45C0-4193-A2B6-6B7EE9402259}" destId="{A60D6A58-2CEC-4ACD-B222-83566CF3CBED}" srcOrd="0" destOrd="0" presId="urn:microsoft.com/office/officeart/2005/8/layout/chevron2"/>
    <dgm:cxn modelId="{1CC9D96D-FE01-4AEA-8837-5C647FCD2EA9}" type="presParOf" srcId="{589216CF-5B19-4B03-8ECB-2336B2573D8A}" destId="{4C9BE937-37BA-404B-B60D-F9FB193CA284}" srcOrd="0" destOrd="0" presId="urn:microsoft.com/office/officeart/2005/8/layout/chevron2"/>
    <dgm:cxn modelId="{73365144-E4E2-4FF1-9000-740AB9F3F01F}" type="presParOf" srcId="{4C9BE937-37BA-404B-B60D-F9FB193CA284}" destId="{F411E99E-6013-4AF1-B848-CA2F318D10F3}" srcOrd="0" destOrd="0" presId="urn:microsoft.com/office/officeart/2005/8/layout/chevron2"/>
    <dgm:cxn modelId="{0D4777CC-3ADF-484B-A153-773850222E5D}" type="presParOf" srcId="{4C9BE937-37BA-404B-B60D-F9FB193CA284}" destId="{A60D6A58-2CEC-4ACD-B222-83566CF3CBED}" srcOrd="1" destOrd="0" presId="urn:microsoft.com/office/officeart/2005/8/layout/chevron2"/>
    <dgm:cxn modelId="{49AA03C3-5A0C-4D4A-9288-856E565D559F}" type="presParOf" srcId="{589216CF-5B19-4B03-8ECB-2336B2573D8A}" destId="{5588CD59-A0C0-48E4-845C-BC82876C574D}" srcOrd="1" destOrd="0" presId="urn:microsoft.com/office/officeart/2005/8/layout/chevron2"/>
    <dgm:cxn modelId="{952FF77D-3F8C-493F-A863-909029A5A94A}" type="presParOf" srcId="{589216CF-5B19-4B03-8ECB-2336B2573D8A}" destId="{4A99DED5-FDE5-435E-B1A1-807D3310D91D}" srcOrd="2" destOrd="0" presId="urn:microsoft.com/office/officeart/2005/8/layout/chevron2"/>
    <dgm:cxn modelId="{A9A151E8-DD04-4858-9F49-AF993481D32E}" type="presParOf" srcId="{4A99DED5-FDE5-435E-B1A1-807D3310D91D}" destId="{6D45D882-C71C-41F3-8AD0-DD1B58B10AAA}" srcOrd="0" destOrd="0" presId="urn:microsoft.com/office/officeart/2005/8/layout/chevron2"/>
    <dgm:cxn modelId="{33AEFDE7-00ED-443B-9C13-ECC472129587}" type="presParOf" srcId="{4A99DED5-FDE5-435E-B1A1-807D3310D91D}" destId="{4AEBB966-1A03-4DBE-A8ED-BD36193E2F48}" srcOrd="1" destOrd="0" presId="urn:microsoft.com/office/officeart/2005/8/layout/chevron2"/>
    <dgm:cxn modelId="{40AE988B-846F-4130-AE2D-118E6984BFFE}" type="presParOf" srcId="{589216CF-5B19-4B03-8ECB-2336B2573D8A}" destId="{84107FFF-9B94-4234-800D-67FE061DA49A}" srcOrd="3" destOrd="0" presId="urn:microsoft.com/office/officeart/2005/8/layout/chevron2"/>
    <dgm:cxn modelId="{DF4792D7-D61C-4A5E-BEE6-1E18BE41808D}" type="presParOf" srcId="{589216CF-5B19-4B03-8ECB-2336B2573D8A}" destId="{43B12043-AA0E-4800-A674-8FE2412B3F58}" srcOrd="4" destOrd="0" presId="urn:microsoft.com/office/officeart/2005/8/layout/chevron2"/>
    <dgm:cxn modelId="{3E788255-8A7F-4219-8CDE-448B5D64841F}" type="presParOf" srcId="{43B12043-AA0E-4800-A674-8FE2412B3F58}" destId="{8A94C818-96EB-4BC0-A3BB-C00D3F88645E}" srcOrd="0" destOrd="0" presId="urn:microsoft.com/office/officeart/2005/8/layout/chevron2"/>
    <dgm:cxn modelId="{F4788D96-F286-48FC-BDAC-698AD6E4B6C3}" type="presParOf" srcId="{43B12043-AA0E-4800-A674-8FE2412B3F58}" destId="{B8E90495-A7AC-4D77-A621-407D0DA83406}" srcOrd="1" destOrd="0" presId="urn:microsoft.com/office/officeart/2005/8/layout/chevron2"/>
    <dgm:cxn modelId="{BBE9967E-0B25-47B0-A206-C93F5A038BE7}" type="presParOf" srcId="{589216CF-5B19-4B03-8ECB-2336B2573D8A}" destId="{54948D61-5186-4D9A-A268-918460AD6733}" srcOrd="5" destOrd="0" presId="urn:microsoft.com/office/officeart/2005/8/layout/chevron2"/>
    <dgm:cxn modelId="{18CA8DA5-A12B-494A-ABEA-B3ADA3172A8B}" type="presParOf" srcId="{589216CF-5B19-4B03-8ECB-2336B2573D8A}" destId="{86DE2F71-8E07-40D7-9151-9662E08C6682}" srcOrd="6" destOrd="0" presId="urn:microsoft.com/office/officeart/2005/8/layout/chevron2"/>
    <dgm:cxn modelId="{262AE944-8EF2-4784-8B81-E36DABB9F607}" type="presParOf" srcId="{86DE2F71-8E07-40D7-9151-9662E08C6682}" destId="{9413AD3D-943F-49CC-AC65-7E152BBB80C8}" srcOrd="0" destOrd="0" presId="urn:microsoft.com/office/officeart/2005/8/layout/chevron2"/>
    <dgm:cxn modelId="{8CC45427-1708-4531-922E-746F68E7C7D9}" type="presParOf" srcId="{86DE2F71-8E07-40D7-9151-9662E08C6682}" destId="{6BED6773-5B6C-4C68-B233-2DDB82C3B657}" srcOrd="1" destOrd="0" presId="urn:microsoft.com/office/officeart/2005/8/layout/chevron2"/>
    <dgm:cxn modelId="{D9C7BDF2-0EA6-4089-81B9-26CBAF3DBB5D}" type="presParOf" srcId="{589216CF-5B19-4B03-8ECB-2336B2573D8A}" destId="{F0BD17EF-8EE6-4FAF-9CCE-41CF16381212}" srcOrd="7" destOrd="0" presId="urn:microsoft.com/office/officeart/2005/8/layout/chevron2"/>
    <dgm:cxn modelId="{0E0F97CD-7746-4815-9D61-823332497845}" type="presParOf" srcId="{589216CF-5B19-4B03-8ECB-2336B2573D8A}" destId="{11C057A2-D397-4F85-9D6A-C128CDE58BCA}" srcOrd="8" destOrd="0" presId="urn:microsoft.com/office/officeart/2005/8/layout/chevron2"/>
    <dgm:cxn modelId="{0CA1A5B4-3A58-4615-BDFC-63B8351AA596}" type="presParOf" srcId="{11C057A2-D397-4F85-9D6A-C128CDE58BCA}" destId="{F88FF41B-4D96-48EA-A6B3-65372EAC7D9B}" srcOrd="0" destOrd="0" presId="urn:microsoft.com/office/officeart/2005/8/layout/chevron2"/>
    <dgm:cxn modelId="{CD030209-82F6-4669-954D-8E9244DCDD0F}" type="presParOf" srcId="{11C057A2-D397-4F85-9D6A-C128CDE58BCA}" destId="{40EDBB43-1DE7-4231-933D-D4489EDEFC13}" srcOrd="1" destOrd="0" presId="urn:microsoft.com/office/officeart/2005/8/layout/chevron2"/>
    <dgm:cxn modelId="{82CC3E5B-E1F2-4BA1-959B-A2354659469B}" type="presParOf" srcId="{589216CF-5B19-4B03-8ECB-2336B2573D8A}" destId="{3E2450F6-AC43-462E-A646-F15DA7A777C0}" srcOrd="9" destOrd="0" presId="urn:microsoft.com/office/officeart/2005/8/layout/chevron2"/>
    <dgm:cxn modelId="{6AD39FAB-4784-44A1-8AE2-E129474C32CF}" type="presParOf" srcId="{589216CF-5B19-4B03-8ECB-2336B2573D8A}" destId="{A8387F28-B86D-4062-B5FC-842D68AE11F5}" srcOrd="10" destOrd="0" presId="urn:microsoft.com/office/officeart/2005/8/layout/chevron2"/>
    <dgm:cxn modelId="{83328F54-8F31-4C6E-A46E-45EDBF8A466F}" type="presParOf" srcId="{A8387F28-B86D-4062-B5FC-842D68AE11F5}" destId="{5E42247D-08AE-41FA-933F-A6A8E2C8E705}" srcOrd="0" destOrd="0" presId="urn:microsoft.com/office/officeart/2005/8/layout/chevron2"/>
    <dgm:cxn modelId="{31DB67D5-996D-4162-87C8-D21183C0478E}" type="presParOf" srcId="{A8387F28-B86D-4062-B5FC-842D68AE11F5}" destId="{AF2048FA-C774-490F-8E08-2125E24AF2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5047767-FBD4-4414-8B45-C5791E33453D}" type="doc">
      <dgm:prSet loTypeId="urn:microsoft.com/office/officeart/2005/8/layout/chevron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ABAC279A-019E-4FB7-834D-7C87855CA5FD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2.1</a:t>
          </a:r>
          <a:endParaRPr lang="tr-TR" dirty="0"/>
        </a:p>
      </dgm:t>
    </dgm:pt>
    <dgm:pt modelId="{A1D8F59D-22BB-41D6-86D1-3EDADC39B769}" type="parTrans" cxnId="{DE7310E4-18E6-4EAC-A13D-C5C6F9C1ACB8}">
      <dgm:prSet/>
      <dgm:spPr/>
      <dgm:t>
        <a:bodyPr/>
        <a:lstStyle/>
        <a:p>
          <a:endParaRPr lang="tr-TR"/>
        </a:p>
      </dgm:t>
    </dgm:pt>
    <dgm:pt modelId="{B43AB732-311B-49F5-A74D-09EA05C3E787}" type="sibTrans" cxnId="{DE7310E4-18E6-4EAC-A13D-C5C6F9C1ACB8}">
      <dgm:prSet/>
      <dgm:spPr/>
      <dgm:t>
        <a:bodyPr/>
        <a:lstStyle/>
        <a:p>
          <a:endParaRPr lang="tr-TR"/>
        </a:p>
      </dgm:t>
    </dgm:pt>
    <dgm:pt modelId="{58FD7474-45C0-4193-A2B6-6B7EE9402259}">
      <dgm:prSet phldrT="[Metin]" custT="1"/>
      <dgm:spPr/>
      <dgm:t>
        <a:bodyPr/>
        <a:lstStyle/>
        <a:p>
          <a:r>
            <a:rPr lang="tr-TR" sz="1600" dirty="0" smtClean="0"/>
            <a:t>Hedef gruplar/yararlanıcılar üzerinde beklenen etki</a:t>
          </a:r>
          <a:endParaRPr lang="tr-TR" sz="1600" dirty="0"/>
        </a:p>
      </dgm:t>
    </dgm:pt>
    <dgm:pt modelId="{C07B38BA-0531-496B-8367-45FC870CE55C}" type="parTrans" cxnId="{411D9746-15ED-42D0-B588-8FBE07B901AF}">
      <dgm:prSet/>
      <dgm:spPr/>
      <dgm:t>
        <a:bodyPr/>
        <a:lstStyle/>
        <a:p>
          <a:endParaRPr lang="tr-TR"/>
        </a:p>
      </dgm:t>
    </dgm:pt>
    <dgm:pt modelId="{98989A62-16F3-460B-9143-46227ED31F02}" type="sibTrans" cxnId="{411D9746-15ED-42D0-B588-8FBE07B901AF}">
      <dgm:prSet/>
      <dgm:spPr/>
      <dgm:t>
        <a:bodyPr/>
        <a:lstStyle/>
        <a:p>
          <a:endParaRPr lang="tr-TR"/>
        </a:p>
      </dgm:t>
    </dgm:pt>
    <dgm:pt modelId="{977BE58D-250D-4922-956C-B198C00959B9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2.2</a:t>
          </a:r>
          <a:endParaRPr lang="tr-TR" dirty="0"/>
        </a:p>
      </dgm:t>
    </dgm:pt>
    <dgm:pt modelId="{6E61C2FC-018A-4B5F-8153-65B130D133FA}" type="parTrans" cxnId="{06D78935-6F5F-400D-A59E-FE6D415136A0}">
      <dgm:prSet/>
      <dgm:spPr/>
      <dgm:t>
        <a:bodyPr/>
        <a:lstStyle/>
        <a:p>
          <a:endParaRPr lang="tr-TR"/>
        </a:p>
      </dgm:t>
    </dgm:pt>
    <dgm:pt modelId="{959D8B81-9978-47E0-A087-612C0A20D99A}" type="sibTrans" cxnId="{06D78935-6F5F-400D-A59E-FE6D415136A0}">
      <dgm:prSet/>
      <dgm:spPr/>
      <dgm:t>
        <a:bodyPr/>
        <a:lstStyle/>
        <a:p>
          <a:endParaRPr lang="tr-TR"/>
        </a:p>
      </dgm:t>
    </dgm:pt>
    <dgm:pt modelId="{B2B0D66B-0379-43C4-AAC5-61C484A39BD8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2.3</a:t>
          </a:r>
          <a:endParaRPr lang="tr-TR" dirty="0"/>
        </a:p>
      </dgm:t>
    </dgm:pt>
    <dgm:pt modelId="{BFCF2AE6-C9A7-4CF1-BCA9-50CA0D8CBDEA}" type="parTrans" cxnId="{5EB83E6D-BEA1-4DAB-BCFD-50583A05BC9D}">
      <dgm:prSet/>
      <dgm:spPr/>
      <dgm:t>
        <a:bodyPr/>
        <a:lstStyle/>
        <a:p>
          <a:endParaRPr lang="tr-TR"/>
        </a:p>
      </dgm:t>
    </dgm:pt>
    <dgm:pt modelId="{32BDE6C7-2C57-42CD-A4A7-22AF1F53034E}" type="sibTrans" cxnId="{5EB83E6D-BEA1-4DAB-BCFD-50583A05BC9D}">
      <dgm:prSet/>
      <dgm:spPr/>
      <dgm:t>
        <a:bodyPr/>
        <a:lstStyle/>
        <a:p>
          <a:endParaRPr lang="tr-TR"/>
        </a:p>
      </dgm:t>
    </dgm:pt>
    <dgm:pt modelId="{1EEC399C-29B4-4FB2-840C-70F0E5CBCDF0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2.4 </a:t>
          </a:r>
          <a:endParaRPr lang="tr-TR" dirty="0"/>
        </a:p>
      </dgm:t>
    </dgm:pt>
    <dgm:pt modelId="{99F4F005-82CD-4C25-B4BA-6A7423AB617B}" type="parTrans" cxnId="{59EA02A0-9F21-4522-925C-20AD8B80DE61}">
      <dgm:prSet/>
      <dgm:spPr/>
      <dgm:t>
        <a:bodyPr/>
        <a:lstStyle/>
        <a:p>
          <a:endParaRPr lang="tr-TR"/>
        </a:p>
      </dgm:t>
    </dgm:pt>
    <dgm:pt modelId="{4CC939C0-C170-4DA0-9F6E-E0321CC844BC}" type="sibTrans" cxnId="{59EA02A0-9F21-4522-925C-20AD8B80DE61}">
      <dgm:prSet/>
      <dgm:spPr/>
      <dgm:t>
        <a:bodyPr/>
        <a:lstStyle/>
        <a:p>
          <a:endParaRPr lang="tr-TR"/>
        </a:p>
      </dgm:t>
    </dgm:pt>
    <dgm:pt modelId="{937F47C4-7CBF-4E8F-8FC3-CE4777587512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2.5</a:t>
          </a:r>
          <a:endParaRPr lang="tr-TR" dirty="0"/>
        </a:p>
      </dgm:t>
    </dgm:pt>
    <dgm:pt modelId="{AA330010-584A-4973-967A-D24E8E09C2B8}" type="parTrans" cxnId="{E3B446CB-9E5E-432E-BBCE-FF4C0E8FB5C3}">
      <dgm:prSet/>
      <dgm:spPr/>
      <dgm:t>
        <a:bodyPr/>
        <a:lstStyle/>
        <a:p>
          <a:endParaRPr lang="tr-TR"/>
        </a:p>
      </dgm:t>
    </dgm:pt>
    <dgm:pt modelId="{02151626-5D9A-4F39-8849-850FFAB34AB4}" type="sibTrans" cxnId="{E3B446CB-9E5E-432E-BBCE-FF4C0E8FB5C3}">
      <dgm:prSet/>
      <dgm:spPr/>
      <dgm:t>
        <a:bodyPr/>
        <a:lstStyle/>
        <a:p>
          <a:endParaRPr lang="tr-TR"/>
        </a:p>
      </dgm:t>
    </dgm:pt>
    <dgm:pt modelId="{5CA30664-04A2-4882-9E9C-BDA820F525EF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tr-TR" dirty="0" smtClean="0"/>
            <a:t>2.6</a:t>
          </a:r>
          <a:endParaRPr lang="tr-TR" dirty="0"/>
        </a:p>
      </dgm:t>
    </dgm:pt>
    <dgm:pt modelId="{BE4DE1EA-A99F-49BD-995F-0703DB83C516}" type="parTrans" cxnId="{1B313436-B526-4F25-8866-946C1CAA0D2F}">
      <dgm:prSet/>
      <dgm:spPr/>
      <dgm:t>
        <a:bodyPr/>
        <a:lstStyle/>
        <a:p>
          <a:endParaRPr lang="tr-TR"/>
        </a:p>
      </dgm:t>
    </dgm:pt>
    <dgm:pt modelId="{70894801-C69A-4A62-9116-9CFC002FAEE4}" type="sibTrans" cxnId="{1B313436-B526-4F25-8866-946C1CAA0D2F}">
      <dgm:prSet/>
      <dgm:spPr/>
      <dgm:t>
        <a:bodyPr/>
        <a:lstStyle/>
        <a:p>
          <a:endParaRPr lang="tr-TR"/>
        </a:p>
      </dgm:t>
    </dgm:pt>
    <dgm:pt modelId="{9D3E2B6D-7AEC-4F16-9E83-A4DB06BC8304}">
      <dgm:prSet phldrT="[Metin]" custT="1"/>
      <dgm:spPr/>
      <dgm:t>
        <a:bodyPr/>
        <a:lstStyle/>
        <a:p>
          <a:r>
            <a:rPr lang="tr-TR" sz="1600" dirty="0" smtClean="0"/>
            <a:t>Somut Çıktılar</a:t>
          </a:r>
          <a:endParaRPr lang="tr-TR" sz="1600" dirty="0"/>
        </a:p>
      </dgm:t>
    </dgm:pt>
    <dgm:pt modelId="{952FD3CC-1E7A-41F3-BD8B-6A4C8418592C}" type="parTrans" cxnId="{70E7EE96-FDD9-4351-865D-0D151C77E378}">
      <dgm:prSet/>
      <dgm:spPr/>
      <dgm:t>
        <a:bodyPr/>
        <a:lstStyle/>
        <a:p>
          <a:endParaRPr lang="tr-TR"/>
        </a:p>
      </dgm:t>
    </dgm:pt>
    <dgm:pt modelId="{70E26A81-344C-4246-B227-E438BF2F1C05}" type="sibTrans" cxnId="{70E7EE96-FDD9-4351-865D-0D151C77E378}">
      <dgm:prSet/>
      <dgm:spPr/>
      <dgm:t>
        <a:bodyPr/>
        <a:lstStyle/>
        <a:p>
          <a:endParaRPr lang="tr-TR"/>
        </a:p>
      </dgm:t>
    </dgm:pt>
    <dgm:pt modelId="{27F9EB4D-5FF2-4547-8D33-75C7E9C4CC49}">
      <dgm:prSet phldrT="[Metin]" custT="1"/>
      <dgm:spPr/>
      <dgm:t>
        <a:bodyPr/>
        <a:lstStyle/>
        <a:p>
          <a:r>
            <a:rPr lang="tr-TR" sz="1600" dirty="0" smtClean="0"/>
            <a:t>Çarpan Etkileri</a:t>
          </a:r>
          <a:endParaRPr lang="tr-TR" sz="1600" dirty="0"/>
        </a:p>
      </dgm:t>
    </dgm:pt>
    <dgm:pt modelId="{EB12C760-965B-456B-A08E-08C72EFCF3E9}" type="parTrans" cxnId="{B115F154-9BF5-41E0-825A-17221B1036A5}">
      <dgm:prSet/>
      <dgm:spPr/>
      <dgm:t>
        <a:bodyPr/>
        <a:lstStyle/>
        <a:p>
          <a:endParaRPr lang="tr-TR"/>
        </a:p>
      </dgm:t>
    </dgm:pt>
    <dgm:pt modelId="{FDF246AC-30C9-4126-A440-24E6D267227A}" type="sibTrans" cxnId="{B115F154-9BF5-41E0-825A-17221B1036A5}">
      <dgm:prSet/>
      <dgm:spPr/>
      <dgm:t>
        <a:bodyPr/>
        <a:lstStyle/>
        <a:p>
          <a:endParaRPr lang="tr-TR"/>
        </a:p>
      </dgm:t>
    </dgm:pt>
    <dgm:pt modelId="{0298A556-2C92-46B2-AF50-451F0083D3FD}">
      <dgm:prSet phldrT="[Metin]"/>
      <dgm:spPr/>
      <dgm:t>
        <a:bodyPr/>
        <a:lstStyle/>
        <a:p>
          <a:r>
            <a:rPr lang="tr-TR" dirty="0" smtClean="0"/>
            <a:t>Sürdürülebilirlik</a:t>
          </a:r>
          <a:endParaRPr lang="tr-TR" dirty="0"/>
        </a:p>
      </dgm:t>
    </dgm:pt>
    <dgm:pt modelId="{9902BB14-F663-4CF0-BA44-C9D3BBECE68E}" type="parTrans" cxnId="{3E433B80-DB4C-4347-A8BC-409E67BA504A}">
      <dgm:prSet/>
      <dgm:spPr/>
      <dgm:t>
        <a:bodyPr/>
        <a:lstStyle/>
        <a:p>
          <a:endParaRPr lang="tr-TR"/>
        </a:p>
      </dgm:t>
    </dgm:pt>
    <dgm:pt modelId="{1958E82A-CE01-41AE-B3CA-7CD4EBECFDCA}" type="sibTrans" cxnId="{3E433B80-DB4C-4347-A8BC-409E67BA504A}">
      <dgm:prSet/>
      <dgm:spPr/>
      <dgm:t>
        <a:bodyPr/>
        <a:lstStyle/>
        <a:p>
          <a:endParaRPr lang="tr-TR"/>
        </a:p>
      </dgm:t>
    </dgm:pt>
    <dgm:pt modelId="{2C381A7C-5645-4DD7-8BCB-04FF427BE510}">
      <dgm:prSet phldrT="[Metin]"/>
      <dgm:spPr/>
      <dgm:t>
        <a:bodyPr/>
        <a:lstStyle/>
        <a:p>
          <a:r>
            <a:rPr lang="tr-TR" dirty="0" smtClean="0"/>
            <a:t>Mantıksal Çerçeve</a:t>
          </a:r>
          <a:endParaRPr lang="tr-TR" dirty="0"/>
        </a:p>
      </dgm:t>
    </dgm:pt>
    <dgm:pt modelId="{C375967B-B945-4E55-A1B9-E389D2777F96}" type="parTrans" cxnId="{233993C1-8E8E-41CD-B168-53531CE7F9FD}">
      <dgm:prSet/>
      <dgm:spPr/>
      <dgm:t>
        <a:bodyPr/>
        <a:lstStyle/>
        <a:p>
          <a:endParaRPr lang="tr-TR"/>
        </a:p>
      </dgm:t>
    </dgm:pt>
    <dgm:pt modelId="{E9330053-69E1-4822-A4FD-2B95A2ACC984}" type="sibTrans" cxnId="{233993C1-8E8E-41CD-B168-53531CE7F9FD}">
      <dgm:prSet/>
      <dgm:spPr/>
      <dgm:t>
        <a:bodyPr/>
        <a:lstStyle/>
        <a:p>
          <a:endParaRPr lang="tr-TR"/>
        </a:p>
      </dgm:t>
    </dgm:pt>
    <dgm:pt modelId="{5646FF6E-1E40-4DAA-B2DF-3AEC584DCCB5}">
      <dgm:prSet phldrT="[Metin]"/>
      <dgm:spPr/>
      <dgm:t>
        <a:bodyPr/>
        <a:lstStyle/>
        <a:p>
          <a:r>
            <a:rPr lang="tr-TR" dirty="0" smtClean="0"/>
            <a:t>Görünürlük Faaliyetleri</a:t>
          </a:r>
          <a:endParaRPr lang="tr-TR" dirty="0"/>
        </a:p>
      </dgm:t>
    </dgm:pt>
    <dgm:pt modelId="{C4360038-4EFD-4936-8542-759EBC19CAEB}" type="parTrans" cxnId="{5A8CE260-3FB9-4D95-823A-1A003063E322}">
      <dgm:prSet/>
      <dgm:spPr/>
      <dgm:t>
        <a:bodyPr/>
        <a:lstStyle/>
        <a:p>
          <a:endParaRPr lang="tr-TR"/>
        </a:p>
      </dgm:t>
    </dgm:pt>
    <dgm:pt modelId="{1DC25BB3-D01E-4626-B019-7D9EF5596F65}" type="sibTrans" cxnId="{5A8CE260-3FB9-4D95-823A-1A003063E322}">
      <dgm:prSet/>
      <dgm:spPr/>
      <dgm:t>
        <a:bodyPr/>
        <a:lstStyle/>
        <a:p>
          <a:endParaRPr lang="tr-TR"/>
        </a:p>
      </dgm:t>
    </dgm:pt>
    <dgm:pt modelId="{589216CF-5B19-4B03-8ECB-2336B2573D8A}" type="pres">
      <dgm:prSet presAssocID="{A5047767-FBD4-4414-8B45-C5791E3345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9BE937-37BA-404B-B60D-F9FB193CA284}" type="pres">
      <dgm:prSet presAssocID="{ABAC279A-019E-4FB7-834D-7C87855CA5FD}" presName="composite" presStyleCnt="0"/>
      <dgm:spPr/>
    </dgm:pt>
    <dgm:pt modelId="{F411E99E-6013-4AF1-B848-CA2F318D10F3}" type="pres">
      <dgm:prSet presAssocID="{ABAC279A-019E-4FB7-834D-7C87855CA5F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0D6A58-2CEC-4ACD-B222-83566CF3CBED}" type="pres">
      <dgm:prSet presAssocID="{ABAC279A-019E-4FB7-834D-7C87855CA5F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88CD59-A0C0-48E4-845C-BC82876C574D}" type="pres">
      <dgm:prSet presAssocID="{B43AB732-311B-49F5-A74D-09EA05C3E787}" presName="sp" presStyleCnt="0"/>
      <dgm:spPr/>
    </dgm:pt>
    <dgm:pt modelId="{4A99DED5-FDE5-435E-B1A1-807D3310D91D}" type="pres">
      <dgm:prSet presAssocID="{977BE58D-250D-4922-956C-B198C00959B9}" presName="composite" presStyleCnt="0"/>
      <dgm:spPr/>
    </dgm:pt>
    <dgm:pt modelId="{6D45D882-C71C-41F3-8AD0-DD1B58B10AAA}" type="pres">
      <dgm:prSet presAssocID="{977BE58D-250D-4922-956C-B198C00959B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EBB966-1A03-4DBE-A8ED-BD36193E2F48}" type="pres">
      <dgm:prSet presAssocID="{977BE58D-250D-4922-956C-B198C00959B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107FFF-9B94-4234-800D-67FE061DA49A}" type="pres">
      <dgm:prSet presAssocID="{959D8B81-9978-47E0-A087-612C0A20D99A}" presName="sp" presStyleCnt="0"/>
      <dgm:spPr/>
    </dgm:pt>
    <dgm:pt modelId="{43B12043-AA0E-4800-A674-8FE2412B3F58}" type="pres">
      <dgm:prSet presAssocID="{B2B0D66B-0379-43C4-AAC5-61C484A39BD8}" presName="composite" presStyleCnt="0"/>
      <dgm:spPr/>
    </dgm:pt>
    <dgm:pt modelId="{8A94C818-96EB-4BC0-A3BB-C00D3F88645E}" type="pres">
      <dgm:prSet presAssocID="{B2B0D66B-0379-43C4-AAC5-61C484A39BD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E90495-A7AC-4D77-A621-407D0DA83406}" type="pres">
      <dgm:prSet presAssocID="{B2B0D66B-0379-43C4-AAC5-61C484A39BD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948D61-5186-4D9A-A268-918460AD6733}" type="pres">
      <dgm:prSet presAssocID="{32BDE6C7-2C57-42CD-A4A7-22AF1F53034E}" presName="sp" presStyleCnt="0"/>
      <dgm:spPr/>
    </dgm:pt>
    <dgm:pt modelId="{86DE2F71-8E07-40D7-9151-9662E08C6682}" type="pres">
      <dgm:prSet presAssocID="{1EEC399C-29B4-4FB2-840C-70F0E5CBCDF0}" presName="composite" presStyleCnt="0"/>
      <dgm:spPr/>
    </dgm:pt>
    <dgm:pt modelId="{9413AD3D-943F-49CC-AC65-7E152BBB80C8}" type="pres">
      <dgm:prSet presAssocID="{1EEC399C-29B4-4FB2-840C-70F0E5CBCDF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ED6773-5B6C-4C68-B233-2DDB82C3B657}" type="pres">
      <dgm:prSet presAssocID="{1EEC399C-29B4-4FB2-840C-70F0E5CBCDF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BD17EF-8EE6-4FAF-9CCE-41CF16381212}" type="pres">
      <dgm:prSet presAssocID="{4CC939C0-C170-4DA0-9F6E-E0321CC844BC}" presName="sp" presStyleCnt="0"/>
      <dgm:spPr/>
    </dgm:pt>
    <dgm:pt modelId="{11C057A2-D397-4F85-9D6A-C128CDE58BCA}" type="pres">
      <dgm:prSet presAssocID="{937F47C4-7CBF-4E8F-8FC3-CE4777587512}" presName="composite" presStyleCnt="0"/>
      <dgm:spPr/>
    </dgm:pt>
    <dgm:pt modelId="{F88FF41B-4D96-48EA-A6B3-65372EAC7D9B}" type="pres">
      <dgm:prSet presAssocID="{937F47C4-7CBF-4E8F-8FC3-CE477758751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EDBB43-1DE7-4231-933D-D4489EDEFC13}" type="pres">
      <dgm:prSet presAssocID="{937F47C4-7CBF-4E8F-8FC3-CE477758751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2450F6-AC43-462E-A646-F15DA7A777C0}" type="pres">
      <dgm:prSet presAssocID="{02151626-5D9A-4F39-8849-850FFAB34AB4}" presName="sp" presStyleCnt="0"/>
      <dgm:spPr/>
    </dgm:pt>
    <dgm:pt modelId="{A8387F28-B86D-4062-B5FC-842D68AE11F5}" type="pres">
      <dgm:prSet presAssocID="{5CA30664-04A2-4882-9E9C-BDA820F525EF}" presName="composite" presStyleCnt="0"/>
      <dgm:spPr/>
    </dgm:pt>
    <dgm:pt modelId="{5E42247D-08AE-41FA-933F-A6A8E2C8E705}" type="pres">
      <dgm:prSet presAssocID="{5CA30664-04A2-4882-9E9C-BDA820F525E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2048FA-C774-490F-8E08-2125E24AF2EB}" type="pres">
      <dgm:prSet presAssocID="{5CA30664-04A2-4882-9E9C-BDA820F525E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E433B80-DB4C-4347-A8BC-409E67BA504A}" srcId="{1EEC399C-29B4-4FB2-840C-70F0E5CBCDF0}" destId="{0298A556-2C92-46B2-AF50-451F0083D3FD}" srcOrd="0" destOrd="0" parTransId="{9902BB14-F663-4CF0-BA44-C9D3BBECE68E}" sibTransId="{1958E82A-CE01-41AE-B3CA-7CD4EBECFDCA}"/>
    <dgm:cxn modelId="{A1D9CB1C-6AB9-428E-8E98-3CC739C7ACE3}" type="presOf" srcId="{9D3E2B6D-7AEC-4F16-9E83-A4DB06BC8304}" destId="{4AEBB966-1A03-4DBE-A8ED-BD36193E2F48}" srcOrd="0" destOrd="0" presId="urn:microsoft.com/office/officeart/2005/8/layout/chevron2"/>
    <dgm:cxn modelId="{59EA02A0-9F21-4522-925C-20AD8B80DE61}" srcId="{A5047767-FBD4-4414-8B45-C5791E33453D}" destId="{1EEC399C-29B4-4FB2-840C-70F0E5CBCDF0}" srcOrd="3" destOrd="0" parTransId="{99F4F005-82CD-4C25-B4BA-6A7423AB617B}" sibTransId="{4CC939C0-C170-4DA0-9F6E-E0321CC844BC}"/>
    <dgm:cxn modelId="{231D8E12-54D7-42E7-964D-B334BCDA375A}" type="presOf" srcId="{ABAC279A-019E-4FB7-834D-7C87855CA5FD}" destId="{F411E99E-6013-4AF1-B848-CA2F318D10F3}" srcOrd="0" destOrd="0" presId="urn:microsoft.com/office/officeart/2005/8/layout/chevron2"/>
    <dgm:cxn modelId="{DE7310E4-18E6-4EAC-A13D-C5C6F9C1ACB8}" srcId="{A5047767-FBD4-4414-8B45-C5791E33453D}" destId="{ABAC279A-019E-4FB7-834D-7C87855CA5FD}" srcOrd="0" destOrd="0" parTransId="{A1D8F59D-22BB-41D6-86D1-3EDADC39B769}" sibTransId="{B43AB732-311B-49F5-A74D-09EA05C3E787}"/>
    <dgm:cxn modelId="{587B88BF-1A27-4E26-A02C-EA0D32CAC68C}" type="presOf" srcId="{0298A556-2C92-46B2-AF50-451F0083D3FD}" destId="{6BED6773-5B6C-4C68-B233-2DDB82C3B657}" srcOrd="0" destOrd="0" presId="urn:microsoft.com/office/officeart/2005/8/layout/chevron2"/>
    <dgm:cxn modelId="{0507041A-A36E-47AD-83E4-B6533175DD3A}" type="presOf" srcId="{937F47C4-7CBF-4E8F-8FC3-CE4777587512}" destId="{F88FF41B-4D96-48EA-A6B3-65372EAC7D9B}" srcOrd="0" destOrd="0" presId="urn:microsoft.com/office/officeart/2005/8/layout/chevron2"/>
    <dgm:cxn modelId="{152E6F44-77C5-4635-B8F2-C6C7096356AE}" type="presOf" srcId="{5646FF6E-1E40-4DAA-B2DF-3AEC584DCCB5}" destId="{AF2048FA-C774-490F-8E08-2125E24AF2EB}" srcOrd="0" destOrd="0" presId="urn:microsoft.com/office/officeart/2005/8/layout/chevron2"/>
    <dgm:cxn modelId="{E3B446CB-9E5E-432E-BBCE-FF4C0E8FB5C3}" srcId="{A5047767-FBD4-4414-8B45-C5791E33453D}" destId="{937F47C4-7CBF-4E8F-8FC3-CE4777587512}" srcOrd="4" destOrd="0" parTransId="{AA330010-584A-4973-967A-D24E8E09C2B8}" sibTransId="{02151626-5D9A-4F39-8849-850FFAB34AB4}"/>
    <dgm:cxn modelId="{CD3FD3AA-D637-4A6E-A29E-D0CA7EB0362F}" type="presOf" srcId="{2C381A7C-5645-4DD7-8BCB-04FF427BE510}" destId="{40EDBB43-1DE7-4231-933D-D4489EDEFC13}" srcOrd="0" destOrd="0" presId="urn:microsoft.com/office/officeart/2005/8/layout/chevron2"/>
    <dgm:cxn modelId="{1B313436-B526-4F25-8866-946C1CAA0D2F}" srcId="{A5047767-FBD4-4414-8B45-C5791E33453D}" destId="{5CA30664-04A2-4882-9E9C-BDA820F525EF}" srcOrd="5" destOrd="0" parTransId="{BE4DE1EA-A99F-49BD-995F-0703DB83C516}" sibTransId="{70894801-C69A-4A62-9116-9CFC002FAEE4}"/>
    <dgm:cxn modelId="{9EDFE0E6-E626-4B9E-B6B9-AD3C4A584746}" type="presOf" srcId="{5CA30664-04A2-4882-9E9C-BDA820F525EF}" destId="{5E42247D-08AE-41FA-933F-A6A8E2C8E705}" srcOrd="0" destOrd="0" presId="urn:microsoft.com/office/officeart/2005/8/layout/chevron2"/>
    <dgm:cxn modelId="{325E95F3-D4EC-478C-BA43-E130A63B6E5F}" type="presOf" srcId="{A5047767-FBD4-4414-8B45-C5791E33453D}" destId="{589216CF-5B19-4B03-8ECB-2336B2573D8A}" srcOrd="0" destOrd="0" presId="urn:microsoft.com/office/officeart/2005/8/layout/chevron2"/>
    <dgm:cxn modelId="{70E7EE96-FDD9-4351-865D-0D151C77E378}" srcId="{977BE58D-250D-4922-956C-B198C00959B9}" destId="{9D3E2B6D-7AEC-4F16-9E83-A4DB06BC8304}" srcOrd="0" destOrd="0" parTransId="{952FD3CC-1E7A-41F3-BD8B-6A4C8418592C}" sibTransId="{70E26A81-344C-4246-B227-E438BF2F1C05}"/>
    <dgm:cxn modelId="{8807AF58-9995-48BA-94EC-0206BA0CC65E}" type="presOf" srcId="{1EEC399C-29B4-4FB2-840C-70F0E5CBCDF0}" destId="{9413AD3D-943F-49CC-AC65-7E152BBB80C8}" srcOrd="0" destOrd="0" presId="urn:microsoft.com/office/officeart/2005/8/layout/chevron2"/>
    <dgm:cxn modelId="{B115F154-9BF5-41E0-825A-17221B1036A5}" srcId="{B2B0D66B-0379-43C4-AAC5-61C484A39BD8}" destId="{27F9EB4D-5FF2-4547-8D33-75C7E9C4CC49}" srcOrd="0" destOrd="0" parTransId="{EB12C760-965B-456B-A08E-08C72EFCF3E9}" sibTransId="{FDF246AC-30C9-4126-A440-24E6D267227A}"/>
    <dgm:cxn modelId="{5EB83E6D-BEA1-4DAB-BCFD-50583A05BC9D}" srcId="{A5047767-FBD4-4414-8B45-C5791E33453D}" destId="{B2B0D66B-0379-43C4-AAC5-61C484A39BD8}" srcOrd="2" destOrd="0" parTransId="{BFCF2AE6-C9A7-4CF1-BCA9-50CA0D8CBDEA}" sibTransId="{32BDE6C7-2C57-42CD-A4A7-22AF1F53034E}"/>
    <dgm:cxn modelId="{5A8CE260-3FB9-4D95-823A-1A003063E322}" srcId="{5CA30664-04A2-4882-9E9C-BDA820F525EF}" destId="{5646FF6E-1E40-4DAA-B2DF-3AEC584DCCB5}" srcOrd="0" destOrd="0" parTransId="{C4360038-4EFD-4936-8542-759EBC19CAEB}" sibTransId="{1DC25BB3-D01E-4626-B019-7D9EF5596F65}"/>
    <dgm:cxn modelId="{F8B3A2F1-4223-4F8B-A3F7-BD0D66128AC3}" type="presOf" srcId="{27F9EB4D-5FF2-4547-8D33-75C7E9C4CC49}" destId="{B8E90495-A7AC-4D77-A621-407D0DA83406}" srcOrd="0" destOrd="0" presId="urn:microsoft.com/office/officeart/2005/8/layout/chevron2"/>
    <dgm:cxn modelId="{06D78935-6F5F-400D-A59E-FE6D415136A0}" srcId="{A5047767-FBD4-4414-8B45-C5791E33453D}" destId="{977BE58D-250D-4922-956C-B198C00959B9}" srcOrd="1" destOrd="0" parTransId="{6E61C2FC-018A-4B5F-8153-65B130D133FA}" sibTransId="{959D8B81-9978-47E0-A087-612C0A20D99A}"/>
    <dgm:cxn modelId="{ADEFF5D0-7270-41AD-8863-110DA77B60F2}" type="presOf" srcId="{B2B0D66B-0379-43C4-AAC5-61C484A39BD8}" destId="{8A94C818-96EB-4BC0-A3BB-C00D3F88645E}" srcOrd="0" destOrd="0" presId="urn:microsoft.com/office/officeart/2005/8/layout/chevron2"/>
    <dgm:cxn modelId="{233993C1-8E8E-41CD-B168-53531CE7F9FD}" srcId="{937F47C4-7CBF-4E8F-8FC3-CE4777587512}" destId="{2C381A7C-5645-4DD7-8BCB-04FF427BE510}" srcOrd="0" destOrd="0" parTransId="{C375967B-B945-4E55-A1B9-E389D2777F96}" sibTransId="{E9330053-69E1-4822-A4FD-2B95A2ACC984}"/>
    <dgm:cxn modelId="{411D9746-15ED-42D0-B588-8FBE07B901AF}" srcId="{ABAC279A-019E-4FB7-834D-7C87855CA5FD}" destId="{58FD7474-45C0-4193-A2B6-6B7EE9402259}" srcOrd="0" destOrd="0" parTransId="{C07B38BA-0531-496B-8367-45FC870CE55C}" sibTransId="{98989A62-16F3-460B-9143-46227ED31F02}"/>
    <dgm:cxn modelId="{5F4A5535-3934-4A14-9B8E-10DF9E24C6D2}" type="presOf" srcId="{977BE58D-250D-4922-956C-B198C00959B9}" destId="{6D45D882-C71C-41F3-8AD0-DD1B58B10AAA}" srcOrd="0" destOrd="0" presId="urn:microsoft.com/office/officeart/2005/8/layout/chevron2"/>
    <dgm:cxn modelId="{E9287125-5C46-4737-B23C-EF3068B910BC}" type="presOf" srcId="{58FD7474-45C0-4193-A2B6-6B7EE9402259}" destId="{A60D6A58-2CEC-4ACD-B222-83566CF3CBED}" srcOrd="0" destOrd="0" presId="urn:microsoft.com/office/officeart/2005/8/layout/chevron2"/>
    <dgm:cxn modelId="{89A3F02C-B276-48C7-AF26-99A1BD02F7B6}" type="presParOf" srcId="{589216CF-5B19-4B03-8ECB-2336B2573D8A}" destId="{4C9BE937-37BA-404B-B60D-F9FB193CA284}" srcOrd="0" destOrd="0" presId="urn:microsoft.com/office/officeart/2005/8/layout/chevron2"/>
    <dgm:cxn modelId="{1BC3B2D6-4D29-47E0-9A10-56B3ACC576AF}" type="presParOf" srcId="{4C9BE937-37BA-404B-B60D-F9FB193CA284}" destId="{F411E99E-6013-4AF1-B848-CA2F318D10F3}" srcOrd="0" destOrd="0" presId="urn:microsoft.com/office/officeart/2005/8/layout/chevron2"/>
    <dgm:cxn modelId="{294BB741-EBC1-4E3E-9F9E-CBE6D83B5E38}" type="presParOf" srcId="{4C9BE937-37BA-404B-B60D-F9FB193CA284}" destId="{A60D6A58-2CEC-4ACD-B222-83566CF3CBED}" srcOrd="1" destOrd="0" presId="urn:microsoft.com/office/officeart/2005/8/layout/chevron2"/>
    <dgm:cxn modelId="{985FB8DC-0C27-4622-A763-A109E5373FD9}" type="presParOf" srcId="{589216CF-5B19-4B03-8ECB-2336B2573D8A}" destId="{5588CD59-A0C0-48E4-845C-BC82876C574D}" srcOrd="1" destOrd="0" presId="urn:microsoft.com/office/officeart/2005/8/layout/chevron2"/>
    <dgm:cxn modelId="{7EC116B3-40E4-4F34-8A6F-08780F9EAC0F}" type="presParOf" srcId="{589216CF-5B19-4B03-8ECB-2336B2573D8A}" destId="{4A99DED5-FDE5-435E-B1A1-807D3310D91D}" srcOrd="2" destOrd="0" presId="urn:microsoft.com/office/officeart/2005/8/layout/chevron2"/>
    <dgm:cxn modelId="{41241233-1FBD-4388-886F-859E62C2B00F}" type="presParOf" srcId="{4A99DED5-FDE5-435E-B1A1-807D3310D91D}" destId="{6D45D882-C71C-41F3-8AD0-DD1B58B10AAA}" srcOrd="0" destOrd="0" presId="urn:microsoft.com/office/officeart/2005/8/layout/chevron2"/>
    <dgm:cxn modelId="{7E940422-B114-43F9-9A48-329AC8B2D379}" type="presParOf" srcId="{4A99DED5-FDE5-435E-B1A1-807D3310D91D}" destId="{4AEBB966-1A03-4DBE-A8ED-BD36193E2F48}" srcOrd="1" destOrd="0" presId="urn:microsoft.com/office/officeart/2005/8/layout/chevron2"/>
    <dgm:cxn modelId="{C08ED48D-9346-4DC7-AD9C-5CC964AB02AB}" type="presParOf" srcId="{589216CF-5B19-4B03-8ECB-2336B2573D8A}" destId="{84107FFF-9B94-4234-800D-67FE061DA49A}" srcOrd="3" destOrd="0" presId="urn:microsoft.com/office/officeart/2005/8/layout/chevron2"/>
    <dgm:cxn modelId="{08EF0587-14D9-4A33-8027-398E07AF3BBA}" type="presParOf" srcId="{589216CF-5B19-4B03-8ECB-2336B2573D8A}" destId="{43B12043-AA0E-4800-A674-8FE2412B3F58}" srcOrd="4" destOrd="0" presId="urn:microsoft.com/office/officeart/2005/8/layout/chevron2"/>
    <dgm:cxn modelId="{0BA63118-038F-4939-B63F-C5ED31D47937}" type="presParOf" srcId="{43B12043-AA0E-4800-A674-8FE2412B3F58}" destId="{8A94C818-96EB-4BC0-A3BB-C00D3F88645E}" srcOrd="0" destOrd="0" presId="urn:microsoft.com/office/officeart/2005/8/layout/chevron2"/>
    <dgm:cxn modelId="{3A3C8ECA-332D-4D39-ADD3-20C52B180C5A}" type="presParOf" srcId="{43B12043-AA0E-4800-A674-8FE2412B3F58}" destId="{B8E90495-A7AC-4D77-A621-407D0DA83406}" srcOrd="1" destOrd="0" presId="urn:microsoft.com/office/officeart/2005/8/layout/chevron2"/>
    <dgm:cxn modelId="{16CFB82A-B268-40E8-B9C1-01FBF8B5F846}" type="presParOf" srcId="{589216CF-5B19-4B03-8ECB-2336B2573D8A}" destId="{54948D61-5186-4D9A-A268-918460AD6733}" srcOrd="5" destOrd="0" presId="urn:microsoft.com/office/officeart/2005/8/layout/chevron2"/>
    <dgm:cxn modelId="{537971EB-6A91-4B02-A95D-D71FDDF6956A}" type="presParOf" srcId="{589216CF-5B19-4B03-8ECB-2336B2573D8A}" destId="{86DE2F71-8E07-40D7-9151-9662E08C6682}" srcOrd="6" destOrd="0" presId="urn:microsoft.com/office/officeart/2005/8/layout/chevron2"/>
    <dgm:cxn modelId="{2896DA5A-B3D3-4BC3-97D0-F4406D194B7D}" type="presParOf" srcId="{86DE2F71-8E07-40D7-9151-9662E08C6682}" destId="{9413AD3D-943F-49CC-AC65-7E152BBB80C8}" srcOrd="0" destOrd="0" presId="urn:microsoft.com/office/officeart/2005/8/layout/chevron2"/>
    <dgm:cxn modelId="{E982A1D3-E0EE-4371-B157-C12B99F8706C}" type="presParOf" srcId="{86DE2F71-8E07-40D7-9151-9662E08C6682}" destId="{6BED6773-5B6C-4C68-B233-2DDB82C3B657}" srcOrd="1" destOrd="0" presId="urn:microsoft.com/office/officeart/2005/8/layout/chevron2"/>
    <dgm:cxn modelId="{4342F83A-D698-4C04-BCBF-E4607DFF92FF}" type="presParOf" srcId="{589216CF-5B19-4B03-8ECB-2336B2573D8A}" destId="{F0BD17EF-8EE6-4FAF-9CCE-41CF16381212}" srcOrd="7" destOrd="0" presId="urn:microsoft.com/office/officeart/2005/8/layout/chevron2"/>
    <dgm:cxn modelId="{FEDD61D5-6870-4061-BC8F-79C12625FA1A}" type="presParOf" srcId="{589216CF-5B19-4B03-8ECB-2336B2573D8A}" destId="{11C057A2-D397-4F85-9D6A-C128CDE58BCA}" srcOrd="8" destOrd="0" presId="urn:microsoft.com/office/officeart/2005/8/layout/chevron2"/>
    <dgm:cxn modelId="{469FD4E1-EF0B-45B7-B06F-5991A049B00A}" type="presParOf" srcId="{11C057A2-D397-4F85-9D6A-C128CDE58BCA}" destId="{F88FF41B-4D96-48EA-A6B3-65372EAC7D9B}" srcOrd="0" destOrd="0" presId="urn:microsoft.com/office/officeart/2005/8/layout/chevron2"/>
    <dgm:cxn modelId="{8946698D-7F6E-476A-8246-761016BAEAFC}" type="presParOf" srcId="{11C057A2-D397-4F85-9D6A-C128CDE58BCA}" destId="{40EDBB43-1DE7-4231-933D-D4489EDEFC13}" srcOrd="1" destOrd="0" presId="urn:microsoft.com/office/officeart/2005/8/layout/chevron2"/>
    <dgm:cxn modelId="{93253E84-E51E-4380-9E13-BB10F2B38285}" type="presParOf" srcId="{589216CF-5B19-4B03-8ECB-2336B2573D8A}" destId="{3E2450F6-AC43-462E-A646-F15DA7A777C0}" srcOrd="9" destOrd="0" presId="urn:microsoft.com/office/officeart/2005/8/layout/chevron2"/>
    <dgm:cxn modelId="{461A48FB-8535-4D84-BC4E-47747917A34C}" type="presParOf" srcId="{589216CF-5B19-4B03-8ECB-2336B2573D8A}" destId="{A8387F28-B86D-4062-B5FC-842D68AE11F5}" srcOrd="10" destOrd="0" presId="urn:microsoft.com/office/officeart/2005/8/layout/chevron2"/>
    <dgm:cxn modelId="{510DF504-03A5-47D7-8036-6BD0B2FD214A}" type="presParOf" srcId="{A8387F28-B86D-4062-B5FC-842D68AE11F5}" destId="{5E42247D-08AE-41FA-933F-A6A8E2C8E705}" srcOrd="0" destOrd="0" presId="urn:microsoft.com/office/officeart/2005/8/layout/chevron2"/>
    <dgm:cxn modelId="{00DB61B9-220D-4444-98EE-B7A5ADFC7414}" type="presParOf" srcId="{A8387F28-B86D-4062-B5FC-842D68AE11F5}" destId="{AF2048FA-C774-490F-8E08-2125E24AF2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A641094-5D3C-417E-8726-7AF62ADBABB9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F74C8F82-C5F5-4AE3-82E1-A3CEC2E8FCB0}">
      <dgm:prSet phldrT="[Metin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tr-TR" sz="1800" dirty="0" smtClean="0"/>
            <a:t>3.1</a:t>
          </a:r>
          <a:endParaRPr lang="tr-TR" sz="1800" dirty="0"/>
        </a:p>
      </dgm:t>
    </dgm:pt>
    <dgm:pt modelId="{EFD8B757-FA23-4E75-93E4-2D83BA0F3EB1}" type="parTrans" cxnId="{CDC7C676-A751-40D5-BB32-CCDA937B9351}">
      <dgm:prSet/>
      <dgm:spPr/>
      <dgm:t>
        <a:bodyPr/>
        <a:lstStyle/>
        <a:p>
          <a:endParaRPr lang="tr-TR"/>
        </a:p>
      </dgm:t>
    </dgm:pt>
    <dgm:pt modelId="{502B6B93-BAEE-4933-951A-B3DAF7129D6C}" type="sibTrans" cxnId="{CDC7C676-A751-40D5-BB32-CCDA937B9351}">
      <dgm:prSet/>
      <dgm:spPr/>
      <dgm:t>
        <a:bodyPr/>
        <a:lstStyle/>
        <a:p>
          <a:endParaRPr lang="tr-TR"/>
        </a:p>
      </dgm:t>
    </dgm:pt>
    <dgm:pt modelId="{204FFB3E-A52D-4CFA-8446-19C6143A8732}">
      <dgm:prSet phldrT="[Metin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Benzer Proje Tecrübesi</a:t>
          </a:r>
          <a:endParaRPr lang="tr-TR" dirty="0">
            <a:solidFill>
              <a:srgbClr val="FF0000"/>
            </a:solidFill>
          </a:endParaRPr>
        </a:p>
      </dgm:t>
    </dgm:pt>
    <dgm:pt modelId="{853470F0-E10B-4D38-BBB0-AAABB2752560}" type="parTrans" cxnId="{84C04213-CC5F-4DD3-90E4-75A69A464EEC}">
      <dgm:prSet/>
      <dgm:spPr/>
      <dgm:t>
        <a:bodyPr/>
        <a:lstStyle/>
        <a:p>
          <a:endParaRPr lang="tr-TR"/>
        </a:p>
      </dgm:t>
    </dgm:pt>
    <dgm:pt modelId="{F607CA21-2C47-4A7F-8A6D-BB24FEB62B35}" type="sibTrans" cxnId="{84C04213-CC5F-4DD3-90E4-75A69A464EEC}">
      <dgm:prSet/>
      <dgm:spPr/>
      <dgm:t>
        <a:bodyPr/>
        <a:lstStyle/>
        <a:p>
          <a:endParaRPr lang="tr-TR"/>
        </a:p>
      </dgm:t>
    </dgm:pt>
    <dgm:pt modelId="{DD3E7E3C-78E3-4643-9405-1C87B36FFEE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800" dirty="0" smtClean="0"/>
            <a:t>3.2</a:t>
          </a:r>
          <a:endParaRPr lang="tr-TR" sz="1800" dirty="0"/>
        </a:p>
      </dgm:t>
    </dgm:pt>
    <dgm:pt modelId="{D221BFB7-75DD-4E86-9391-DFEE7456B089}" type="parTrans" cxnId="{5D213421-426B-4FE7-9F2C-FAB6FE47793E}">
      <dgm:prSet/>
      <dgm:spPr/>
      <dgm:t>
        <a:bodyPr/>
        <a:lstStyle/>
        <a:p>
          <a:endParaRPr lang="tr-TR"/>
        </a:p>
      </dgm:t>
    </dgm:pt>
    <dgm:pt modelId="{46727739-D80A-4960-B89E-A71F4346E42F}" type="sibTrans" cxnId="{5D213421-426B-4FE7-9F2C-FAB6FE47793E}">
      <dgm:prSet/>
      <dgm:spPr/>
      <dgm:t>
        <a:bodyPr/>
        <a:lstStyle/>
        <a:p>
          <a:endParaRPr lang="tr-TR"/>
        </a:p>
      </dgm:t>
    </dgm:pt>
    <dgm:pt modelId="{0E4A9341-1621-43B7-951D-8BA0604375FA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Kaynaklar</a:t>
          </a:r>
          <a:endParaRPr lang="tr-TR" dirty="0"/>
        </a:p>
      </dgm:t>
    </dgm:pt>
    <dgm:pt modelId="{B4B7FAE9-8293-4057-9356-04485EBFCE25}" type="parTrans" cxnId="{3048C7F4-5386-4895-A41F-6D39BBA24862}">
      <dgm:prSet/>
      <dgm:spPr/>
      <dgm:t>
        <a:bodyPr/>
        <a:lstStyle/>
        <a:p>
          <a:endParaRPr lang="tr-TR"/>
        </a:p>
      </dgm:t>
    </dgm:pt>
    <dgm:pt modelId="{278C5300-9A7C-4447-A687-CAF2713BC28E}" type="sibTrans" cxnId="{3048C7F4-5386-4895-A41F-6D39BBA24862}">
      <dgm:prSet/>
      <dgm:spPr/>
      <dgm:t>
        <a:bodyPr/>
        <a:lstStyle/>
        <a:p>
          <a:endParaRPr lang="tr-TR"/>
        </a:p>
      </dgm:t>
    </dgm:pt>
    <dgm:pt modelId="{C84070F5-1080-40DB-ABFC-B662860DB2E9}" type="pres">
      <dgm:prSet presAssocID="{1A641094-5D3C-417E-8726-7AF62ADBAB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8F5704-3F12-4B8B-8902-3F54575A364A}" type="pres">
      <dgm:prSet presAssocID="{F74C8F82-C5F5-4AE3-82E1-A3CEC2E8FCB0}" presName="composite" presStyleCnt="0"/>
      <dgm:spPr/>
    </dgm:pt>
    <dgm:pt modelId="{C2E4B414-E905-48CB-A62E-99A66DF5576A}" type="pres">
      <dgm:prSet presAssocID="{F74C8F82-C5F5-4AE3-82E1-A3CEC2E8FCB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4517EA-5A8E-4FFE-B4A8-EA0728CEA2FA}" type="pres">
      <dgm:prSet presAssocID="{F74C8F82-C5F5-4AE3-82E1-A3CEC2E8FCB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2E3D2A-B96D-47E8-ABFB-3D9476A5339B}" type="pres">
      <dgm:prSet presAssocID="{502B6B93-BAEE-4933-951A-B3DAF7129D6C}" presName="sp" presStyleCnt="0"/>
      <dgm:spPr/>
    </dgm:pt>
    <dgm:pt modelId="{67D29DA9-9CBA-41BE-8FA4-6C9A179BD729}" type="pres">
      <dgm:prSet presAssocID="{DD3E7E3C-78E3-4643-9405-1C87B36FFEE3}" presName="composite" presStyleCnt="0"/>
      <dgm:spPr/>
    </dgm:pt>
    <dgm:pt modelId="{6529D409-8968-4AC2-97F6-52DAD2DE061E}" type="pres">
      <dgm:prSet presAssocID="{DD3E7E3C-78E3-4643-9405-1C87B36FFEE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19D0D2-D20E-4A31-B669-7DB256D8E773}" type="pres">
      <dgm:prSet presAssocID="{DD3E7E3C-78E3-4643-9405-1C87B36FFEE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B289B0-2FEB-45B7-BBBF-0327B91406ED}" type="presOf" srcId="{F74C8F82-C5F5-4AE3-82E1-A3CEC2E8FCB0}" destId="{C2E4B414-E905-48CB-A62E-99A66DF5576A}" srcOrd="0" destOrd="0" presId="urn:microsoft.com/office/officeart/2005/8/layout/chevron2"/>
    <dgm:cxn modelId="{3048C7F4-5386-4895-A41F-6D39BBA24862}" srcId="{DD3E7E3C-78E3-4643-9405-1C87B36FFEE3}" destId="{0E4A9341-1621-43B7-951D-8BA0604375FA}" srcOrd="0" destOrd="0" parTransId="{B4B7FAE9-8293-4057-9356-04485EBFCE25}" sibTransId="{278C5300-9A7C-4447-A687-CAF2713BC28E}"/>
    <dgm:cxn modelId="{1DF34E07-DD10-4832-9291-BA81B34A81FB}" type="presOf" srcId="{0E4A9341-1621-43B7-951D-8BA0604375FA}" destId="{A719D0D2-D20E-4A31-B669-7DB256D8E773}" srcOrd="0" destOrd="0" presId="urn:microsoft.com/office/officeart/2005/8/layout/chevron2"/>
    <dgm:cxn modelId="{B9B9B996-64D0-4A4A-B607-CCBC93437F02}" type="presOf" srcId="{204FFB3E-A52D-4CFA-8446-19C6143A8732}" destId="{CA4517EA-5A8E-4FFE-B4A8-EA0728CEA2FA}" srcOrd="0" destOrd="0" presId="urn:microsoft.com/office/officeart/2005/8/layout/chevron2"/>
    <dgm:cxn modelId="{B8CCCE21-E952-411B-8AFE-141F7B0B53E8}" type="presOf" srcId="{1A641094-5D3C-417E-8726-7AF62ADBABB9}" destId="{C84070F5-1080-40DB-ABFC-B662860DB2E9}" srcOrd="0" destOrd="0" presId="urn:microsoft.com/office/officeart/2005/8/layout/chevron2"/>
    <dgm:cxn modelId="{5D213421-426B-4FE7-9F2C-FAB6FE47793E}" srcId="{1A641094-5D3C-417E-8726-7AF62ADBABB9}" destId="{DD3E7E3C-78E3-4643-9405-1C87B36FFEE3}" srcOrd="1" destOrd="0" parTransId="{D221BFB7-75DD-4E86-9391-DFEE7456B089}" sibTransId="{46727739-D80A-4960-B89E-A71F4346E42F}"/>
    <dgm:cxn modelId="{C8D5C505-7FD1-4366-9DE5-A03C90940658}" type="presOf" srcId="{DD3E7E3C-78E3-4643-9405-1C87B36FFEE3}" destId="{6529D409-8968-4AC2-97F6-52DAD2DE061E}" srcOrd="0" destOrd="0" presId="urn:microsoft.com/office/officeart/2005/8/layout/chevron2"/>
    <dgm:cxn modelId="{84C04213-CC5F-4DD3-90E4-75A69A464EEC}" srcId="{F74C8F82-C5F5-4AE3-82E1-A3CEC2E8FCB0}" destId="{204FFB3E-A52D-4CFA-8446-19C6143A8732}" srcOrd="0" destOrd="0" parTransId="{853470F0-E10B-4D38-BBB0-AAABB2752560}" sibTransId="{F607CA21-2C47-4A7F-8A6D-BB24FEB62B35}"/>
    <dgm:cxn modelId="{CDC7C676-A751-40D5-BB32-CCDA937B9351}" srcId="{1A641094-5D3C-417E-8726-7AF62ADBABB9}" destId="{F74C8F82-C5F5-4AE3-82E1-A3CEC2E8FCB0}" srcOrd="0" destOrd="0" parTransId="{EFD8B757-FA23-4E75-93E4-2D83BA0F3EB1}" sibTransId="{502B6B93-BAEE-4933-951A-B3DAF7129D6C}"/>
    <dgm:cxn modelId="{3179DEB6-1DC2-4B8A-804B-1F5967905A0B}" type="presParOf" srcId="{C84070F5-1080-40DB-ABFC-B662860DB2E9}" destId="{B08F5704-3F12-4B8B-8902-3F54575A364A}" srcOrd="0" destOrd="0" presId="urn:microsoft.com/office/officeart/2005/8/layout/chevron2"/>
    <dgm:cxn modelId="{E535BE6B-15FD-4398-B0AB-99518ADE4E8C}" type="presParOf" srcId="{B08F5704-3F12-4B8B-8902-3F54575A364A}" destId="{C2E4B414-E905-48CB-A62E-99A66DF5576A}" srcOrd="0" destOrd="0" presId="urn:microsoft.com/office/officeart/2005/8/layout/chevron2"/>
    <dgm:cxn modelId="{1458420D-DFCC-407C-A509-7104FB45B0B9}" type="presParOf" srcId="{B08F5704-3F12-4B8B-8902-3F54575A364A}" destId="{CA4517EA-5A8E-4FFE-B4A8-EA0728CEA2FA}" srcOrd="1" destOrd="0" presId="urn:microsoft.com/office/officeart/2005/8/layout/chevron2"/>
    <dgm:cxn modelId="{692D7AFB-479F-432A-B385-B3F43F1F51D9}" type="presParOf" srcId="{C84070F5-1080-40DB-ABFC-B662860DB2E9}" destId="{DE2E3D2A-B96D-47E8-ABFB-3D9476A5339B}" srcOrd="1" destOrd="0" presId="urn:microsoft.com/office/officeart/2005/8/layout/chevron2"/>
    <dgm:cxn modelId="{608E8BBE-E19D-4EEE-8474-B87A930AB282}" type="presParOf" srcId="{C84070F5-1080-40DB-ABFC-B662860DB2E9}" destId="{67D29DA9-9CBA-41BE-8FA4-6C9A179BD729}" srcOrd="2" destOrd="0" presId="urn:microsoft.com/office/officeart/2005/8/layout/chevron2"/>
    <dgm:cxn modelId="{C0256C25-78C5-4811-A898-62E61DB8B4D6}" type="presParOf" srcId="{67D29DA9-9CBA-41BE-8FA4-6C9A179BD729}" destId="{6529D409-8968-4AC2-97F6-52DAD2DE061E}" srcOrd="0" destOrd="0" presId="urn:microsoft.com/office/officeart/2005/8/layout/chevron2"/>
    <dgm:cxn modelId="{66F455FA-2D56-48A0-9B55-F1BE830C0CA8}" type="presParOf" srcId="{67D29DA9-9CBA-41BE-8FA4-6C9A179BD729}" destId="{A719D0D2-D20E-4A31-B669-7DB256D8E7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KUDAKA‘dan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/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/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/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/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F46BF3-81CB-411C-B52A-7DA45D5F0115}" type="presOf" srcId="{28F53D9B-6B78-49EA-8A9D-9D89AE847EA5}" destId="{1278872A-1F15-4717-921B-C439D1ADA257}" srcOrd="0" destOrd="0" presId="urn:microsoft.com/office/officeart/2005/8/layout/vList2"/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F1CB83B4-A537-4477-898B-88BC181441C6}" type="presOf" srcId="{10200823-8A1D-47E2-9462-EB23D9430940}" destId="{447B4050-C2D8-40FD-BBBF-54777790CB7D}" srcOrd="0" destOrd="0" presId="urn:microsoft.com/office/officeart/2005/8/layout/vList2"/>
    <dgm:cxn modelId="{B3BB4639-C00E-46C0-A8F7-2D703E00C37A}" type="presOf" srcId="{8349511F-6BB0-4896-9C66-4A0197D9EBDB}" destId="{D7A04440-A168-4301-A399-600FF8008349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62341CE1-B1E0-4E21-B939-469A9BD6E62F}" type="presOf" srcId="{26A88C17-4E3D-46B3-8D6A-2D52554919A4}" destId="{B8867D42-BDAF-45B5-92EA-797F79F341F3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84AF2F59-6D4C-4853-988E-0E6F2856DF4F}" type="presOf" srcId="{49D4F28E-DF3F-4160-A4E9-7026513B960A}" destId="{47B8F232-24D3-4C93-9533-328BF3D0F70C}" srcOrd="0" destOrd="0" presId="urn:microsoft.com/office/officeart/2005/8/layout/vList2"/>
    <dgm:cxn modelId="{B1F3A473-BA12-4624-BBE9-86544BEC9E72}" type="presOf" srcId="{956C8887-E19C-462A-BC93-2CC211C1C443}" destId="{E52BA5C0-E682-45B6-89B8-8BE6D6242B7D}" srcOrd="0" destOrd="0" presId="urn:microsoft.com/office/officeart/2005/8/layout/vList2"/>
    <dgm:cxn modelId="{3EA5ADD5-D01A-4B7E-85BC-40B0FE9BF5E9}" type="presOf" srcId="{E55C3ADA-8F4C-4E29-9434-FB701364DC24}" destId="{01484F78-4416-4877-AF96-939AE7872CA7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872AFEFC-1AE2-47FF-AADD-3679613ED1E1}" type="presOf" srcId="{81675249-F8E4-4162-A9B0-86CDF078BD9A}" destId="{14A591B1-F073-44B6-B934-54C9AB7130FF}" srcOrd="0" destOrd="0" presId="urn:microsoft.com/office/officeart/2005/8/layout/vList2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0515B05C-9D33-426F-A4DB-B2B2E16C476E}" type="presOf" srcId="{F8AAD9D0-52F1-4BB1-B845-F681E0109B78}" destId="{279504EA-CE82-404F-878B-0B21E26C0453}" srcOrd="0" destOrd="0" presId="urn:microsoft.com/office/officeart/2005/8/layout/vList2"/>
    <dgm:cxn modelId="{3E14B809-D236-4780-82D3-8512BA444721}" type="presOf" srcId="{E817DB29-9A8D-43A7-951E-E01B06EFE65A}" destId="{517FFA5A-7466-4E00-A4C0-2567227AEF1F}" srcOrd="0" destOrd="0" presId="urn:microsoft.com/office/officeart/2005/8/layout/vList2"/>
    <dgm:cxn modelId="{3BC4DD56-7EE8-42BC-858B-9BCA3D94C70F}" type="presOf" srcId="{540DA7CF-4D2F-4E6C-9822-638C1960FBCF}" destId="{009EFAFB-21A3-4DB9-8678-1FA9EAFD21AF}" srcOrd="0" destOrd="0" presId="urn:microsoft.com/office/officeart/2005/8/layout/vList2"/>
    <dgm:cxn modelId="{D29D2E60-B201-42DC-A103-90EC1B426BB7}" type="presParOf" srcId="{1278872A-1F15-4717-921B-C439D1ADA257}" destId="{D7A04440-A168-4301-A399-600FF8008349}" srcOrd="0" destOrd="0" presId="urn:microsoft.com/office/officeart/2005/8/layout/vList2"/>
    <dgm:cxn modelId="{2D39A60C-0AD5-418F-A1A9-C57F5BB4D96E}" type="presParOf" srcId="{1278872A-1F15-4717-921B-C439D1ADA257}" destId="{258EF64A-EF9C-4E38-A78C-2450EFB5A200}" srcOrd="1" destOrd="0" presId="urn:microsoft.com/office/officeart/2005/8/layout/vList2"/>
    <dgm:cxn modelId="{E008AE21-4BB6-4DD5-AA8A-7F39BCA60BE8}" type="presParOf" srcId="{1278872A-1F15-4717-921B-C439D1ADA257}" destId="{B8867D42-BDAF-45B5-92EA-797F79F341F3}" srcOrd="2" destOrd="0" presId="urn:microsoft.com/office/officeart/2005/8/layout/vList2"/>
    <dgm:cxn modelId="{8FCD54DE-C3CE-4A77-BA16-67242685C190}" type="presParOf" srcId="{1278872A-1F15-4717-921B-C439D1ADA257}" destId="{BECD017E-BCE2-4DA3-9B5B-5EEDC27DEB31}" srcOrd="3" destOrd="0" presId="urn:microsoft.com/office/officeart/2005/8/layout/vList2"/>
    <dgm:cxn modelId="{26FD765B-360C-4EAB-804B-87C7D4F8707D}" type="presParOf" srcId="{1278872A-1F15-4717-921B-C439D1ADA257}" destId="{279504EA-CE82-404F-878B-0B21E26C0453}" srcOrd="4" destOrd="0" presId="urn:microsoft.com/office/officeart/2005/8/layout/vList2"/>
    <dgm:cxn modelId="{9A7647BB-5544-425C-AEC3-0A6417378EB9}" type="presParOf" srcId="{1278872A-1F15-4717-921B-C439D1ADA257}" destId="{A7A7BB2F-3B54-4110-9B5B-6180D0D36511}" srcOrd="5" destOrd="0" presId="urn:microsoft.com/office/officeart/2005/8/layout/vList2"/>
    <dgm:cxn modelId="{F8718F74-8A83-4D6A-B504-AA3106150BC1}" type="presParOf" srcId="{1278872A-1F15-4717-921B-C439D1ADA257}" destId="{517FFA5A-7466-4E00-A4C0-2567227AEF1F}" srcOrd="6" destOrd="0" presId="urn:microsoft.com/office/officeart/2005/8/layout/vList2"/>
    <dgm:cxn modelId="{B3C5F8CA-6CF7-4E2C-B661-16A4F8BA513D}" type="presParOf" srcId="{1278872A-1F15-4717-921B-C439D1ADA257}" destId="{86FE721C-3D42-4C99-A654-22F24B28EDC6}" srcOrd="7" destOrd="0" presId="urn:microsoft.com/office/officeart/2005/8/layout/vList2"/>
    <dgm:cxn modelId="{90AD4A42-2ED3-4F90-AA31-70DD27591C02}" type="presParOf" srcId="{1278872A-1F15-4717-921B-C439D1ADA257}" destId="{14A591B1-F073-44B6-B934-54C9AB7130FF}" srcOrd="8" destOrd="0" presId="urn:microsoft.com/office/officeart/2005/8/layout/vList2"/>
    <dgm:cxn modelId="{3E167C34-9EC5-4D77-BD5C-00125D0B1C25}" type="presParOf" srcId="{1278872A-1F15-4717-921B-C439D1ADA257}" destId="{EF7A29BD-2CD6-49BF-AE30-591F4D495F84}" srcOrd="9" destOrd="0" presId="urn:microsoft.com/office/officeart/2005/8/layout/vList2"/>
    <dgm:cxn modelId="{0DB9B663-86C2-49D1-9F03-D6B54F78FEB3}" type="presParOf" srcId="{1278872A-1F15-4717-921B-C439D1ADA257}" destId="{01484F78-4416-4877-AF96-939AE7872CA7}" srcOrd="10" destOrd="0" presId="urn:microsoft.com/office/officeart/2005/8/layout/vList2"/>
    <dgm:cxn modelId="{9DFEF4B6-ABFB-40D7-9D83-E626E5ED0E45}" type="presParOf" srcId="{1278872A-1F15-4717-921B-C439D1ADA257}" destId="{6A462256-4700-4468-853A-A34A5DCDAD06}" srcOrd="11" destOrd="0" presId="urn:microsoft.com/office/officeart/2005/8/layout/vList2"/>
    <dgm:cxn modelId="{962B3A92-3166-4DA1-B4C7-3CC05968BFD6}" type="presParOf" srcId="{1278872A-1F15-4717-921B-C439D1ADA257}" destId="{E52BA5C0-E682-45B6-89B8-8BE6D6242B7D}" srcOrd="12" destOrd="0" presId="urn:microsoft.com/office/officeart/2005/8/layout/vList2"/>
    <dgm:cxn modelId="{D6771A21-73A2-47D8-BC27-259E2880C0B9}" type="presParOf" srcId="{1278872A-1F15-4717-921B-C439D1ADA257}" destId="{D30E8D3C-EB3C-4608-A837-77BEEAF728A1}" srcOrd="13" destOrd="0" presId="urn:microsoft.com/office/officeart/2005/8/layout/vList2"/>
    <dgm:cxn modelId="{C121EBBC-518C-43D5-BF15-D9656F8AD941}" type="presParOf" srcId="{1278872A-1F15-4717-921B-C439D1ADA257}" destId="{009EFAFB-21A3-4DB9-8678-1FA9EAFD21AF}" srcOrd="14" destOrd="0" presId="urn:microsoft.com/office/officeart/2005/8/layout/vList2"/>
    <dgm:cxn modelId="{42B859BB-0370-4F03-B09C-50B0F3865D79}" type="presParOf" srcId="{1278872A-1F15-4717-921B-C439D1ADA257}" destId="{00A43E43-CF1F-4C85-AD08-6E3CA708E464}" srcOrd="15" destOrd="0" presId="urn:microsoft.com/office/officeart/2005/8/layout/vList2"/>
    <dgm:cxn modelId="{29586FC8-C325-4266-BFA6-1EA218E446FF}" type="presParOf" srcId="{1278872A-1F15-4717-921B-C439D1ADA257}" destId="{447B4050-C2D8-40FD-BBBF-54777790CB7D}" srcOrd="16" destOrd="0" presId="urn:microsoft.com/office/officeart/2005/8/layout/vList2"/>
    <dgm:cxn modelId="{1172841B-383E-4832-B102-3983B25D09C8}" type="presParOf" srcId="{1278872A-1F15-4717-921B-C439D1ADA257}" destId="{D3E02904-7036-43F2-894E-113B8747E8C6}" srcOrd="17" destOrd="0" presId="urn:microsoft.com/office/officeart/2005/8/layout/vList2"/>
    <dgm:cxn modelId="{E3643402-8E46-4446-9485-D437376A9F9B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A641094-5D3C-417E-8726-7AF62ADBABB9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F74C8F82-C5F5-4AE3-82E1-A3CEC2E8FCB0}">
      <dgm:prSet phldrT="[Metin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sz="1800" dirty="0" smtClean="0"/>
            <a:t>3.1</a:t>
          </a:r>
          <a:endParaRPr lang="tr-TR" sz="1800" dirty="0"/>
        </a:p>
      </dgm:t>
    </dgm:pt>
    <dgm:pt modelId="{EFD8B757-FA23-4E75-93E4-2D83BA0F3EB1}" type="parTrans" cxnId="{CDC7C676-A751-40D5-BB32-CCDA937B9351}">
      <dgm:prSet/>
      <dgm:spPr/>
      <dgm:t>
        <a:bodyPr/>
        <a:lstStyle/>
        <a:p>
          <a:endParaRPr lang="tr-TR"/>
        </a:p>
      </dgm:t>
    </dgm:pt>
    <dgm:pt modelId="{502B6B93-BAEE-4933-951A-B3DAF7129D6C}" type="sibTrans" cxnId="{CDC7C676-A751-40D5-BB32-CCDA937B9351}">
      <dgm:prSet/>
      <dgm:spPr/>
      <dgm:t>
        <a:bodyPr/>
        <a:lstStyle/>
        <a:p>
          <a:endParaRPr lang="tr-TR"/>
        </a:p>
      </dgm:t>
    </dgm:pt>
    <dgm:pt modelId="{204FFB3E-A52D-4CFA-8446-19C6143A8732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Benzer Proje Tecrübesi</a:t>
          </a:r>
          <a:endParaRPr lang="tr-TR" dirty="0">
            <a:solidFill>
              <a:srgbClr val="FF0000"/>
            </a:solidFill>
          </a:endParaRPr>
        </a:p>
      </dgm:t>
    </dgm:pt>
    <dgm:pt modelId="{853470F0-E10B-4D38-BBB0-AAABB2752560}" type="parTrans" cxnId="{84C04213-CC5F-4DD3-90E4-75A69A464EEC}">
      <dgm:prSet/>
      <dgm:spPr/>
      <dgm:t>
        <a:bodyPr/>
        <a:lstStyle/>
        <a:p>
          <a:endParaRPr lang="tr-TR"/>
        </a:p>
      </dgm:t>
    </dgm:pt>
    <dgm:pt modelId="{F607CA21-2C47-4A7F-8A6D-BB24FEB62B35}" type="sibTrans" cxnId="{84C04213-CC5F-4DD3-90E4-75A69A464EEC}">
      <dgm:prSet/>
      <dgm:spPr/>
      <dgm:t>
        <a:bodyPr/>
        <a:lstStyle/>
        <a:p>
          <a:endParaRPr lang="tr-TR"/>
        </a:p>
      </dgm:t>
    </dgm:pt>
    <dgm:pt modelId="{DD3E7E3C-78E3-4643-9405-1C87B36FFEE3}">
      <dgm:prSet phldrT="[Metin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tr-TR" sz="1800" dirty="0" smtClean="0"/>
            <a:t>3.2</a:t>
          </a:r>
          <a:endParaRPr lang="tr-TR" sz="1800" dirty="0"/>
        </a:p>
      </dgm:t>
    </dgm:pt>
    <dgm:pt modelId="{D221BFB7-75DD-4E86-9391-DFEE7456B089}" type="parTrans" cxnId="{5D213421-426B-4FE7-9F2C-FAB6FE47793E}">
      <dgm:prSet/>
      <dgm:spPr/>
      <dgm:t>
        <a:bodyPr/>
        <a:lstStyle/>
        <a:p>
          <a:endParaRPr lang="tr-TR"/>
        </a:p>
      </dgm:t>
    </dgm:pt>
    <dgm:pt modelId="{46727739-D80A-4960-B89E-A71F4346E42F}" type="sibTrans" cxnId="{5D213421-426B-4FE7-9F2C-FAB6FE47793E}">
      <dgm:prSet/>
      <dgm:spPr/>
      <dgm:t>
        <a:bodyPr/>
        <a:lstStyle/>
        <a:p>
          <a:endParaRPr lang="tr-TR"/>
        </a:p>
      </dgm:t>
    </dgm:pt>
    <dgm:pt modelId="{0E4A9341-1621-43B7-951D-8BA0604375FA}">
      <dgm:prSet phldrT="[Metin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Kaynaklar</a:t>
          </a:r>
          <a:endParaRPr lang="tr-TR" dirty="0">
            <a:solidFill>
              <a:srgbClr val="FF0000"/>
            </a:solidFill>
          </a:endParaRPr>
        </a:p>
      </dgm:t>
    </dgm:pt>
    <dgm:pt modelId="{B4B7FAE9-8293-4057-9356-04485EBFCE25}" type="parTrans" cxnId="{3048C7F4-5386-4895-A41F-6D39BBA24862}">
      <dgm:prSet/>
      <dgm:spPr/>
      <dgm:t>
        <a:bodyPr/>
        <a:lstStyle/>
        <a:p>
          <a:endParaRPr lang="tr-TR"/>
        </a:p>
      </dgm:t>
    </dgm:pt>
    <dgm:pt modelId="{278C5300-9A7C-4447-A687-CAF2713BC28E}" type="sibTrans" cxnId="{3048C7F4-5386-4895-A41F-6D39BBA24862}">
      <dgm:prSet/>
      <dgm:spPr/>
      <dgm:t>
        <a:bodyPr/>
        <a:lstStyle/>
        <a:p>
          <a:endParaRPr lang="tr-TR"/>
        </a:p>
      </dgm:t>
    </dgm:pt>
    <dgm:pt modelId="{C84070F5-1080-40DB-ABFC-B662860DB2E9}" type="pres">
      <dgm:prSet presAssocID="{1A641094-5D3C-417E-8726-7AF62ADBAB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8F5704-3F12-4B8B-8902-3F54575A364A}" type="pres">
      <dgm:prSet presAssocID="{F74C8F82-C5F5-4AE3-82E1-A3CEC2E8FCB0}" presName="composite" presStyleCnt="0"/>
      <dgm:spPr/>
    </dgm:pt>
    <dgm:pt modelId="{C2E4B414-E905-48CB-A62E-99A66DF5576A}" type="pres">
      <dgm:prSet presAssocID="{F74C8F82-C5F5-4AE3-82E1-A3CEC2E8FCB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4517EA-5A8E-4FFE-B4A8-EA0728CEA2FA}" type="pres">
      <dgm:prSet presAssocID="{F74C8F82-C5F5-4AE3-82E1-A3CEC2E8FCB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2E3D2A-B96D-47E8-ABFB-3D9476A5339B}" type="pres">
      <dgm:prSet presAssocID="{502B6B93-BAEE-4933-951A-B3DAF7129D6C}" presName="sp" presStyleCnt="0"/>
      <dgm:spPr/>
    </dgm:pt>
    <dgm:pt modelId="{67D29DA9-9CBA-41BE-8FA4-6C9A179BD729}" type="pres">
      <dgm:prSet presAssocID="{DD3E7E3C-78E3-4643-9405-1C87B36FFEE3}" presName="composite" presStyleCnt="0"/>
      <dgm:spPr/>
    </dgm:pt>
    <dgm:pt modelId="{6529D409-8968-4AC2-97F6-52DAD2DE061E}" type="pres">
      <dgm:prSet presAssocID="{DD3E7E3C-78E3-4643-9405-1C87B36FFEE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19D0D2-D20E-4A31-B669-7DB256D8E773}" type="pres">
      <dgm:prSet presAssocID="{DD3E7E3C-78E3-4643-9405-1C87B36FFEE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74160CA-74B5-495C-886F-5B3D7A5A345F}" type="presOf" srcId="{204FFB3E-A52D-4CFA-8446-19C6143A8732}" destId="{CA4517EA-5A8E-4FFE-B4A8-EA0728CEA2FA}" srcOrd="0" destOrd="0" presId="urn:microsoft.com/office/officeart/2005/8/layout/chevron2"/>
    <dgm:cxn modelId="{5D213421-426B-4FE7-9F2C-FAB6FE47793E}" srcId="{1A641094-5D3C-417E-8726-7AF62ADBABB9}" destId="{DD3E7E3C-78E3-4643-9405-1C87B36FFEE3}" srcOrd="1" destOrd="0" parTransId="{D221BFB7-75DD-4E86-9391-DFEE7456B089}" sibTransId="{46727739-D80A-4960-B89E-A71F4346E42F}"/>
    <dgm:cxn modelId="{4BCB41E1-85F3-4633-BDFF-9005DCFFAE33}" type="presOf" srcId="{DD3E7E3C-78E3-4643-9405-1C87B36FFEE3}" destId="{6529D409-8968-4AC2-97F6-52DAD2DE061E}" srcOrd="0" destOrd="0" presId="urn:microsoft.com/office/officeart/2005/8/layout/chevron2"/>
    <dgm:cxn modelId="{3048C7F4-5386-4895-A41F-6D39BBA24862}" srcId="{DD3E7E3C-78E3-4643-9405-1C87B36FFEE3}" destId="{0E4A9341-1621-43B7-951D-8BA0604375FA}" srcOrd="0" destOrd="0" parTransId="{B4B7FAE9-8293-4057-9356-04485EBFCE25}" sibTransId="{278C5300-9A7C-4447-A687-CAF2713BC28E}"/>
    <dgm:cxn modelId="{108102BA-15A3-4C5B-8737-6A2F6F4FB018}" type="presOf" srcId="{1A641094-5D3C-417E-8726-7AF62ADBABB9}" destId="{C84070F5-1080-40DB-ABFC-B662860DB2E9}" srcOrd="0" destOrd="0" presId="urn:microsoft.com/office/officeart/2005/8/layout/chevron2"/>
    <dgm:cxn modelId="{9D7706FB-B183-4DD5-9D02-CDA92B5B8B62}" type="presOf" srcId="{0E4A9341-1621-43B7-951D-8BA0604375FA}" destId="{A719D0D2-D20E-4A31-B669-7DB256D8E773}" srcOrd="0" destOrd="0" presId="urn:microsoft.com/office/officeart/2005/8/layout/chevron2"/>
    <dgm:cxn modelId="{CABE9566-90E2-4F44-88E4-CAA05B676917}" type="presOf" srcId="{F74C8F82-C5F5-4AE3-82E1-A3CEC2E8FCB0}" destId="{C2E4B414-E905-48CB-A62E-99A66DF5576A}" srcOrd="0" destOrd="0" presId="urn:microsoft.com/office/officeart/2005/8/layout/chevron2"/>
    <dgm:cxn modelId="{84C04213-CC5F-4DD3-90E4-75A69A464EEC}" srcId="{F74C8F82-C5F5-4AE3-82E1-A3CEC2E8FCB0}" destId="{204FFB3E-A52D-4CFA-8446-19C6143A8732}" srcOrd="0" destOrd="0" parTransId="{853470F0-E10B-4D38-BBB0-AAABB2752560}" sibTransId="{F607CA21-2C47-4A7F-8A6D-BB24FEB62B35}"/>
    <dgm:cxn modelId="{CDC7C676-A751-40D5-BB32-CCDA937B9351}" srcId="{1A641094-5D3C-417E-8726-7AF62ADBABB9}" destId="{F74C8F82-C5F5-4AE3-82E1-A3CEC2E8FCB0}" srcOrd="0" destOrd="0" parTransId="{EFD8B757-FA23-4E75-93E4-2D83BA0F3EB1}" sibTransId="{502B6B93-BAEE-4933-951A-B3DAF7129D6C}"/>
    <dgm:cxn modelId="{E68988DB-77B1-415F-87F7-4AD412253BA8}" type="presParOf" srcId="{C84070F5-1080-40DB-ABFC-B662860DB2E9}" destId="{B08F5704-3F12-4B8B-8902-3F54575A364A}" srcOrd="0" destOrd="0" presId="urn:microsoft.com/office/officeart/2005/8/layout/chevron2"/>
    <dgm:cxn modelId="{B32E40A1-9752-4D95-B937-6ACEE435C0E2}" type="presParOf" srcId="{B08F5704-3F12-4B8B-8902-3F54575A364A}" destId="{C2E4B414-E905-48CB-A62E-99A66DF5576A}" srcOrd="0" destOrd="0" presId="urn:microsoft.com/office/officeart/2005/8/layout/chevron2"/>
    <dgm:cxn modelId="{356DFBB9-35D2-4685-B471-FF703DAB9A81}" type="presParOf" srcId="{B08F5704-3F12-4B8B-8902-3F54575A364A}" destId="{CA4517EA-5A8E-4FFE-B4A8-EA0728CEA2FA}" srcOrd="1" destOrd="0" presId="urn:microsoft.com/office/officeart/2005/8/layout/chevron2"/>
    <dgm:cxn modelId="{A7E8A05A-65C6-44C8-BA91-739D7BAA54C5}" type="presParOf" srcId="{C84070F5-1080-40DB-ABFC-B662860DB2E9}" destId="{DE2E3D2A-B96D-47E8-ABFB-3D9476A5339B}" srcOrd="1" destOrd="0" presId="urn:microsoft.com/office/officeart/2005/8/layout/chevron2"/>
    <dgm:cxn modelId="{C1C24189-81FE-43A9-A040-AFD6B050D89B}" type="presParOf" srcId="{C84070F5-1080-40DB-ABFC-B662860DB2E9}" destId="{67D29DA9-9CBA-41BE-8FA4-6C9A179BD729}" srcOrd="2" destOrd="0" presId="urn:microsoft.com/office/officeart/2005/8/layout/chevron2"/>
    <dgm:cxn modelId="{353BCE9E-B59B-44A6-90DD-5E9A17F0CF74}" type="presParOf" srcId="{67D29DA9-9CBA-41BE-8FA4-6C9A179BD729}" destId="{6529D409-8968-4AC2-97F6-52DAD2DE061E}" srcOrd="0" destOrd="0" presId="urn:microsoft.com/office/officeart/2005/8/layout/chevron2"/>
    <dgm:cxn modelId="{A9EFF66E-A4EA-498F-B401-A17859E1089B}" type="presParOf" srcId="{67D29DA9-9CBA-41BE-8FA4-6C9A179BD729}" destId="{A719D0D2-D20E-4A31-B669-7DB256D8E7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A641094-5D3C-417E-8726-7AF62ADBABB9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F74C8F82-C5F5-4AE3-82E1-A3CEC2E8FCB0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dirty="0" smtClean="0"/>
            <a:t>3.1</a:t>
          </a:r>
          <a:endParaRPr lang="tr-TR" dirty="0"/>
        </a:p>
      </dgm:t>
    </dgm:pt>
    <dgm:pt modelId="{EFD8B757-FA23-4E75-93E4-2D83BA0F3EB1}" type="parTrans" cxnId="{CDC7C676-A751-40D5-BB32-CCDA937B9351}">
      <dgm:prSet/>
      <dgm:spPr/>
      <dgm:t>
        <a:bodyPr/>
        <a:lstStyle/>
        <a:p>
          <a:endParaRPr lang="tr-TR"/>
        </a:p>
      </dgm:t>
    </dgm:pt>
    <dgm:pt modelId="{502B6B93-BAEE-4933-951A-B3DAF7129D6C}" type="sibTrans" cxnId="{CDC7C676-A751-40D5-BB32-CCDA937B9351}">
      <dgm:prSet/>
      <dgm:spPr/>
      <dgm:t>
        <a:bodyPr/>
        <a:lstStyle/>
        <a:p>
          <a:endParaRPr lang="tr-TR"/>
        </a:p>
      </dgm:t>
    </dgm:pt>
    <dgm:pt modelId="{204FFB3E-A52D-4CFA-8446-19C6143A8732}">
      <dgm:prSet phldrT="[Metin]"/>
      <dgm:spPr/>
      <dgm:t>
        <a:bodyPr/>
        <a:lstStyle/>
        <a:p>
          <a:r>
            <a:rPr lang="tr-TR" dirty="0" smtClean="0"/>
            <a:t>Benzer Proje Tecrübesi</a:t>
          </a:r>
          <a:endParaRPr lang="tr-TR" dirty="0"/>
        </a:p>
      </dgm:t>
    </dgm:pt>
    <dgm:pt modelId="{853470F0-E10B-4D38-BBB0-AAABB2752560}" type="parTrans" cxnId="{84C04213-CC5F-4DD3-90E4-75A69A464EEC}">
      <dgm:prSet/>
      <dgm:spPr/>
      <dgm:t>
        <a:bodyPr/>
        <a:lstStyle/>
        <a:p>
          <a:endParaRPr lang="tr-TR"/>
        </a:p>
      </dgm:t>
    </dgm:pt>
    <dgm:pt modelId="{F607CA21-2C47-4A7F-8A6D-BB24FEB62B35}" type="sibTrans" cxnId="{84C04213-CC5F-4DD3-90E4-75A69A464EEC}">
      <dgm:prSet/>
      <dgm:spPr/>
      <dgm:t>
        <a:bodyPr/>
        <a:lstStyle/>
        <a:p>
          <a:endParaRPr lang="tr-TR"/>
        </a:p>
      </dgm:t>
    </dgm:pt>
    <dgm:pt modelId="{DD3E7E3C-78E3-4643-9405-1C87B36FFEE3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tr-TR" dirty="0" smtClean="0"/>
            <a:t>3.2</a:t>
          </a:r>
          <a:endParaRPr lang="tr-TR" dirty="0"/>
        </a:p>
      </dgm:t>
    </dgm:pt>
    <dgm:pt modelId="{D221BFB7-75DD-4E86-9391-DFEE7456B089}" type="parTrans" cxnId="{5D213421-426B-4FE7-9F2C-FAB6FE47793E}">
      <dgm:prSet/>
      <dgm:spPr/>
      <dgm:t>
        <a:bodyPr/>
        <a:lstStyle/>
        <a:p>
          <a:endParaRPr lang="tr-TR"/>
        </a:p>
      </dgm:t>
    </dgm:pt>
    <dgm:pt modelId="{46727739-D80A-4960-B89E-A71F4346E42F}" type="sibTrans" cxnId="{5D213421-426B-4FE7-9F2C-FAB6FE47793E}">
      <dgm:prSet/>
      <dgm:spPr/>
      <dgm:t>
        <a:bodyPr/>
        <a:lstStyle/>
        <a:p>
          <a:endParaRPr lang="tr-TR"/>
        </a:p>
      </dgm:t>
    </dgm:pt>
    <dgm:pt modelId="{0E4A9341-1621-43B7-951D-8BA0604375FA}">
      <dgm:prSet phldrT="[Metin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tr-TR" dirty="0" smtClean="0"/>
            <a:t>Kaynaklar:</a:t>
          </a:r>
          <a:endParaRPr lang="tr-TR" dirty="0"/>
        </a:p>
      </dgm:t>
    </dgm:pt>
    <dgm:pt modelId="{B4B7FAE9-8293-4057-9356-04485EBFCE25}" type="parTrans" cxnId="{3048C7F4-5386-4895-A41F-6D39BBA24862}">
      <dgm:prSet/>
      <dgm:spPr/>
      <dgm:t>
        <a:bodyPr/>
        <a:lstStyle/>
        <a:p>
          <a:endParaRPr lang="tr-TR"/>
        </a:p>
      </dgm:t>
    </dgm:pt>
    <dgm:pt modelId="{278C5300-9A7C-4447-A687-CAF2713BC28E}" type="sibTrans" cxnId="{3048C7F4-5386-4895-A41F-6D39BBA24862}">
      <dgm:prSet/>
      <dgm:spPr/>
      <dgm:t>
        <a:bodyPr/>
        <a:lstStyle/>
        <a:p>
          <a:endParaRPr lang="tr-TR"/>
        </a:p>
      </dgm:t>
    </dgm:pt>
    <dgm:pt modelId="{C84070F5-1080-40DB-ABFC-B662860DB2E9}" type="pres">
      <dgm:prSet presAssocID="{1A641094-5D3C-417E-8726-7AF62ADBAB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8F5704-3F12-4B8B-8902-3F54575A364A}" type="pres">
      <dgm:prSet presAssocID="{F74C8F82-C5F5-4AE3-82E1-A3CEC2E8FCB0}" presName="composite" presStyleCnt="0"/>
      <dgm:spPr/>
    </dgm:pt>
    <dgm:pt modelId="{C2E4B414-E905-48CB-A62E-99A66DF5576A}" type="pres">
      <dgm:prSet presAssocID="{F74C8F82-C5F5-4AE3-82E1-A3CEC2E8FCB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4517EA-5A8E-4FFE-B4A8-EA0728CEA2FA}" type="pres">
      <dgm:prSet presAssocID="{F74C8F82-C5F5-4AE3-82E1-A3CEC2E8FCB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2E3D2A-B96D-47E8-ABFB-3D9476A5339B}" type="pres">
      <dgm:prSet presAssocID="{502B6B93-BAEE-4933-951A-B3DAF7129D6C}" presName="sp" presStyleCnt="0"/>
      <dgm:spPr/>
    </dgm:pt>
    <dgm:pt modelId="{67D29DA9-9CBA-41BE-8FA4-6C9A179BD729}" type="pres">
      <dgm:prSet presAssocID="{DD3E7E3C-78E3-4643-9405-1C87B36FFEE3}" presName="composite" presStyleCnt="0"/>
      <dgm:spPr/>
    </dgm:pt>
    <dgm:pt modelId="{6529D409-8968-4AC2-97F6-52DAD2DE061E}" type="pres">
      <dgm:prSet presAssocID="{DD3E7E3C-78E3-4643-9405-1C87B36FFEE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19D0D2-D20E-4A31-B669-7DB256D8E773}" type="pres">
      <dgm:prSet presAssocID="{DD3E7E3C-78E3-4643-9405-1C87B36FFEE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5B34987-66BD-462E-A4DD-2AEA1B7D67C3}" type="presOf" srcId="{DD3E7E3C-78E3-4643-9405-1C87B36FFEE3}" destId="{6529D409-8968-4AC2-97F6-52DAD2DE061E}" srcOrd="0" destOrd="0" presId="urn:microsoft.com/office/officeart/2005/8/layout/chevron2"/>
    <dgm:cxn modelId="{4F0A8BCC-564B-4C49-ABA7-C64ED111AB21}" type="presOf" srcId="{204FFB3E-A52D-4CFA-8446-19C6143A8732}" destId="{CA4517EA-5A8E-4FFE-B4A8-EA0728CEA2FA}" srcOrd="0" destOrd="0" presId="urn:microsoft.com/office/officeart/2005/8/layout/chevron2"/>
    <dgm:cxn modelId="{3048C7F4-5386-4895-A41F-6D39BBA24862}" srcId="{DD3E7E3C-78E3-4643-9405-1C87B36FFEE3}" destId="{0E4A9341-1621-43B7-951D-8BA0604375FA}" srcOrd="0" destOrd="0" parTransId="{B4B7FAE9-8293-4057-9356-04485EBFCE25}" sibTransId="{278C5300-9A7C-4447-A687-CAF2713BC28E}"/>
    <dgm:cxn modelId="{998C1056-D106-4CD8-AD88-0F590AD5A391}" type="presOf" srcId="{F74C8F82-C5F5-4AE3-82E1-A3CEC2E8FCB0}" destId="{C2E4B414-E905-48CB-A62E-99A66DF5576A}" srcOrd="0" destOrd="0" presId="urn:microsoft.com/office/officeart/2005/8/layout/chevron2"/>
    <dgm:cxn modelId="{6F9B74F4-D13F-410C-B84B-B0CFC19F4E0E}" type="presOf" srcId="{1A641094-5D3C-417E-8726-7AF62ADBABB9}" destId="{C84070F5-1080-40DB-ABFC-B662860DB2E9}" srcOrd="0" destOrd="0" presId="urn:microsoft.com/office/officeart/2005/8/layout/chevron2"/>
    <dgm:cxn modelId="{D9B3EA1F-420C-45A9-94CA-2F3B8154C607}" type="presOf" srcId="{0E4A9341-1621-43B7-951D-8BA0604375FA}" destId="{A719D0D2-D20E-4A31-B669-7DB256D8E773}" srcOrd="0" destOrd="0" presId="urn:microsoft.com/office/officeart/2005/8/layout/chevron2"/>
    <dgm:cxn modelId="{5D213421-426B-4FE7-9F2C-FAB6FE47793E}" srcId="{1A641094-5D3C-417E-8726-7AF62ADBABB9}" destId="{DD3E7E3C-78E3-4643-9405-1C87B36FFEE3}" srcOrd="1" destOrd="0" parTransId="{D221BFB7-75DD-4E86-9391-DFEE7456B089}" sibTransId="{46727739-D80A-4960-B89E-A71F4346E42F}"/>
    <dgm:cxn modelId="{84C04213-CC5F-4DD3-90E4-75A69A464EEC}" srcId="{F74C8F82-C5F5-4AE3-82E1-A3CEC2E8FCB0}" destId="{204FFB3E-A52D-4CFA-8446-19C6143A8732}" srcOrd="0" destOrd="0" parTransId="{853470F0-E10B-4D38-BBB0-AAABB2752560}" sibTransId="{F607CA21-2C47-4A7F-8A6D-BB24FEB62B35}"/>
    <dgm:cxn modelId="{CDC7C676-A751-40D5-BB32-CCDA937B9351}" srcId="{1A641094-5D3C-417E-8726-7AF62ADBABB9}" destId="{F74C8F82-C5F5-4AE3-82E1-A3CEC2E8FCB0}" srcOrd="0" destOrd="0" parTransId="{EFD8B757-FA23-4E75-93E4-2D83BA0F3EB1}" sibTransId="{502B6B93-BAEE-4933-951A-B3DAF7129D6C}"/>
    <dgm:cxn modelId="{55620460-1AA1-4994-B8CF-472452E80894}" type="presParOf" srcId="{C84070F5-1080-40DB-ABFC-B662860DB2E9}" destId="{B08F5704-3F12-4B8B-8902-3F54575A364A}" srcOrd="0" destOrd="0" presId="urn:microsoft.com/office/officeart/2005/8/layout/chevron2"/>
    <dgm:cxn modelId="{58441DCC-B434-4746-9DDE-E9B6DF23FF59}" type="presParOf" srcId="{B08F5704-3F12-4B8B-8902-3F54575A364A}" destId="{C2E4B414-E905-48CB-A62E-99A66DF5576A}" srcOrd="0" destOrd="0" presId="urn:microsoft.com/office/officeart/2005/8/layout/chevron2"/>
    <dgm:cxn modelId="{773387A8-D589-4826-8DD2-E902384207EB}" type="presParOf" srcId="{B08F5704-3F12-4B8B-8902-3F54575A364A}" destId="{CA4517EA-5A8E-4FFE-B4A8-EA0728CEA2FA}" srcOrd="1" destOrd="0" presId="urn:microsoft.com/office/officeart/2005/8/layout/chevron2"/>
    <dgm:cxn modelId="{FCD835CF-03A6-4EA5-8E43-8A2A9CAFA20A}" type="presParOf" srcId="{C84070F5-1080-40DB-ABFC-B662860DB2E9}" destId="{DE2E3D2A-B96D-47E8-ABFB-3D9476A5339B}" srcOrd="1" destOrd="0" presId="urn:microsoft.com/office/officeart/2005/8/layout/chevron2"/>
    <dgm:cxn modelId="{2190445B-8E58-4F5A-940B-9311C9814225}" type="presParOf" srcId="{C84070F5-1080-40DB-ABFC-B662860DB2E9}" destId="{67D29DA9-9CBA-41BE-8FA4-6C9A179BD729}" srcOrd="2" destOrd="0" presId="urn:microsoft.com/office/officeart/2005/8/layout/chevron2"/>
    <dgm:cxn modelId="{00A45C83-9980-4D4E-A2D1-ADA2EB175D79}" type="presParOf" srcId="{67D29DA9-9CBA-41BE-8FA4-6C9A179BD729}" destId="{6529D409-8968-4AC2-97F6-52DAD2DE061E}" srcOrd="0" destOrd="0" presId="urn:microsoft.com/office/officeart/2005/8/layout/chevron2"/>
    <dgm:cxn modelId="{056FF59A-3915-4266-AD2C-ED101F79027B}" type="presParOf" srcId="{67D29DA9-9CBA-41BE-8FA4-6C9A179BD729}" destId="{A719D0D2-D20E-4A31-B669-7DB256D8E7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KUDAKA‘dan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/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/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/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/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FF8C2EC-C2A4-4A28-8CB7-020D50982974}" type="presOf" srcId="{8349511F-6BB0-4896-9C66-4A0197D9EBDB}" destId="{D7A04440-A168-4301-A399-600FF8008349}" srcOrd="0" destOrd="0" presId="urn:microsoft.com/office/officeart/2005/8/layout/vList2"/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ECA360BC-BC89-408D-9A71-F14C3C013976}" type="presOf" srcId="{956C8887-E19C-462A-BC93-2CC211C1C443}" destId="{E52BA5C0-E682-45B6-89B8-8BE6D6242B7D}" srcOrd="0" destOrd="0" presId="urn:microsoft.com/office/officeart/2005/8/layout/vList2"/>
    <dgm:cxn modelId="{06DFE991-6443-49B0-8D14-BF4577950BCB}" type="presOf" srcId="{F8AAD9D0-52F1-4BB1-B845-F681E0109B78}" destId="{279504EA-CE82-404F-878B-0B21E26C0453}" srcOrd="0" destOrd="0" presId="urn:microsoft.com/office/officeart/2005/8/layout/vList2"/>
    <dgm:cxn modelId="{05B136DE-D1D6-486D-8569-137F4CC20158}" type="presOf" srcId="{E55C3ADA-8F4C-4E29-9434-FB701364DC24}" destId="{01484F78-4416-4877-AF96-939AE7872CA7}" srcOrd="0" destOrd="0" presId="urn:microsoft.com/office/officeart/2005/8/layout/vList2"/>
    <dgm:cxn modelId="{1DF9464B-436E-440C-A6C6-00A108C9B4B4}" type="presOf" srcId="{E817DB29-9A8D-43A7-951E-E01B06EFE65A}" destId="{517FFA5A-7466-4E00-A4C0-2567227AEF1F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FED1853F-2AD6-4EFF-BBF0-D4752E42F39D}" type="presOf" srcId="{540DA7CF-4D2F-4E6C-9822-638C1960FBCF}" destId="{009EFAFB-21A3-4DB9-8678-1FA9EAFD21AF}" srcOrd="0" destOrd="0" presId="urn:microsoft.com/office/officeart/2005/8/layout/vList2"/>
    <dgm:cxn modelId="{07511387-FBB2-47CF-BADC-8FFE39537874}" type="presOf" srcId="{28F53D9B-6B78-49EA-8A9D-9D89AE847EA5}" destId="{1278872A-1F15-4717-921B-C439D1ADA257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1C560D6E-1D17-4B40-829A-F5223AAB347F}" type="presOf" srcId="{10200823-8A1D-47E2-9462-EB23D9430940}" destId="{447B4050-C2D8-40FD-BBBF-54777790CB7D}" srcOrd="0" destOrd="0" presId="urn:microsoft.com/office/officeart/2005/8/layout/vList2"/>
    <dgm:cxn modelId="{60DDAFB8-0AA0-487F-ABB2-7FED0B8216A8}" type="presOf" srcId="{26A88C17-4E3D-46B3-8D6A-2D52554919A4}" destId="{B8867D42-BDAF-45B5-92EA-797F79F341F3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C774CCF2-4CC0-4388-BB68-649CD0744A64}" type="presOf" srcId="{81675249-F8E4-4162-A9B0-86CDF078BD9A}" destId="{14A591B1-F073-44B6-B934-54C9AB7130FF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DB7B2224-BC3A-48A1-8776-96922C89C7A0}" type="presOf" srcId="{49D4F28E-DF3F-4160-A4E9-7026513B960A}" destId="{47B8F232-24D3-4C93-9533-328BF3D0F70C}" srcOrd="0" destOrd="0" presId="urn:microsoft.com/office/officeart/2005/8/layout/vList2"/>
    <dgm:cxn modelId="{592D13B0-43FE-4406-9069-CA21FE2FC42D}" type="presParOf" srcId="{1278872A-1F15-4717-921B-C439D1ADA257}" destId="{D7A04440-A168-4301-A399-600FF8008349}" srcOrd="0" destOrd="0" presId="urn:microsoft.com/office/officeart/2005/8/layout/vList2"/>
    <dgm:cxn modelId="{371830BE-A2AA-4AF6-A7CB-62DBD00E3386}" type="presParOf" srcId="{1278872A-1F15-4717-921B-C439D1ADA257}" destId="{258EF64A-EF9C-4E38-A78C-2450EFB5A200}" srcOrd="1" destOrd="0" presId="urn:microsoft.com/office/officeart/2005/8/layout/vList2"/>
    <dgm:cxn modelId="{9D34D4AE-86E0-4271-AD19-DBF9016BF40A}" type="presParOf" srcId="{1278872A-1F15-4717-921B-C439D1ADA257}" destId="{B8867D42-BDAF-45B5-92EA-797F79F341F3}" srcOrd="2" destOrd="0" presId="urn:microsoft.com/office/officeart/2005/8/layout/vList2"/>
    <dgm:cxn modelId="{3FFE805F-8A7B-47D1-B7F6-048BED8B6FFA}" type="presParOf" srcId="{1278872A-1F15-4717-921B-C439D1ADA257}" destId="{BECD017E-BCE2-4DA3-9B5B-5EEDC27DEB31}" srcOrd="3" destOrd="0" presId="urn:microsoft.com/office/officeart/2005/8/layout/vList2"/>
    <dgm:cxn modelId="{1D35D19A-5DDB-422D-B0FE-0B8703F43481}" type="presParOf" srcId="{1278872A-1F15-4717-921B-C439D1ADA257}" destId="{279504EA-CE82-404F-878B-0B21E26C0453}" srcOrd="4" destOrd="0" presId="urn:microsoft.com/office/officeart/2005/8/layout/vList2"/>
    <dgm:cxn modelId="{B0DEA2B6-F45D-47E3-9D85-9B6520C322AF}" type="presParOf" srcId="{1278872A-1F15-4717-921B-C439D1ADA257}" destId="{A7A7BB2F-3B54-4110-9B5B-6180D0D36511}" srcOrd="5" destOrd="0" presId="urn:microsoft.com/office/officeart/2005/8/layout/vList2"/>
    <dgm:cxn modelId="{12FA13EE-C366-44CA-9E5B-16DF33F69645}" type="presParOf" srcId="{1278872A-1F15-4717-921B-C439D1ADA257}" destId="{517FFA5A-7466-4E00-A4C0-2567227AEF1F}" srcOrd="6" destOrd="0" presId="urn:microsoft.com/office/officeart/2005/8/layout/vList2"/>
    <dgm:cxn modelId="{0D78691B-C3A0-4FA2-BD65-4962C2F38493}" type="presParOf" srcId="{1278872A-1F15-4717-921B-C439D1ADA257}" destId="{86FE721C-3D42-4C99-A654-22F24B28EDC6}" srcOrd="7" destOrd="0" presId="urn:microsoft.com/office/officeart/2005/8/layout/vList2"/>
    <dgm:cxn modelId="{BAB407CF-762F-459D-B97C-8AC363E8A61B}" type="presParOf" srcId="{1278872A-1F15-4717-921B-C439D1ADA257}" destId="{14A591B1-F073-44B6-B934-54C9AB7130FF}" srcOrd="8" destOrd="0" presId="urn:microsoft.com/office/officeart/2005/8/layout/vList2"/>
    <dgm:cxn modelId="{558678CE-540D-4BDD-ACB1-7755E9C081E1}" type="presParOf" srcId="{1278872A-1F15-4717-921B-C439D1ADA257}" destId="{EF7A29BD-2CD6-49BF-AE30-591F4D495F84}" srcOrd="9" destOrd="0" presId="urn:microsoft.com/office/officeart/2005/8/layout/vList2"/>
    <dgm:cxn modelId="{61639B4C-7ED7-4BCE-BEE8-16BFFDC8F84C}" type="presParOf" srcId="{1278872A-1F15-4717-921B-C439D1ADA257}" destId="{01484F78-4416-4877-AF96-939AE7872CA7}" srcOrd="10" destOrd="0" presId="urn:microsoft.com/office/officeart/2005/8/layout/vList2"/>
    <dgm:cxn modelId="{8016BDFB-4CAD-42B7-90F5-3AAE07910F7A}" type="presParOf" srcId="{1278872A-1F15-4717-921B-C439D1ADA257}" destId="{6A462256-4700-4468-853A-A34A5DCDAD06}" srcOrd="11" destOrd="0" presId="urn:microsoft.com/office/officeart/2005/8/layout/vList2"/>
    <dgm:cxn modelId="{9027BC75-5366-4E02-8872-52B119ADE5D1}" type="presParOf" srcId="{1278872A-1F15-4717-921B-C439D1ADA257}" destId="{E52BA5C0-E682-45B6-89B8-8BE6D6242B7D}" srcOrd="12" destOrd="0" presId="urn:microsoft.com/office/officeart/2005/8/layout/vList2"/>
    <dgm:cxn modelId="{4CB4D406-E1CE-408B-8072-745D6D3A7DE6}" type="presParOf" srcId="{1278872A-1F15-4717-921B-C439D1ADA257}" destId="{D30E8D3C-EB3C-4608-A837-77BEEAF728A1}" srcOrd="13" destOrd="0" presId="urn:microsoft.com/office/officeart/2005/8/layout/vList2"/>
    <dgm:cxn modelId="{D6FB492B-3DEA-4A72-B2F5-A2E55D77CD99}" type="presParOf" srcId="{1278872A-1F15-4717-921B-C439D1ADA257}" destId="{009EFAFB-21A3-4DB9-8678-1FA9EAFD21AF}" srcOrd="14" destOrd="0" presId="urn:microsoft.com/office/officeart/2005/8/layout/vList2"/>
    <dgm:cxn modelId="{A6CFC5BA-E007-4349-AEC0-DB1708DB69E4}" type="presParOf" srcId="{1278872A-1F15-4717-921B-C439D1ADA257}" destId="{00A43E43-CF1F-4C85-AD08-6E3CA708E464}" srcOrd="15" destOrd="0" presId="urn:microsoft.com/office/officeart/2005/8/layout/vList2"/>
    <dgm:cxn modelId="{0A6CAD35-6A41-4D1C-BBA6-7F70CD8B25EB}" type="presParOf" srcId="{1278872A-1F15-4717-921B-C439D1ADA257}" destId="{447B4050-C2D8-40FD-BBBF-54777790CB7D}" srcOrd="16" destOrd="0" presId="urn:microsoft.com/office/officeart/2005/8/layout/vList2"/>
    <dgm:cxn modelId="{C5731E0D-2A43-4781-9598-FB7A454FE57C}" type="presParOf" srcId="{1278872A-1F15-4717-921B-C439D1ADA257}" destId="{D3E02904-7036-43F2-894E-113B8747E8C6}" srcOrd="17" destOrd="0" presId="urn:microsoft.com/office/officeart/2005/8/layout/vList2"/>
    <dgm:cxn modelId="{7AE2E716-61EC-4E6E-997F-0EAE785299F2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/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/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/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5B4B73CA-6A5E-4C7B-98D5-98121A3D9312}" type="presOf" srcId="{28F53D9B-6B78-49EA-8A9D-9D89AE847EA5}" destId="{1278872A-1F15-4717-921B-C439D1ADA257}" srcOrd="0" destOrd="0" presId="urn:microsoft.com/office/officeart/2005/8/layout/vList2"/>
    <dgm:cxn modelId="{E79F4CB3-F611-4D69-9404-2A6ED460F7EE}" type="presOf" srcId="{81675249-F8E4-4162-A9B0-86CDF078BD9A}" destId="{14A591B1-F073-44B6-B934-54C9AB7130FF}" srcOrd="0" destOrd="0" presId="urn:microsoft.com/office/officeart/2005/8/layout/vList2"/>
    <dgm:cxn modelId="{817B93D0-EE3A-486D-9B76-B948B2FF4A6A}" type="presOf" srcId="{540DA7CF-4D2F-4E6C-9822-638C1960FBCF}" destId="{009EFAFB-21A3-4DB9-8678-1FA9EAFD21AF}" srcOrd="0" destOrd="0" presId="urn:microsoft.com/office/officeart/2005/8/layout/vList2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D119E92-666F-4193-BFA9-48A51DB713F7}" type="presOf" srcId="{F8AAD9D0-52F1-4BB1-B845-F681E0109B78}" destId="{279504EA-CE82-404F-878B-0B21E26C0453}" srcOrd="0" destOrd="0" presId="urn:microsoft.com/office/officeart/2005/8/layout/vList2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0F7E4754-6DDB-46A5-81F4-AE6DE7C449F9}" type="presOf" srcId="{10200823-8A1D-47E2-9462-EB23D9430940}" destId="{447B4050-C2D8-40FD-BBBF-54777790CB7D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270268C3-C288-45DA-B840-F5DDB5CA4748}" type="presOf" srcId="{26A88C17-4E3D-46B3-8D6A-2D52554919A4}" destId="{B8867D42-BDAF-45B5-92EA-797F79F341F3}" srcOrd="0" destOrd="0" presId="urn:microsoft.com/office/officeart/2005/8/layout/vList2"/>
    <dgm:cxn modelId="{070BDC5D-2CF3-418E-8627-67CBE0E832DE}" type="presOf" srcId="{E55C3ADA-8F4C-4E29-9434-FB701364DC24}" destId="{01484F78-4416-4877-AF96-939AE7872CA7}" srcOrd="0" destOrd="0" presId="urn:microsoft.com/office/officeart/2005/8/layout/vList2"/>
    <dgm:cxn modelId="{3CE62940-F870-4260-8F3E-6F85E2339B27}" type="presOf" srcId="{49D4F28E-DF3F-4160-A4E9-7026513B960A}" destId="{47B8F232-24D3-4C93-9533-328BF3D0F70C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7FEA8E8E-6A6F-4019-B70C-C0BEB1CD4BDA}" type="presOf" srcId="{E817DB29-9A8D-43A7-951E-E01B06EFE65A}" destId="{517FFA5A-7466-4E00-A4C0-2567227AEF1F}" srcOrd="0" destOrd="0" presId="urn:microsoft.com/office/officeart/2005/8/layout/vList2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5597289A-DC85-4B1A-AC65-D7D78DCDFC4B}" type="presOf" srcId="{956C8887-E19C-462A-BC93-2CC211C1C443}" destId="{E52BA5C0-E682-45B6-89B8-8BE6D6242B7D}" srcOrd="0" destOrd="0" presId="urn:microsoft.com/office/officeart/2005/8/layout/vList2"/>
    <dgm:cxn modelId="{0226D2EF-D441-4562-9529-0CE9E5478355}" type="presOf" srcId="{8349511F-6BB0-4896-9C66-4A0197D9EBDB}" destId="{D7A04440-A168-4301-A399-600FF8008349}" srcOrd="0" destOrd="0" presId="urn:microsoft.com/office/officeart/2005/8/layout/vList2"/>
    <dgm:cxn modelId="{CC625E92-BF11-493D-BF5A-BDA7E6130DC3}" type="presParOf" srcId="{1278872A-1F15-4717-921B-C439D1ADA257}" destId="{D7A04440-A168-4301-A399-600FF8008349}" srcOrd="0" destOrd="0" presId="urn:microsoft.com/office/officeart/2005/8/layout/vList2"/>
    <dgm:cxn modelId="{6495E317-ADA6-4683-B5C1-E4761A93B666}" type="presParOf" srcId="{1278872A-1F15-4717-921B-C439D1ADA257}" destId="{258EF64A-EF9C-4E38-A78C-2450EFB5A200}" srcOrd="1" destOrd="0" presId="urn:microsoft.com/office/officeart/2005/8/layout/vList2"/>
    <dgm:cxn modelId="{1FEFE71A-CD05-4676-B4FC-144C50462146}" type="presParOf" srcId="{1278872A-1F15-4717-921B-C439D1ADA257}" destId="{B8867D42-BDAF-45B5-92EA-797F79F341F3}" srcOrd="2" destOrd="0" presId="urn:microsoft.com/office/officeart/2005/8/layout/vList2"/>
    <dgm:cxn modelId="{F2D171B2-4BB5-49FC-9468-DB41FD4470A6}" type="presParOf" srcId="{1278872A-1F15-4717-921B-C439D1ADA257}" destId="{BECD017E-BCE2-4DA3-9B5B-5EEDC27DEB31}" srcOrd="3" destOrd="0" presId="urn:microsoft.com/office/officeart/2005/8/layout/vList2"/>
    <dgm:cxn modelId="{FABD26EE-B8A5-4FF8-9DEB-07BC2A3D0C0D}" type="presParOf" srcId="{1278872A-1F15-4717-921B-C439D1ADA257}" destId="{279504EA-CE82-404F-878B-0B21E26C0453}" srcOrd="4" destOrd="0" presId="urn:microsoft.com/office/officeart/2005/8/layout/vList2"/>
    <dgm:cxn modelId="{F70163AD-8679-4AB7-B29B-CF8D16A11819}" type="presParOf" srcId="{1278872A-1F15-4717-921B-C439D1ADA257}" destId="{A7A7BB2F-3B54-4110-9B5B-6180D0D36511}" srcOrd="5" destOrd="0" presId="urn:microsoft.com/office/officeart/2005/8/layout/vList2"/>
    <dgm:cxn modelId="{1733D129-E4F5-433E-8A77-A247069834B2}" type="presParOf" srcId="{1278872A-1F15-4717-921B-C439D1ADA257}" destId="{517FFA5A-7466-4E00-A4C0-2567227AEF1F}" srcOrd="6" destOrd="0" presId="urn:microsoft.com/office/officeart/2005/8/layout/vList2"/>
    <dgm:cxn modelId="{B13BEEE6-43E7-4ADB-ADE6-96E13352B6E5}" type="presParOf" srcId="{1278872A-1F15-4717-921B-C439D1ADA257}" destId="{86FE721C-3D42-4C99-A654-22F24B28EDC6}" srcOrd="7" destOrd="0" presId="urn:microsoft.com/office/officeart/2005/8/layout/vList2"/>
    <dgm:cxn modelId="{994325B3-BF8A-4093-89D6-A8FB1A5E4423}" type="presParOf" srcId="{1278872A-1F15-4717-921B-C439D1ADA257}" destId="{14A591B1-F073-44B6-B934-54C9AB7130FF}" srcOrd="8" destOrd="0" presId="urn:microsoft.com/office/officeart/2005/8/layout/vList2"/>
    <dgm:cxn modelId="{35B9319A-D475-4B23-94F8-3C70303B4F00}" type="presParOf" srcId="{1278872A-1F15-4717-921B-C439D1ADA257}" destId="{EF7A29BD-2CD6-49BF-AE30-591F4D495F84}" srcOrd="9" destOrd="0" presId="urn:microsoft.com/office/officeart/2005/8/layout/vList2"/>
    <dgm:cxn modelId="{70E0FD22-55B1-4E5C-8304-003A32CE3CEF}" type="presParOf" srcId="{1278872A-1F15-4717-921B-C439D1ADA257}" destId="{01484F78-4416-4877-AF96-939AE7872CA7}" srcOrd="10" destOrd="0" presId="urn:microsoft.com/office/officeart/2005/8/layout/vList2"/>
    <dgm:cxn modelId="{8F94C31E-A9BE-4DF4-BBEF-0A30C72A0E73}" type="presParOf" srcId="{1278872A-1F15-4717-921B-C439D1ADA257}" destId="{6A462256-4700-4468-853A-A34A5DCDAD06}" srcOrd="11" destOrd="0" presId="urn:microsoft.com/office/officeart/2005/8/layout/vList2"/>
    <dgm:cxn modelId="{D9D27BB4-3385-4469-B6F9-2C96A5787E40}" type="presParOf" srcId="{1278872A-1F15-4717-921B-C439D1ADA257}" destId="{E52BA5C0-E682-45B6-89B8-8BE6D6242B7D}" srcOrd="12" destOrd="0" presId="urn:microsoft.com/office/officeart/2005/8/layout/vList2"/>
    <dgm:cxn modelId="{142CE038-F189-4D7C-9F34-E89656647F3C}" type="presParOf" srcId="{1278872A-1F15-4717-921B-C439D1ADA257}" destId="{D30E8D3C-EB3C-4608-A837-77BEEAF728A1}" srcOrd="13" destOrd="0" presId="urn:microsoft.com/office/officeart/2005/8/layout/vList2"/>
    <dgm:cxn modelId="{E86F1F6D-902F-41E8-B12D-6786277A6074}" type="presParOf" srcId="{1278872A-1F15-4717-921B-C439D1ADA257}" destId="{009EFAFB-21A3-4DB9-8678-1FA9EAFD21AF}" srcOrd="14" destOrd="0" presId="urn:microsoft.com/office/officeart/2005/8/layout/vList2"/>
    <dgm:cxn modelId="{97674105-86E5-4071-9A77-4A3F88814EE0}" type="presParOf" srcId="{1278872A-1F15-4717-921B-C439D1ADA257}" destId="{00A43E43-CF1F-4C85-AD08-6E3CA708E464}" srcOrd="15" destOrd="0" presId="urn:microsoft.com/office/officeart/2005/8/layout/vList2"/>
    <dgm:cxn modelId="{3CE973EC-4C63-4C30-A291-2BE3A2312A60}" type="presParOf" srcId="{1278872A-1F15-4717-921B-C439D1ADA257}" destId="{447B4050-C2D8-40FD-BBBF-54777790CB7D}" srcOrd="16" destOrd="0" presId="urn:microsoft.com/office/officeart/2005/8/layout/vList2"/>
    <dgm:cxn modelId="{DF2240C3-44EF-4483-9032-625A79C408C9}" type="presParOf" srcId="{1278872A-1F15-4717-921B-C439D1ADA257}" destId="{D3E02904-7036-43F2-894E-113B8747E8C6}" srcOrd="17" destOrd="0" presId="urn:microsoft.com/office/officeart/2005/8/layout/vList2"/>
    <dgm:cxn modelId="{B51F7C56-8617-4098-9381-AFF38F3EFBED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/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/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E78BBD-A9C4-48AE-A394-BEA5E137838D}" type="presOf" srcId="{956C8887-E19C-462A-BC93-2CC211C1C443}" destId="{E52BA5C0-E682-45B6-89B8-8BE6D6242B7D}" srcOrd="0" destOrd="0" presId="urn:microsoft.com/office/officeart/2005/8/layout/vList2"/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1A619E39-2A5B-43AD-8D32-8043365B77C5}" type="presOf" srcId="{E817DB29-9A8D-43A7-951E-E01B06EFE65A}" destId="{517FFA5A-7466-4E00-A4C0-2567227AEF1F}" srcOrd="0" destOrd="0" presId="urn:microsoft.com/office/officeart/2005/8/layout/vList2"/>
    <dgm:cxn modelId="{0ED57ACE-E979-429E-9AE8-5D0AFB93C3EC}" type="presOf" srcId="{49D4F28E-DF3F-4160-A4E9-7026513B960A}" destId="{47B8F232-24D3-4C93-9533-328BF3D0F70C}" srcOrd="0" destOrd="0" presId="urn:microsoft.com/office/officeart/2005/8/layout/vList2"/>
    <dgm:cxn modelId="{0B1C8A8A-B57A-4764-A8C2-F27F082FE624}" type="presOf" srcId="{81675249-F8E4-4162-A9B0-86CDF078BD9A}" destId="{14A591B1-F073-44B6-B934-54C9AB7130FF}" srcOrd="0" destOrd="0" presId="urn:microsoft.com/office/officeart/2005/8/layout/vList2"/>
    <dgm:cxn modelId="{E565B555-AA2F-4C5C-B712-BE734C126143}" type="presOf" srcId="{8349511F-6BB0-4896-9C66-4A0197D9EBDB}" destId="{D7A04440-A168-4301-A399-600FF8008349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87C8F23F-46B3-4F13-8B37-F8C4F35CD504}" type="presOf" srcId="{E55C3ADA-8F4C-4E29-9434-FB701364DC24}" destId="{01484F78-4416-4877-AF96-939AE7872CA7}" srcOrd="0" destOrd="0" presId="urn:microsoft.com/office/officeart/2005/8/layout/vList2"/>
    <dgm:cxn modelId="{7E32D595-4687-4B36-8A2E-638EE14F6974}" type="presOf" srcId="{F8AAD9D0-52F1-4BB1-B845-F681E0109B78}" destId="{279504EA-CE82-404F-878B-0B21E26C0453}" srcOrd="0" destOrd="0" presId="urn:microsoft.com/office/officeart/2005/8/layout/vList2"/>
    <dgm:cxn modelId="{C4B732C4-2111-4827-8E76-916BCA26619F}" type="presOf" srcId="{28F53D9B-6B78-49EA-8A9D-9D89AE847EA5}" destId="{1278872A-1F15-4717-921B-C439D1ADA257}" srcOrd="0" destOrd="0" presId="urn:microsoft.com/office/officeart/2005/8/layout/vList2"/>
    <dgm:cxn modelId="{4AE93BC7-86ED-47A0-8A8D-987F997A8193}" type="presOf" srcId="{10200823-8A1D-47E2-9462-EB23D9430940}" destId="{447B4050-C2D8-40FD-BBBF-54777790CB7D}" srcOrd="0" destOrd="0" presId="urn:microsoft.com/office/officeart/2005/8/layout/vList2"/>
    <dgm:cxn modelId="{48EC5F48-B510-4AC3-93F1-E24FEDD444F7}" type="presOf" srcId="{26A88C17-4E3D-46B3-8D6A-2D52554919A4}" destId="{B8867D42-BDAF-45B5-92EA-797F79F341F3}" srcOrd="0" destOrd="0" presId="urn:microsoft.com/office/officeart/2005/8/layout/vList2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3326FF22-FB21-40D9-8CB1-4041699C5DAF}" type="presOf" srcId="{540DA7CF-4D2F-4E6C-9822-638C1960FBCF}" destId="{009EFAFB-21A3-4DB9-8678-1FA9EAFD21AF}" srcOrd="0" destOrd="0" presId="urn:microsoft.com/office/officeart/2005/8/layout/vList2"/>
    <dgm:cxn modelId="{5E7A0FA2-CC2A-432C-B66B-65008C5EBD9B}" type="presParOf" srcId="{1278872A-1F15-4717-921B-C439D1ADA257}" destId="{D7A04440-A168-4301-A399-600FF8008349}" srcOrd="0" destOrd="0" presId="urn:microsoft.com/office/officeart/2005/8/layout/vList2"/>
    <dgm:cxn modelId="{64C02981-1BB5-4ED0-9738-0054720EBFEC}" type="presParOf" srcId="{1278872A-1F15-4717-921B-C439D1ADA257}" destId="{258EF64A-EF9C-4E38-A78C-2450EFB5A200}" srcOrd="1" destOrd="0" presId="urn:microsoft.com/office/officeart/2005/8/layout/vList2"/>
    <dgm:cxn modelId="{BDB48786-F6E5-45A2-A7EF-5B597AF99838}" type="presParOf" srcId="{1278872A-1F15-4717-921B-C439D1ADA257}" destId="{B8867D42-BDAF-45B5-92EA-797F79F341F3}" srcOrd="2" destOrd="0" presId="urn:microsoft.com/office/officeart/2005/8/layout/vList2"/>
    <dgm:cxn modelId="{D4FA4ECD-E4FD-483E-A923-A6B65E22D7C1}" type="presParOf" srcId="{1278872A-1F15-4717-921B-C439D1ADA257}" destId="{BECD017E-BCE2-4DA3-9B5B-5EEDC27DEB31}" srcOrd="3" destOrd="0" presId="urn:microsoft.com/office/officeart/2005/8/layout/vList2"/>
    <dgm:cxn modelId="{B6277DD7-5263-475E-B258-410AC11629C8}" type="presParOf" srcId="{1278872A-1F15-4717-921B-C439D1ADA257}" destId="{279504EA-CE82-404F-878B-0B21E26C0453}" srcOrd="4" destOrd="0" presId="urn:microsoft.com/office/officeart/2005/8/layout/vList2"/>
    <dgm:cxn modelId="{9ECCEE35-CB73-4EFF-896C-C84E41477D8A}" type="presParOf" srcId="{1278872A-1F15-4717-921B-C439D1ADA257}" destId="{A7A7BB2F-3B54-4110-9B5B-6180D0D36511}" srcOrd="5" destOrd="0" presId="urn:microsoft.com/office/officeart/2005/8/layout/vList2"/>
    <dgm:cxn modelId="{6EC3AA46-FE7F-458B-9C51-36E25EBB1B68}" type="presParOf" srcId="{1278872A-1F15-4717-921B-C439D1ADA257}" destId="{517FFA5A-7466-4E00-A4C0-2567227AEF1F}" srcOrd="6" destOrd="0" presId="urn:microsoft.com/office/officeart/2005/8/layout/vList2"/>
    <dgm:cxn modelId="{9FB5A8CF-3BC8-4717-B56E-D450E56F170E}" type="presParOf" srcId="{1278872A-1F15-4717-921B-C439D1ADA257}" destId="{86FE721C-3D42-4C99-A654-22F24B28EDC6}" srcOrd="7" destOrd="0" presId="urn:microsoft.com/office/officeart/2005/8/layout/vList2"/>
    <dgm:cxn modelId="{0DC61704-5CF3-4789-B4EB-DA57272B3D63}" type="presParOf" srcId="{1278872A-1F15-4717-921B-C439D1ADA257}" destId="{14A591B1-F073-44B6-B934-54C9AB7130FF}" srcOrd="8" destOrd="0" presId="urn:microsoft.com/office/officeart/2005/8/layout/vList2"/>
    <dgm:cxn modelId="{FCE8EEE8-403D-4C63-A942-D769121D01F6}" type="presParOf" srcId="{1278872A-1F15-4717-921B-C439D1ADA257}" destId="{EF7A29BD-2CD6-49BF-AE30-591F4D495F84}" srcOrd="9" destOrd="0" presId="urn:microsoft.com/office/officeart/2005/8/layout/vList2"/>
    <dgm:cxn modelId="{0F673A0E-6671-4159-999C-F1243877F9AA}" type="presParOf" srcId="{1278872A-1F15-4717-921B-C439D1ADA257}" destId="{01484F78-4416-4877-AF96-939AE7872CA7}" srcOrd="10" destOrd="0" presId="urn:microsoft.com/office/officeart/2005/8/layout/vList2"/>
    <dgm:cxn modelId="{6F342B6E-C8F4-43C3-8723-A49ACF58E5BA}" type="presParOf" srcId="{1278872A-1F15-4717-921B-C439D1ADA257}" destId="{6A462256-4700-4468-853A-A34A5DCDAD06}" srcOrd="11" destOrd="0" presId="urn:microsoft.com/office/officeart/2005/8/layout/vList2"/>
    <dgm:cxn modelId="{49634826-CC2E-409A-8DDD-2F37D83F371D}" type="presParOf" srcId="{1278872A-1F15-4717-921B-C439D1ADA257}" destId="{E52BA5C0-E682-45B6-89B8-8BE6D6242B7D}" srcOrd="12" destOrd="0" presId="urn:microsoft.com/office/officeart/2005/8/layout/vList2"/>
    <dgm:cxn modelId="{0FD593A4-A004-44AB-8688-3A4ADAA9A54C}" type="presParOf" srcId="{1278872A-1F15-4717-921B-C439D1ADA257}" destId="{D30E8D3C-EB3C-4608-A837-77BEEAF728A1}" srcOrd="13" destOrd="0" presId="urn:microsoft.com/office/officeart/2005/8/layout/vList2"/>
    <dgm:cxn modelId="{5AAF7E3F-5B22-4D82-8512-E1BCAC7E73FB}" type="presParOf" srcId="{1278872A-1F15-4717-921B-C439D1ADA257}" destId="{009EFAFB-21A3-4DB9-8678-1FA9EAFD21AF}" srcOrd="14" destOrd="0" presId="urn:microsoft.com/office/officeart/2005/8/layout/vList2"/>
    <dgm:cxn modelId="{FCC54332-4BC6-4E1D-845B-510FB62CBAAD}" type="presParOf" srcId="{1278872A-1F15-4717-921B-C439D1ADA257}" destId="{00A43E43-CF1F-4C85-AD08-6E3CA708E464}" srcOrd="15" destOrd="0" presId="urn:microsoft.com/office/officeart/2005/8/layout/vList2"/>
    <dgm:cxn modelId="{D2A0073B-C954-4A7F-BFF6-EDFBBF988D99}" type="presParOf" srcId="{1278872A-1F15-4717-921B-C439D1ADA257}" destId="{447B4050-C2D8-40FD-BBBF-54777790CB7D}" srcOrd="16" destOrd="0" presId="urn:microsoft.com/office/officeart/2005/8/layout/vList2"/>
    <dgm:cxn modelId="{F5EB647C-E9AD-40DD-8C1E-A13D541DD062}" type="presParOf" srcId="{1278872A-1F15-4717-921B-C439D1ADA257}" destId="{D3E02904-7036-43F2-894E-113B8747E8C6}" srcOrd="17" destOrd="0" presId="urn:microsoft.com/office/officeart/2005/8/layout/vList2"/>
    <dgm:cxn modelId="{1D805952-CCDE-42FF-950F-80316A2410B7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/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/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1F2627E-3C69-486C-821F-DAFBB62F6A97}" type="presOf" srcId="{10200823-8A1D-47E2-9462-EB23D9430940}" destId="{447B4050-C2D8-40FD-BBBF-54777790CB7D}" srcOrd="0" destOrd="0" presId="urn:microsoft.com/office/officeart/2005/8/layout/vList2"/>
    <dgm:cxn modelId="{56408E0F-7149-4349-B9CD-D8A89E511E12}" type="presOf" srcId="{E817DB29-9A8D-43A7-951E-E01B06EFE65A}" destId="{517FFA5A-7466-4E00-A4C0-2567227AEF1F}" srcOrd="0" destOrd="0" presId="urn:microsoft.com/office/officeart/2005/8/layout/vList2"/>
    <dgm:cxn modelId="{BD50CA29-E5F1-4460-8F11-3F5CDAD94E36}" type="presOf" srcId="{956C8887-E19C-462A-BC93-2CC211C1C443}" destId="{E52BA5C0-E682-45B6-89B8-8BE6D6242B7D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A8E0C9C4-AC4C-4B50-AFAF-94916D6B0F2A}" type="presOf" srcId="{E55C3ADA-8F4C-4E29-9434-FB701364DC24}" destId="{01484F78-4416-4877-AF96-939AE7872CA7}" srcOrd="0" destOrd="0" presId="urn:microsoft.com/office/officeart/2005/8/layout/vList2"/>
    <dgm:cxn modelId="{9AE92D9D-B692-4AB7-BBA6-5DEC048D1EAE}" type="presOf" srcId="{540DA7CF-4D2F-4E6C-9822-638C1960FBCF}" destId="{009EFAFB-21A3-4DB9-8678-1FA9EAFD21AF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338F41E2-7DD1-4B1D-B7E1-C4502098AF26}" type="presOf" srcId="{28F53D9B-6B78-49EA-8A9D-9D89AE847EA5}" destId="{1278872A-1F15-4717-921B-C439D1ADA257}" srcOrd="0" destOrd="0" presId="urn:microsoft.com/office/officeart/2005/8/layout/vList2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F89CEEEE-1AEC-4667-8BE8-C82008B58CD9}" type="presOf" srcId="{26A88C17-4E3D-46B3-8D6A-2D52554919A4}" destId="{B8867D42-BDAF-45B5-92EA-797F79F341F3}" srcOrd="0" destOrd="0" presId="urn:microsoft.com/office/officeart/2005/8/layout/vList2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71D8EB18-594F-4CDB-8421-622FB3A5DC1E}" type="presOf" srcId="{81675249-F8E4-4162-A9B0-86CDF078BD9A}" destId="{14A591B1-F073-44B6-B934-54C9AB7130FF}" srcOrd="0" destOrd="0" presId="urn:microsoft.com/office/officeart/2005/8/layout/vList2"/>
    <dgm:cxn modelId="{05D7D9B7-8C8E-40B1-9D2B-A63905CF2DAD}" type="presOf" srcId="{F8AAD9D0-52F1-4BB1-B845-F681E0109B78}" destId="{279504EA-CE82-404F-878B-0B21E26C0453}" srcOrd="0" destOrd="0" presId="urn:microsoft.com/office/officeart/2005/8/layout/vList2"/>
    <dgm:cxn modelId="{B6B39E03-1E50-4559-9B1A-637FB0FAE09D}" type="presOf" srcId="{49D4F28E-DF3F-4160-A4E9-7026513B960A}" destId="{47B8F232-24D3-4C93-9533-328BF3D0F70C}" srcOrd="0" destOrd="0" presId="urn:microsoft.com/office/officeart/2005/8/layout/vList2"/>
    <dgm:cxn modelId="{F40AB433-2428-4E36-8259-5D3DFA763F9E}" type="presOf" srcId="{8349511F-6BB0-4896-9C66-4A0197D9EBDB}" destId="{D7A04440-A168-4301-A399-600FF8008349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4C7AF63F-6DEF-4202-BFA7-71C4555BD175}" type="presParOf" srcId="{1278872A-1F15-4717-921B-C439D1ADA257}" destId="{D7A04440-A168-4301-A399-600FF8008349}" srcOrd="0" destOrd="0" presId="urn:microsoft.com/office/officeart/2005/8/layout/vList2"/>
    <dgm:cxn modelId="{FB21FEF7-FAE4-4162-A928-5E891FBAC7DE}" type="presParOf" srcId="{1278872A-1F15-4717-921B-C439D1ADA257}" destId="{258EF64A-EF9C-4E38-A78C-2450EFB5A200}" srcOrd="1" destOrd="0" presId="urn:microsoft.com/office/officeart/2005/8/layout/vList2"/>
    <dgm:cxn modelId="{18BE2DEF-D3C7-4062-87CB-1062B0814946}" type="presParOf" srcId="{1278872A-1F15-4717-921B-C439D1ADA257}" destId="{B8867D42-BDAF-45B5-92EA-797F79F341F3}" srcOrd="2" destOrd="0" presId="urn:microsoft.com/office/officeart/2005/8/layout/vList2"/>
    <dgm:cxn modelId="{3428429B-BD30-4F6C-A959-AD0AAD5594B5}" type="presParOf" srcId="{1278872A-1F15-4717-921B-C439D1ADA257}" destId="{BECD017E-BCE2-4DA3-9B5B-5EEDC27DEB31}" srcOrd="3" destOrd="0" presId="urn:microsoft.com/office/officeart/2005/8/layout/vList2"/>
    <dgm:cxn modelId="{D16A9F30-FA2E-4979-B9B2-86AA2F965F2B}" type="presParOf" srcId="{1278872A-1F15-4717-921B-C439D1ADA257}" destId="{279504EA-CE82-404F-878B-0B21E26C0453}" srcOrd="4" destOrd="0" presId="urn:microsoft.com/office/officeart/2005/8/layout/vList2"/>
    <dgm:cxn modelId="{8AF47AEF-D38F-4DA1-AA3D-74FB68FCD786}" type="presParOf" srcId="{1278872A-1F15-4717-921B-C439D1ADA257}" destId="{A7A7BB2F-3B54-4110-9B5B-6180D0D36511}" srcOrd="5" destOrd="0" presId="urn:microsoft.com/office/officeart/2005/8/layout/vList2"/>
    <dgm:cxn modelId="{FF8FA0F2-890D-4107-B200-52D7BA924BC7}" type="presParOf" srcId="{1278872A-1F15-4717-921B-C439D1ADA257}" destId="{517FFA5A-7466-4E00-A4C0-2567227AEF1F}" srcOrd="6" destOrd="0" presId="urn:microsoft.com/office/officeart/2005/8/layout/vList2"/>
    <dgm:cxn modelId="{48301C66-2D97-42E6-8819-5BBC2DA26B9B}" type="presParOf" srcId="{1278872A-1F15-4717-921B-C439D1ADA257}" destId="{86FE721C-3D42-4C99-A654-22F24B28EDC6}" srcOrd="7" destOrd="0" presId="urn:microsoft.com/office/officeart/2005/8/layout/vList2"/>
    <dgm:cxn modelId="{2C2C077B-9380-4E2D-9260-5C72AA5D6F2C}" type="presParOf" srcId="{1278872A-1F15-4717-921B-C439D1ADA257}" destId="{14A591B1-F073-44B6-B934-54C9AB7130FF}" srcOrd="8" destOrd="0" presId="urn:microsoft.com/office/officeart/2005/8/layout/vList2"/>
    <dgm:cxn modelId="{F8792F57-7D38-4659-A53B-FA774007E08D}" type="presParOf" srcId="{1278872A-1F15-4717-921B-C439D1ADA257}" destId="{EF7A29BD-2CD6-49BF-AE30-591F4D495F84}" srcOrd="9" destOrd="0" presId="urn:microsoft.com/office/officeart/2005/8/layout/vList2"/>
    <dgm:cxn modelId="{059BB9DE-65CF-4102-A233-8A72735CE7E9}" type="presParOf" srcId="{1278872A-1F15-4717-921B-C439D1ADA257}" destId="{01484F78-4416-4877-AF96-939AE7872CA7}" srcOrd="10" destOrd="0" presId="urn:microsoft.com/office/officeart/2005/8/layout/vList2"/>
    <dgm:cxn modelId="{226FDBEA-0C83-475D-B7DC-C5EE60D47236}" type="presParOf" srcId="{1278872A-1F15-4717-921B-C439D1ADA257}" destId="{6A462256-4700-4468-853A-A34A5DCDAD06}" srcOrd="11" destOrd="0" presId="urn:microsoft.com/office/officeart/2005/8/layout/vList2"/>
    <dgm:cxn modelId="{022022DF-6887-4B34-ABE9-B4CCF4FD3F84}" type="presParOf" srcId="{1278872A-1F15-4717-921B-C439D1ADA257}" destId="{E52BA5C0-E682-45B6-89B8-8BE6D6242B7D}" srcOrd="12" destOrd="0" presId="urn:microsoft.com/office/officeart/2005/8/layout/vList2"/>
    <dgm:cxn modelId="{7CCCA9BD-03B6-476D-80C9-1A2EFE8A1E0B}" type="presParOf" srcId="{1278872A-1F15-4717-921B-C439D1ADA257}" destId="{D30E8D3C-EB3C-4608-A837-77BEEAF728A1}" srcOrd="13" destOrd="0" presId="urn:microsoft.com/office/officeart/2005/8/layout/vList2"/>
    <dgm:cxn modelId="{1D74C16D-9632-462F-A576-46BFECB778C2}" type="presParOf" srcId="{1278872A-1F15-4717-921B-C439D1ADA257}" destId="{009EFAFB-21A3-4DB9-8678-1FA9EAFD21AF}" srcOrd="14" destOrd="0" presId="urn:microsoft.com/office/officeart/2005/8/layout/vList2"/>
    <dgm:cxn modelId="{73087A93-63EF-4F7C-A0BD-BD8002DB148C}" type="presParOf" srcId="{1278872A-1F15-4717-921B-C439D1ADA257}" destId="{00A43E43-CF1F-4C85-AD08-6E3CA708E464}" srcOrd="15" destOrd="0" presId="urn:microsoft.com/office/officeart/2005/8/layout/vList2"/>
    <dgm:cxn modelId="{6787893F-9A48-4854-B12C-1B88425B3E0C}" type="presParOf" srcId="{1278872A-1F15-4717-921B-C439D1ADA257}" destId="{447B4050-C2D8-40FD-BBBF-54777790CB7D}" srcOrd="16" destOrd="0" presId="urn:microsoft.com/office/officeart/2005/8/layout/vList2"/>
    <dgm:cxn modelId="{DE7F5A4B-7B7D-4709-87DA-F301878BB7FF}" type="presParOf" srcId="{1278872A-1F15-4717-921B-C439D1ADA257}" destId="{D3E02904-7036-43F2-894E-113B8747E8C6}" srcOrd="17" destOrd="0" presId="urn:microsoft.com/office/officeart/2005/8/layout/vList2"/>
    <dgm:cxn modelId="{7057FC57-F8FC-4373-BA15-8544B2619290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F53D9B-6B78-49EA-8A9D-9D89AE847EA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49511F-6BB0-4896-9C66-4A0197D9EBDB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1.1 Projenin Başlığı:</a:t>
          </a:r>
          <a:endParaRPr lang="tr-TR" sz="1400" dirty="0"/>
        </a:p>
      </dgm:t>
    </dgm:pt>
    <dgm:pt modelId="{97AB15B6-D496-4D96-9905-EACFF985464D}" type="parTrans" cxnId="{DB97127D-1879-4A67-8E1D-7282B538CF6C}">
      <dgm:prSet/>
      <dgm:spPr/>
      <dgm:t>
        <a:bodyPr/>
        <a:lstStyle/>
        <a:p>
          <a:endParaRPr lang="tr-TR"/>
        </a:p>
      </dgm:t>
    </dgm:pt>
    <dgm:pt modelId="{22F0432C-B428-40FB-8874-66EAD343812F}" type="sibTrans" cxnId="{DB97127D-1879-4A67-8E1D-7282B538CF6C}">
      <dgm:prSet/>
      <dgm:spPr/>
      <dgm:t>
        <a:bodyPr/>
        <a:lstStyle/>
        <a:p>
          <a:endParaRPr lang="tr-TR"/>
        </a:p>
      </dgm:t>
    </dgm:pt>
    <dgm:pt modelId="{26A88C17-4E3D-46B3-8D6A-2D52554919A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1.2 Projenin Uygulanacağı Yer(</a:t>
          </a:r>
          <a:r>
            <a:rPr lang="tr-TR" sz="1400" dirty="0" err="1" smtClean="0"/>
            <a:t>ler</a:t>
          </a:r>
          <a:r>
            <a:rPr lang="tr-TR" sz="1400" dirty="0" smtClean="0"/>
            <a:t>)</a:t>
          </a:r>
          <a:endParaRPr lang="tr-TR" sz="1400" dirty="0"/>
        </a:p>
      </dgm:t>
    </dgm:pt>
    <dgm:pt modelId="{FDF1FE63-51D0-4163-807C-B751A2B84075}" type="parTrans" cxnId="{B4AEAACE-131B-453E-8989-3C4F55E4CD45}">
      <dgm:prSet/>
      <dgm:spPr/>
      <dgm:t>
        <a:bodyPr/>
        <a:lstStyle/>
        <a:p>
          <a:endParaRPr lang="tr-TR"/>
        </a:p>
      </dgm:t>
    </dgm:pt>
    <dgm:pt modelId="{286C2D34-F495-47AA-8C69-19AB76AF6370}" type="sibTrans" cxnId="{B4AEAACE-131B-453E-8989-3C4F55E4CD45}">
      <dgm:prSet/>
      <dgm:spPr/>
      <dgm:t>
        <a:bodyPr/>
        <a:lstStyle/>
        <a:p>
          <a:endParaRPr lang="tr-TR"/>
        </a:p>
      </dgm:t>
    </dgm:pt>
    <dgm:pt modelId="{F8AAD9D0-52F1-4BB1-B845-F681E0109B7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1.3 Proje Maliyeti Ve KUDAKA tarafından istenen Destek Tutarı</a:t>
          </a:r>
          <a:endParaRPr lang="tr-TR" sz="1400" dirty="0"/>
        </a:p>
      </dgm:t>
    </dgm:pt>
    <dgm:pt modelId="{929DDE9E-E18E-4746-AE73-FE5239399568}" type="parTrans" cxnId="{AF4260D8-121D-4100-A8D6-2B08F6F83C22}">
      <dgm:prSet/>
      <dgm:spPr/>
      <dgm:t>
        <a:bodyPr/>
        <a:lstStyle/>
        <a:p>
          <a:endParaRPr lang="tr-TR"/>
        </a:p>
      </dgm:t>
    </dgm:pt>
    <dgm:pt modelId="{EE1D6407-25D1-46A7-B731-AF04A4222D2E}" type="sibTrans" cxnId="{AF4260D8-121D-4100-A8D6-2B08F6F83C22}">
      <dgm:prSet/>
      <dgm:spPr/>
      <dgm:t>
        <a:bodyPr/>
        <a:lstStyle/>
        <a:p>
          <a:endParaRPr lang="tr-TR"/>
        </a:p>
      </dgm:t>
    </dgm:pt>
    <dgm:pt modelId="{49D4F28E-DF3F-4160-A4E9-7026513B960A}">
      <dgm:prSet phldrT="[Metin]" custT="1"/>
      <dgm:spPr/>
      <dgm:t>
        <a:bodyPr/>
        <a:lstStyle/>
        <a:p>
          <a:r>
            <a:rPr lang="tr-TR" sz="1400" dirty="0" smtClean="0"/>
            <a:t>1.10 Performans Göstergeleri</a:t>
          </a:r>
          <a:endParaRPr lang="tr-TR" sz="1400" dirty="0"/>
        </a:p>
      </dgm:t>
    </dgm:pt>
    <dgm:pt modelId="{6A135AC6-D04C-4032-88D8-F580929778BA}" type="parTrans" cxnId="{8FB98B50-5277-4C33-87F0-4E71B7F21471}">
      <dgm:prSet/>
      <dgm:spPr/>
      <dgm:t>
        <a:bodyPr/>
        <a:lstStyle/>
        <a:p>
          <a:endParaRPr lang="tr-TR"/>
        </a:p>
      </dgm:t>
    </dgm:pt>
    <dgm:pt modelId="{75A8C1B7-E575-4856-8A50-67DD99F7326C}" type="sibTrans" cxnId="{8FB98B50-5277-4C33-87F0-4E71B7F21471}">
      <dgm:prSet/>
      <dgm:spPr/>
      <dgm:t>
        <a:bodyPr/>
        <a:lstStyle/>
        <a:p>
          <a:endParaRPr lang="tr-TR"/>
        </a:p>
      </dgm:t>
    </dgm:pt>
    <dgm:pt modelId="{E817DB29-9A8D-43A7-951E-E01B06EFE65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1.4 Özet</a:t>
          </a:r>
          <a:endParaRPr lang="tr-TR" sz="1400" dirty="0"/>
        </a:p>
      </dgm:t>
    </dgm:pt>
    <dgm:pt modelId="{43A0E16A-3989-4471-9632-A6B005D5AB4F}" type="parTrans" cxnId="{66EC8ABA-A140-427B-8A38-68F4096FA830}">
      <dgm:prSet/>
      <dgm:spPr/>
      <dgm:t>
        <a:bodyPr/>
        <a:lstStyle/>
        <a:p>
          <a:endParaRPr lang="tr-TR"/>
        </a:p>
      </dgm:t>
    </dgm:pt>
    <dgm:pt modelId="{2977AD53-B844-49E3-9E1B-925501983B33}" type="sibTrans" cxnId="{66EC8ABA-A140-427B-8A38-68F4096FA830}">
      <dgm:prSet/>
      <dgm:spPr/>
      <dgm:t>
        <a:bodyPr/>
        <a:lstStyle/>
        <a:p>
          <a:endParaRPr lang="tr-TR"/>
        </a:p>
      </dgm:t>
    </dgm:pt>
    <dgm:pt modelId="{81675249-F8E4-4162-A9B0-86CDF078BD9A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/>
            <a:t>1.5 Amaçlar</a:t>
          </a:r>
          <a:endParaRPr lang="tr-TR" sz="1400" dirty="0"/>
        </a:p>
      </dgm:t>
    </dgm:pt>
    <dgm:pt modelId="{6C3190E9-062B-401E-B6B8-EE91DB0EBDBB}" type="parTrans" cxnId="{5190E6D3-8C70-4F51-A342-CC6AA96B3448}">
      <dgm:prSet/>
      <dgm:spPr/>
      <dgm:t>
        <a:bodyPr/>
        <a:lstStyle/>
        <a:p>
          <a:endParaRPr lang="tr-TR"/>
        </a:p>
      </dgm:t>
    </dgm:pt>
    <dgm:pt modelId="{CD4D1816-83A5-43F1-B8AD-AFF014AB4369}" type="sibTrans" cxnId="{5190E6D3-8C70-4F51-A342-CC6AA96B3448}">
      <dgm:prSet/>
      <dgm:spPr/>
      <dgm:t>
        <a:bodyPr/>
        <a:lstStyle/>
        <a:p>
          <a:endParaRPr lang="tr-TR"/>
        </a:p>
      </dgm:t>
    </dgm:pt>
    <dgm:pt modelId="{E55C3ADA-8F4C-4E29-9434-FB701364DC24}">
      <dgm:prSet phldrT="[Metin]" custT="1"/>
      <dgm:spPr/>
      <dgm:t>
        <a:bodyPr/>
        <a:lstStyle/>
        <a:p>
          <a:r>
            <a:rPr lang="tr-TR" sz="1400" dirty="0" smtClean="0"/>
            <a:t>1.6 Gerekçelendirme</a:t>
          </a:r>
          <a:endParaRPr lang="tr-TR" sz="1400" dirty="0"/>
        </a:p>
      </dgm:t>
    </dgm:pt>
    <dgm:pt modelId="{F747E4F5-0E0E-4F38-95E3-48B66761C326}" type="parTrans" cxnId="{C45755DE-2D76-47B0-8CA2-1878B62FDA0E}">
      <dgm:prSet/>
      <dgm:spPr/>
      <dgm:t>
        <a:bodyPr/>
        <a:lstStyle/>
        <a:p>
          <a:endParaRPr lang="tr-TR"/>
        </a:p>
      </dgm:t>
    </dgm:pt>
    <dgm:pt modelId="{C4872B53-4F78-4047-90C1-CED99046A48E}" type="sibTrans" cxnId="{C45755DE-2D76-47B0-8CA2-1878B62FDA0E}">
      <dgm:prSet/>
      <dgm:spPr/>
      <dgm:t>
        <a:bodyPr/>
        <a:lstStyle/>
        <a:p>
          <a:endParaRPr lang="tr-TR"/>
        </a:p>
      </dgm:t>
    </dgm:pt>
    <dgm:pt modelId="{956C8887-E19C-462A-BC93-2CC211C1C443}">
      <dgm:prSet phldrT="[Metin]" custT="1"/>
      <dgm:spPr/>
      <dgm:t>
        <a:bodyPr/>
        <a:lstStyle/>
        <a:p>
          <a:r>
            <a:rPr lang="tr-TR" sz="1400" dirty="0" smtClean="0"/>
            <a:t>1.7 Faaliyetlerin Ayrıntılı Açıklaması:</a:t>
          </a:r>
          <a:endParaRPr lang="tr-TR" sz="1400" dirty="0"/>
        </a:p>
      </dgm:t>
    </dgm:pt>
    <dgm:pt modelId="{6E4F61F6-6874-44D9-9C42-AD569F195B8B}" type="parTrans" cxnId="{E72A503A-C199-45F7-A174-079A02C9FD73}">
      <dgm:prSet/>
      <dgm:spPr/>
      <dgm:t>
        <a:bodyPr/>
        <a:lstStyle/>
        <a:p>
          <a:endParaRPr lang="tr-TR"/>
        </a:p>
      </dgm:t>
    </dgm:pt>
    <dgm:pt modelId="{D20FDA66-ADBE-4FCA-9BE8-B8EE4C038E7D}" type="sibTrans" cxnId="{E72A503A-C199-45F7-A174-079A02C9FD73}">
      <dgm:prSet/>
      <dgm:spPr/>
      <dgm:t>
        <a:bodyPr/>
        <a:lstStyle/>
        <a:p>
          <a:endParaRPr lang="tr-TR"/>
        </a:p>
      </dgm:t>
    </dgm:pt>
    <dgm:pt modelId="{540DA7CF-4D2F-4E6C-9822-638C1960FBCF}">
      <dgm:prSet phldrT="[Metin]" custT="1"/>
      <dgm:spPr/>
      <dgm:t>
        <a:bodyPr/>
        <a:lstStyle/>
        <a:p>
          <a:r>
            <a:rPr lang="tr-TR" sz="1400" dirty="0" smtClean="0"/>
            <a:t>1.8 Yöntem</a:t>
          </a:r>
          <a:endParaRPr lang="tr-TR" sz="1400" dirty="0"/>
        </a:p>
      </dgm:t>
    </dgm:pt>
    <dgm:pt modelId="{C7ED69A1-4AF0-4610-ADD2-ECDD3FAA0EBD}" type="parTrans" cxnId="{AD68C7F5-CCFB-408B-A74B-E87FB90D5FAD}">
      <dgm:prSet/>
      <dgm:spPr/>
      <dgm:t>
        <a:bodyPr/>
        <a:lstStyle/>
        <a:p>
          <a:endParaRPr lang="tr-TR"/>
        </a:p>
      </dgm:t>
    </dgm:pt>
    <dgm:pt modelId="{7AF29CD4-1A1A-48FE-9E95-4CC758BDA8DA}" type="sibTrans" cxnId="{AD68C7F5-CCFB-408B-A74B-E87FB90D5FAD}">
      <dgm:prSet/>
      <dgm:spPr/>
      <dgm:t>
        <a:bodyPr/>
        <a:lstStyle/>
        <a:p>
          <a:endParaRPr lang="tr-TR"/>
        </a:p>
      </dgm:t>
    </dgm:pt>
    <dgm:pt modelId="{10200823-8A1D-47E2-9462-EB23D9430940}">
      <dgm:prSet phldrT="[Metin]" custT="1"/>
      <dgm:spPr/>
      <dgm:t>
        <a:bodyPr/>
        <a:lstStyle/>
        <a:p>
          <a:r>
            <a:rPr lang="tr-TR" sz="1400" dirty="0" smtClean="0"/>
            <a:t>1.9 Süre Ve Faaliyet Planı </a:t>
          </a:r>
          <a:endParaRPr lang="tr-TR" sz="1400" dirty="0"/>
        </a:p>
      </dgm:t>
    </dgm:pt>
    <dgm:pt modelId="{403AF9ED-388E-4381-947A-4D9DDCE3B94A}" type="parTrans" cxnId="{1A1655C6-E397-45F4-9495-F505FB4651FD}">
      <dgm:prSet/>
      <dgm:spPr/>
      <dgm:t>
        <a:bodyPr/>
        <a:lstStyle/>
        <a:p>
          <a:endParaRPr lang="tr-TR"/>
        </a:p>
      </dgm:t>
    </dgm:pt>
    <dgm:pt modelId="{7E035616-53B9-4D73-ACBF-654B7C31467E}" type="sibTrans" cxnId="{1A1655C6-E397-45F4-9495-F505FB4651FD}">
      <dgm:prSet/>
      <dgm:spPr/>
      <dgm:t>
        <a:bodyPr/>
        <a:lstStyle/>
        <a:p>
          <a:endParaRPr lang="tr-TR"/>
        </a:p>
      </dgm:t>
    </dgm:pt>
    <dgm:pt modelId="{1278872A-1F15-4717-921B-C439D1ADA257}" type="pres">
      <dgm:prSet presAssocID="{28F53D9B-6B78-49EA-8A9D-9D89AE847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04440-A168-4301-A399-600FF8008349}" type="pres">
      <dgm:prSet presAssocID="{8349511F-6BB0-4896-9C66-4A0197D9EB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EF64A-EF9C-4E38-A78C-2450EFB5A200}" type="pres">
      <dgm:prSet presAssocID="{22F0432C-B428-40FB-8874-66EAD343812F}" presName="spacer" presStyleCnt="0"/>
      <dgm:spPr/>
    </dgm:pt>
    <dgm:pt modelId="{B8867D42-BDAF-45B5-92EA-797F79F341F3}" type="pres">
      <dgm:prSet presAssocID="{26A88C17-4E3D-46B3-8D6A-2D52554919A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D017E-BCE2-4DA3-9B5B-5EEDC27DEB31}" type="pres">
      <dgm:prSet presAssocID="{286C2D34-F495-47AA-8C69-19AB76AF6370}" presName="spacer" presStyleCnt="0"/>
      <dgm:spPr/>
    </dgm:pt>
    <dgm:pt modelId="{279504EA-CE82-404F-878B-0B21E26C0453}" type="pres">
      <dgm:prSet presAssocID="{F8AAD9D0-52F1-4BB1-B845-F681E0109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7BB2F-3B54-4110-9B5B-6180D0D36511}" type="pres">
      <dgm:prSet presAssocID="{EE1D6407-25D1-46A7-B731-AF04A4222D2E}" presName="spacer" presStyleCnt="0"/>
      <dgm:spPr/>
    </dgm:pt>
    <dgm:pt modelId="{517FFA5A-7466-4E00-A4C0-2567227AEF1F}" type="pres">
      <dgm:prSet presAssocID="{E817DB29-9A8D-43A7-951E-E01B06EFE65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E721C-3D42-4C99-A654-22F24B28EDC6}" type="pres">
      <dgm:prSet presAssocID="{2977AD53-B844-49E3-9E1B-925501983B33}" presName="spacer" presStyleCnt="0"/>
      <dgm:spPr/>
    </dgm:pt>
    <dgm:pt modelId="{14A591B1-F073-44B6-B934-54C9AB7130FF}" type="pres">
      <dgm:prSet presAssocID="{81675249-F8E4-4162-A9B0-86CDF078BD9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29BD-2CD6-49BF-AE30-591F4D495F84}" type="pres">
      <dgm:prSet presAssocID="{CD4D1816-83A5-43F1-B8AD-AFF014AB4369}" presName="spacer" presStyleCnt="0"/>
      <dgm:spPr/>
    </dgm:pt>
    <dgm:pt modelId="{01484F78-4416-4877-AF96-939AE7872CA7}" type="pres">
      <dgm:prSet presAssocID="{E55C3ADA-8F4C-4E29-9434-FB701364DC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62256-4700-4468-853A-A34A5DCDAD06}" type="pres">
      <dgm:prSet presAssocID="{C4872B53-4F78-4047-90C1-CED99046A48E}" presName="spacer" presStyleCnt="0"/>
      <dgm:spPr/>
    </dgm:pt>
    <dgm:pt modelId="{E52BA5C0-E682-45B6-89B8-8BE6D6242B7D}" type="pres">
      <dgm:prSet presAssocID="{956C8887-E19C-462A-BC93-2CC211C1C44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E8D3C-EB3C-4608-A837-77BEEAF728A1}" type="pres">
      <dgm:prSet presAssocID="{D20FDA66-ADBE-4FCA-9BE8-B8EE4C038E7D}" presName="spacer" presStyleCnt="0"/>
      <dgm:spPr/>
    </dgm:pt>
    <dgm:pt modelId="{009EFAFB-21A3-4DB9-8678-1FA9EAFD21AF}" type="pres">
      <dgm:prSet presAssocID="{540DA7CF-4D2F-4E6C-9822-638C1960FB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3E43-CF1F-4C85-AD08-6E3CA708E464}" type="pres">
      <dgm:prSet presAssocID="{7AF29CD4-1A1A-48FE-9E95-4CC758BDA8DA}" presName="spacer" presStyleCnt="0"/>
      <dgm:spPr/>
    </dgm:pt>
    <dgm:pt modelId="{447B4050-C2D8-40FD-BBBF-54777790CB7D}" type="pres">
      <dgm:prSet presAssocID="{10200823-8A1D-47E2-9462-EB23D94309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02904-7036-43F2-894E-113B8747E8C6}" type="pres">
      <dgm:prSet presAssocID="{7E035616-53B9-4D73-ACBF-654B7C31467E}" presName="spacer" presStyleCnt="0"/>
      <dgm:spPr/>
    </dgm:pt>
    <dgm:pt modelId="{47B8F232-24D3-4C93-9533-328BF3D0F70C}" type="pres">
      <dgm:prSet presAssocID="{49D4F28E-DF3F-4160-A4E9-7026513B960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5794183-CC1D-441C-AAAB-86E7E5FA0D2D}" type="presOf" srcId="{81675249-F8E4-4162-A9B0-86CDF078BD9A}" destId="{14A591B1-F073-44B6-B934-54C9AB7130FF}" srcOrd="0" destOrd="0" presId="urn:microsoft.com/office/officeart/2005/8/layout/vList2"/>
    <dgm:cxn modelId="{433BF7B5-CE30-417C-9421-249D20B487D1}" type="presOf" srcId="{26A88C17-4E3D-46B3-8D6A-2D52554919A4}" destId="{B8867D42-BDAF-45B5-92EA-797F79F341F3}" srcOrd="0" destOrd="0" presId="urn:microsoft.com/office/officeart/2005/8/layout/vList2"/>
    <dgm:cxn modelId="{B4AEAACE-131B-453E-8989-3C4F55E4CD45}" srcId="{28F53D9B-6B78-49EA-8A9D-9D89AE847EA5}" destId="{26A88C17-4E3D-46B3-8D6A-2D52554919A4}" srcOrd="1" destOrd="0" parTransId="{FDF1FE63-51D0-4163-807C-B751A2B84075}" sibTransId="{286C2D34-F495-47AA-8C69-19AB76AF6370}"/>
    <dgm:cxn modelId="{9DBB196D-3FBF-4A7E-8567-DA9C7C5AA64D}" type="presOf" srcId="{10200823-8A1D-47E2-9462-EB23D9430940}" destId="{447B4050-C2D8-40FD-BBBF-54777790CB7D}" srcOrd="0" destOrd="0" presId="urn:microsoft.com/office/officeart/2005/8/layout/vList2"/>
    <dgm:cxn modelId="{AD68C7F5-CCFB-408B-A74B-E87FB90D5FAD}" srcId="{28F53D9B-6B78-49EA-8A9D-9D89AE847EA5}" destId="{540DA7CF-4D2F-4E6C-9822-638C1960FBCF}" srcOrd="7" destOrd="0" parTransId="{C7ED69A1-4AF0-4610-ADD2-ECDD3FAA0EBD}" sibTransId="{7AF29CD4-1A1A-48FE-9E95-4CC758BDA8DA}"/>
    <dgm:cxn modelId="{1A1655C6-E397-45F4-9495-F505FB4651FD}" srcId="{28F53D9B-6B78-49EA-8A9D-9D89AE847EA5}" destId="{10200823-8A1D-47E2-9462-EB23D9430940}" srcOrd="8" destOrd="0" parTransId="{403AF9ED-388E-4381-947A-4D9DDCE3B94A}" sibTransId="{7E035616-53B9-4D73-ACBF-654B7C31467E}"/>
    <dgm:cxn modelId="{892A1BA5-CB9C-449D-8B05-46493D37FFCD}" type="presOf" srcId="{E55C3ADA-8F4C-4E29-9434-FB701364DC24}" destId="{01484F78-4416-4877-AF96-939AE7872CA7}" srcOrd="0" destOrd="0" presId="urn:microsoft.com/office/officeart/2005/8/layout/vList2"/>
    <dgm:cxn modelId="{E72A503A-C199-45F7-A174-079A02C9FD73}" srcId="{28F53D9B-6B78-49EA-8A9D-9D89AE847EA5}" destId="{956C8887-E19C-462A-BC93-2CC211C1C443}" srcOrd="6" destOrd="0" parTransId="{6E4F61F6-6874-44D9-9C42-AD569F195B8B}" sibTransId="{D20FDA66-ADBE-4FCA-9BE8-B8EE4C038E7D}"/>
    <dgm:cxn modelId="{C7F275C0-AACD-4045-9F13-3EE37886AE68}" type="presOf" srcId="{F8AAD9D0-52F1-4BB1-B845-F681E0109B78}" destId="{279504EA-CE82-404F-878B-0B21E26C0453}" srcOrd="0" destOrd="0" presId="urn:microsoft.com/office/officeart/2005/8/layout/vList2"/>
    <dgm:cxn modelId="{B34D57F8-E51B-4893-9AC7-6AD39A0A800A}" type="presOf" srcId="{49D4F28E-DF3F-4160-A4E9-7026513B960A}" destId="{47B8F232-24D3-4C93-9533-328BF3D0F70C}" srcOrd="0" destOrd="0" presId="urn:microsoft.com/office/officeart/2005/8/layout/vList2"/>
    <dgm:cxn modelId="{AF4260D8-121D-4100-A8D6-2B08F6F83C22}" srcId="{28F53D9B-6B78-49EA-8A9D-9D89AE847EA5}" destId="{F8AAD9D0-52F1-4BB1-B845-F681E0109B78}" srcOrd="2" destOrd="0" parTransId="{929DDE9E-E18E-4746-AE73-FE5239399568}" sibTransId="{EE1D6407-25D1-46A7-B731-AF04A4222D2E}"/>
    <dgm:cxn modelId="{81579300-D6DF-49E1-A39E-A85B393500B6}" type="presOf" srcId="{8349511F-6BB0-4896-9C66-4A0197D9EBDB}" destId="{D7A04440-A168-4301-A399-600FF8008349}" srcOrd="0" destOrd="0" presId="urn:microsoft.com/office/officeart/2005/8/layout/vList2"/>
    <dgm:cxn modelId="{4A450B66-6B76-42CF-8AAE-7BF122CF6C75}" type="presOf" srcId="{28F53D9B-6B78-49EA-8A9D-9D89AE847EA5}" destId="{1278872A-1F15-4717-921B-C439D1ADA257}" srcOrd="0" destOrd="0" presId="urn:microsoft.com/office/officeart/2005/8/layout/vList2"/>
    <dgm:cxn modelId="{15392D6C-FCDB-4317-B2D0-BA33C8620A84}" type="presOf" srcId="{E817DB29-9A8D-43A7-951E-E01B06EFE65A}" destId="{517FFA5A-7466-4E00-A4C0-2567227AEF1F}" srcOrd="0" destOrd="0" presId="urn:microsoft.com/office/officeart/2005/8/layout/vList2"/>
    <dgm:cxn modelId="{8FB98B50-5277-4C33-87F0-4E71B7F21471}" srcId="{28F53D9B-6B78-49EA-8A9D-9D89AE847EA5}" destId="{49D4F28E-DF3F-4160-A4E9-7026513B960A}" srcOrd="9" destOrd="0" parTransId="{6A135AC6-D04C-4032-88D8-F580929778BA}" sibTransId="{75A8C1B7-E575-4856-8A50-67DD99F7326C}"/>
    <dgm:cxn modelId="{66EC8ABA-A140-427B-8A38-68F4096FA830}" srcId="{28F53D9B-6B78-49EA-8A9D-9D89AE847EA5}" destId="{E817DB29-9A8D-43A7-951E-E01B06EFE65A}" srcOrd="3" destOrd="0" parTransId="{43A0E16A-3989-4471-9632-A6B005D5AB4F}" sibTransId="{2977AD53-B844-49E3-9E1B-925501983B33}"/>
    <dgm:cxn modelId="{C45755DE-2D76-47B0-8CA2-1878B62FDA0E}" srcId="{28F53D9B-6B78-49EA-8A9D-9D89AE847EA5}" destId="{E55C3ADA-8F4C-4E29-9434-FB701364DC24}" srcOrd="5" destOrd="0" parTransId="{F747E4F5-0E0E-4F38-95E3-48B66761C326}" sibTransId="{C4872B53-4F78-4047-90C1-CED99046A48E}"/>
    <dgm:cxn modelId="{5B2E9869-88A4-49DC-B107-44E7BE803A43}" type="presOf" srcId="{956C8887-E19C-462A-BC93-2CC211C1C443}" destId="{E52BA5C0-E682-45B6-89B8-8BE6D6242B7D}" srcOrd="0" destOrd="0" presId="urn:microsoft.com/office/officeart/2005/8/layout/vList2"/>
    <dgm:cxn modelId="{DB97127D-1879-4A67-8E1D-7282B538CF6C}" srcId="{28F53D9B-6B78-49EA-8A9D-9D89AE847EA5}" destId="{8349511F-6BB0-4896-9C66-4A0197D9EBDB}" srcOrd="0" destOrd="0" parTransId="{97AB15B6-D496-4D96-9905-EACFF985464D}" sibTransId="{22F0432C-B428-40FB-8874-66EAD343812F}"/>
    <dgm:cxn modelId="{5190E6D3-8C70-4F51-A342-CC6AA96B3448}" srcId="{28F53D9B-6B78-49EA-8A9D-9D89AE847EA5}" destId="{81675249-F8E4-4162-A9B0-86CDF078BD9A}" srcOrd="4" destOrd="0" parTransId="{6C3190E9-062B-401E-B6B8-EE91DB0EBDBB}" sibTransId="{CD4D1816-83A5-43F1-B8AD-AFF014AB4369}"/>
    <dgm:cxn modelId="{54CB2B48-44FE-4DCE-A0DA-F891AD4D6684}" type="presOf" srcId="{540DA7CF-4D2F-4E6C-9822-638C1960FBCF}" destId="{009EFAFB-21A3-4DB9-8678-1FA9EAFD21AF}" srcOrd="0" destOrd="0" presId="urn:microsoft.com/office/officeart/2005/8/layout/vList2"/>
    <dgm:cxn modelId="{55DA0A49-FBF3-439B-A687-A0C6AB009696}" type="presParOf" srcId="{1278872A-1F15-4717-921B-C439D1ADA257}" destId="{D7A04440-A168-4301-A399-600FF8008349}" srcOrd="0" destOrd="0" presId="urn:microsoft.com/office/officeart/2005/8/layout/vList2"/>
    <dgm:cxn modelId="{8EF616E4-77E1-48B9-A33B-8C9FCAEF66C3}" type="presParOf" srcId="{1278872A-1F15-4717-921B-C439D1ADA257}" destId="{258EF64A-EF9C-4E38-A78C-2450EFB5A200}" srcOrd="1" destOrd="0" presId="urn:microsoft.com/office/officeart/2005/8/layout/vList2"/>
    <dgm:cxn modelId="{1377D720-9DE4-4FDB-9D57-823F53F366B5}" type="presParOf" srcId="{1278872A-1F15-4717-921B-C439D1ADA257}" destId="{B8867D42-BDAF-45B5-92EA-797F79F341F3}" srcOrd="2" destOrd="0" presId="urn:microsoft.com/office/officeart/2005/8/layout/vList2"/>
    <dgm:cxn modelId="{0A8E53E8-B0C5-400D-80BB-435C854CA8CB}" type="presParOf" srcId="{1278872A-1F15-4717-921B-C439D1ADA257}" destId="{BECD017E-BCE2-4DA3-9B5B-5EEDC27DEB31}" srcOrd="3" destOrd="0" presId="urn:microsoft.com/office/officeart/2005/8/layout/vList2"/>
    <dgm:cxn modelId="{4BD7AC2A-862E-41B4-8D7B-38E3F154BCE8}" type="presParOf" srcId="{1278872A-1F15-4717-921B-C439D1ADA257}" destId="{279504EA-CE82-404F-878B-0B21E26C0453}" srcOrd="4" destOrd="0" presId="urn:microsoft.com/office/officeart/2005/8/layout/vList2"/>
    <dgm:cxn modelId="{47E762A4-7AB6-4B11-9DCE-D32D76F9E9D9}" type="presParOf" srcId="{1278872A-1F15-4717-921B-C439D1ADA257}" destId="{A7A7BB2F-3B54-4110-9B5B-6180D0D36511}" srcOrd="5" destOrd="0" presId="urn:microsoft.com/office/officeart/2005/8/layout/vList2"/>
    <dgm:cxn modelId="{B6B87474-257D-474F-883D-6E5F60064EE3}" type="presParOf" srcId="{1278872A-1F15-4717-921B-C439D1ADA257}" destId="{517FFA5A-7466-4E00-A4C0-2567227AEF1F}" srcOrd="6" destOrd="0" presId="urn:microsoft.com/office/officeart/2005/8/layout/vList2"/>
    <dgm:cxn modelId="{7688D976-AF79-4367-9950-3389375E9DD5}" type="presParOf" srcId="{1278872A-1F15-4717-921B-C439D1ADA257}" destId="{86FE721C-3D42-4C99-A654-22F24B28EDC6}" srcOrd="7" destOrd="0" presId="urn:microsoft.com/office/officeart/2005/8/layout/vList2"/>
    <dgm:cxn modelId="{E1AE04BF-232E-4BAE-B94F-7A852AA33FFC}" type="presParOf" srcId="{1278872A-1F15-4717-921B-C439D1ADA257}" destId="{14A591B1-F073-44B6-B934-54C9AB7130FF}" srcOrd="8" destOrd="0" presId="urn:microsoft.com/office/officeart/2005/8/layout/vList2"/>
    <dgm:cxn modelId="{B8F5F5CD-D81B-4A03-AF25-AD4A14009AFB}" type="presParOf" srcId="{1278872A-1F15-4717-921B-C439D1ADA257}" destId="{EF7A29BD-2CD6-49BF-AE30-591F4D495F84}" srcOrd="9" destOrd="0" presId="urn:microsoft.com/office/officeart/2005/8/layout/vList2"/>
    <dgm:cxn modelId="{BE447F66-5520-44B2-AD71-0020694F49F5}" type="presParOf" srcId="{1278872A-1F15-4717-921B-C439D1ADA257}" destId="{01484F78-4416-4877-AF96-939AE7872CA7}" srcOrd="10" destOrd="0" presId="urn:microsoft.com/office/officeart/2005/8/layout/vList2"/>
    <dgm:cxn modelId="{7BCAAF11-FD20-41A4-A924-3CC318B22151}" type="presParOf" srcId="{1278872A-1F15-4717-921B-C439D1ADA257}" destId="{6A462256-4700-4468-853A-A34A5DCDAD06}" srcOrd="11" destOrd="0" presId="urn:microsoft.com/office/officeart/2005/8/layout/vList2"/>
    <dgm:cxn modelId="{BBF38EC9-15D6-4350-A85F-A7838B6CDAE5}" type="presParOf" srcId="{1278872A-1F15-4717-921B-C439D1ADA257}" destId="{E52BA5C0-E682-45B6-89B8-8BE6D6242B7D}" srcOrd="12" destOrd="0" presId="urn:microsoft.com/office/officeart/2005/8/layout/vList2"/>
    <dgm:cxn modelId="{6FB0B3F9-3A34-4628-8BA2-40585C32464D}" type="presParOf" srcId="{1278872A-1F15-4717-921B-C439D1ADA257}" destId="{D30E8D3C-EB3C-4608-A837-77BEEAF728A1}" srcOrd="13" destOrd="0" presId="urn:microsoft.com/office/officeart/2005/8/layout/vList2"/>
    <dgm:cxn modelId="{90C2149E-602F-4ECF-9A96-88B6220A622A}" type="presParOf" srcId="{1278872A-1F15-4717-921B-C439D1ADA257}" destId="{009EFAFB-21A3-4DB9-8678-1FA9EAFD21AF}" srcOrd="14" destOrd="0" presId="urn:microsoft.com/office/officeart/2005/8/layout/vList2"/>
    <dgm:cxn modelId="{C40BB224-BCF9-461A-8EDE-EAD201D1695A}" type="presParOf" srcId="{1278872A-1F15-4717-921B-C439D1ADA257}" destId="{00A43E43-CF1F-4C85-AD08-6E3CA708E464}" srcOrd="15" destOrd="0" presId="urn:microsoft.com/office/officeart/2005/8/layout/vList2"/>
    <dgm:cxn modelId="{8D7E0FE9-4667-40DC-B5E3-92C064E8358C}" type="presParOf" srcId="{1278872A-1F15-4717-921B-C439D1ADA257}" destId="{447B4050-C2D8-40FD-BBBF-54777790CB7D}" srcOrd="16" destOrd="0" presId="urn:microsoft.com/office/officeart/2005/8/layout/vList2"/>
    <dgm:cxn modelId="{AED8A540-F1CE-45DE-AF4A-25B7D7240936}" type="presParOf" srcId="{1278872A-1F15-4717-921B-C439D1ADA257}" destId="{D3E02904-7036-43F2-894E-113B8747E8C6}" srcOrd="17" destOrd="0" presId="urn:microsoft.com/office/officeart/2005/8/layout/vList2"/>
    <dgm:cxn modelId="{AF29AD3C-598E-4C74-A9B5-062E5EA2CF92}" type="presParOf" srcId="{1278872A-1F15-4717-921B-C439D1ADA257}" destId="{47B8F232-24D3-4C93-9533-328BF3D0F70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9F40FE3-1A11-465D-B3B2-C2A7CD7B9E67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29FA187-AA68-4DED-89D2-1E6E97F268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50720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9C26B3D-412B-48D1-8BAD-C778D57B0870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E5B5956-2298-428E-A007-3A88D50105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89613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87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325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165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07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67A7-0375-4149-A81E-9B789331341D}" type="datetime1">
              <a:rPr lang="tr-TR" smtClean="0"/>
              <a:pPr/>
              <a:t>18.12.2020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48F8-B1D1-47A4-824E-5D98FA21FB8F}" type="datetime1">
              <a:rPr lang="tr-TR" smtClean="0"/>
              <a:pPr/>
              <a:t>18.12.2020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0200-ACFA-4494-91EF-70EE28442279}" type="datetime1">
              <a:rPr lang="tr-TR" smtClean="0"/>
              <a:pPr/>
              <a:t>18.12.2020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EEC0-58CB-4F46-A9C6-D3C61C397A06}" type="datetime1">
              <a:rPr lang="tr-TR" smtClean="0"/>
              <a:pPr/>
              <a:t>18.12.2020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6CA3-9F51-473C-97CE-FF3EB957550D}" type="datetime1">
              <a:rPr lang="tr-TR" smtClean="0"/>
              <a:pPr/>
              <a:t>18.12.2020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8DD6-6DCB-4B7F-83A1-3E8B5C0081ED}" type="datetime1">
              <a:rPr lang="tr-TR" smtClean="0"/>
              <a:pPr/>
              <a:t>18.12.2020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6CE-E6F2-4595-B2D1-3CD2CF14163F}" type="datetime1">
              <a:rPr lang="tr-TR" smtClean="0"/>
              <a:pPr/>
              <a:t>18.12.2020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603D-78C1-4A70-8923-88E157E0FF5C}" type="datetime1">
              <a:rPr lang="tr-TR" smtClean="0"/>
              <a:pPr/>
              <a:t>18.12.2020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E8ED-2877-4EA0-84D9-D9DC85B3051D}" type="datetime1">
              <a:rPr lang="tr-TR" smtClean="0"/>
              <a:pPr/>
              <a:t>18.12.2020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9063-B570-43DD-AA3A-71A896F3559E}" type="datetime1">
              <a:rPr lang="tr-TR" smtClean="0"/>
              <a:pPr/>
              <a:t>18.12.2020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82-53C8-4362-96ED-C9C6910C9A27}" type="datetime1">
              <a:rPr lang="tr-TR" smtClean="0"/>
              <a:pPr/>
              <a:t>18.12.2020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4D58B-5CA0-4A38-8B82-8DBF2734C876}" type="datetime1">
              <a:rPr lang="tr-TR" smtClean="0"/>
              <a:pPr/>
              <a:t>18.12.2020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F4D09-F114-4719-8D55-BA2C1FAA47D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7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7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sterartsillustrations.com/450/Light-Blue-Businessman-Holding-a-Piece-of-Paper-During-a-Speech-or-Presentation-24183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9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30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7504" y="717675"/>
            <a:ext cx="8784976" cy="1440159"/>
          </a:xfrm>
        </p:spPr>
        <p:txBody>
          <a:bodyPr>
            <a:noAutofit/>
          </a:bodyPr>
          <a:lstStyle/>
          <a:p>
            <a:r>
              <a:rPr lang="tr-TR" sz="3800" b="1" smtClean="0">
                <a:solidFill>
                  <a:srgbClr val="200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/>
            </a:r>
            <a:br>
              <a:rPr lang="tr-TR" sz="3800" b="1" smtClean="0">
                <a:solidFill>
                  <a:srgbClr val="200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tr-TR" sz="3800" b="1" smtClean="0">
                <a:solidFill>
                  <a:srgbClr val="200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Kuzeydoğu</a:t>
            </a:r>
            <a:r>
              <a:rPr lang="tr-TR" sz="3800" b="1" baseline="0" smtClean="0">
                <a:solidFill>
                  <a:srgbClr val="200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Anadolu</a:t>
            </a:r>
            <a:br>
              <a:rPr lang="tr-TR" sz="3800" b="1" baseline="0" smtClean="0">
                <a:solidFill>
                  <a:srgbClr val="200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tr-TR" sz="3800" b="1" baseline="0" smtClean="0">
                <a:solidFill>
                  <a:srgbClr val="200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Kalkınma Ajansı</a:t>
            </a:r>
            <a:r>
              <a:rPr lang="tr-TR" sz="3800" b="1" smtClean="0">
                <a:solidFill>
                  <a:srgbClr val="200CB4"/>
                </a:solidFill>
              </a:rPr>
              <a:t/>
            </a:r>
            <a:br>
              <a:rPr lang="tr-TR" sz="3800" b="1" smtClean="0">
                <a:solidFill>
                  <a:srgbClr val="200CB4"/>
                </a:solidFill>
              </a:rPr>
            </a:br>
            <a:endParaRPr lang="tr-TR" sz="3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15616" y="2168103"/>
            <a:ext cx="6696744" cy="3914502"/>
          </a:xfrm>
        </p:spPr>
        <p:txBody>
          <a:bodyPr>
            <a:normAutofit/>
          </a:bodyPr>
          <a:lstStyle/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Başvuru Formu </a:t>
            </a:r>
          </a:p>
          <a:p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</a:endParaRPr>
          </a:p>
          <a:p>
            <a:r>
              <a:rPr lang="tr-TR" sz="2600" b="1" dirty="0" smtClean="0">
                <a:solidFill>
                  <a:srgbClr val="FF0000"/>
                </a:solidFill>
                <a:latin typeface="Adobe Caslon Pro" pitchFamily="18" charset="0"/>
              </a:rPr>
              <a:t>Planlama ve </a:t>
            </a:r>
            <a:r>
              <a:rPr lang="tr-TR" sz="2600" b="1" smtClean="0">
                <a:solidFill>
                  <a:srgbClr val="FF0000"/>
                </a:solidFill>
                <a:latin typeface="Adobe Caslon Pro" pitchFamily="18" charset="0"/>
              </a:rPr>
              <a:t>Programlama </a:t>
            </a:r>
            <a:r>
              <a:rPr lang="tr-TR" sz="2600" b="1" smtClean="0">
                <a:solidFill>
                  <a:srgbClr val="FF0000"/>
                </a:solidFill>
                <a:latin typeface="Adobe Caslon Pro" pitchFamily="18" charset="0"/>
              </a:rPr>
              <a:t>Birimi</a:t>
            </a:r>
            <a:endParaRPr lang="tr-TR" sz="2600" b="1" dirty="0" smtClean="0">
              <a:solidFill>
                <a:srgbClr val="FF0000"/>
              </a:solidFill>
              <a:latin typeface="Adobe Caslon Pro" pitchFamily="18" charset="0"/>
            </a:endParaRPr>
          </a:p>
          <a:p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995936" y="1484784"/>
            <a:ext cx="46085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Amaçlar bölümü, projenin </a:t>
            </a:r>
            <a:r>
              <a:rPr lang="tr-TR" b="1" dirty="0" smtClean="0"/>
              <a:t>“Ön İnceleme” </a:t>
            </a:r>
            <a:r>
              <a:rPr lang="tr-TR" dirty="0" smtClean="0"/>
              <a:t>aşamasını geçip geçemeyeceğini ve Değerlendirme Tablosunun </a:t>
            </a:r>
            <a:r>
              <a:rPr lang="tr-TR" b="1" dirty="0" smtClean="0"/>
              <a:t>“İlgililik” </a:t>
            </a:r>
            <a:r>
              <a:rPr lang="tr-TR" dirty="0" smtClean="0"/>
              <a:t>bölümünden alacağı puanı etkileyecektir.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Bu bölüm, Mantıksal Çerçeve matrisinde yer alan “</a:t>
            </a:r>
            <a:r>
              <a:rPr lang="tr-TR" b="1" dirty="0" smtClean="0"/>
              <a:t>proje yapısı/mantığı” </a:t>
            </a:r>
            <a:r>
              <a:rPr lang="tr-TR" dirty="0" smtClean="0"/>
              <a:t>bölümü ile tutarlı olmalıdır. Bu sebeple Değerlendirme Tablosunun </a:t>
            </a:r>
            <a:r>
              <a:rPr lang="tr-TR" b="1" dirty="0" smtClean="0"/>
              <a:t>“Yöntem” </a:t>
            </a:r>
            <a:r>
              <a:rPr lang="tr-TR" dirty="0" smtClean="0"/>
              <a:t>bölümünde </a:t>
            </a:r>
            <a:r>
              <a:rPr lang="tr-TR" b="1" dirty="0" smtClean="0"/>
              <a:t>“projenin genel tasarımının </a:t>
            </a:r>
            <a:r>
              <a:rPr lang="tr-TR" b="1" dirty="0" err="1" smtClean="0"/>
              <a:t>tutarlılığı”</a:t>
            </a:r>
            <a:r>
              <a:rPr lang="tr-TR" dirty="0" err="1" smtClean="0"/>
              <a:t>ndan</a:t>
            </a:r>
            <a:r>
              <a:rPr lang="tr-TR" dirty="0" smtClean="0"/>
              <a:t> alınacak puanı da etkileyecektir. 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10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139952" y="1772816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Genel Amaç: </a:t>
            </a:r>
          </a:p>
          <a:p>
            <a:endParaRPr lang="tr-TR" b="1" u="sng" dirty="0" smtClean="0">
              <a:solidFill>
                <a:srgbClr val="FF0000"/>
              </a:solidFill>
            </a:endParaRPr>
          </a:p>
          <a:p>
            <a:pPr marL="361950" indent="-361950" algn="just">
              <a:buBlip>
                <a:blip r:embed="rId7"/>
              </a:buBlip>
            </a:pPr>
            <a:r>
              <a:rPr lang="tr-TR" dirty="0" smtClean="0"/>
              <a:t>Projeniz ile çözülmesine yardımcı olacağınız, genel sorundur, </a:t>
            </a:r>
          </a:p>
          <a:p>
            <a:pPr marL="361950" indent="-361950" algn="just">
              <a:buBlip>
                <a:blip r:embed="rId7"/>
              </a:buBlip>
            </a:pPr>
            <a:r>
              <a:rPr lang="tr-TR" dirty="0" smtClean="0"/>
              <a:t>Projenin faaliyetlerinin gerçekleştirilmesinden sonra ulaşılacak sonuçların hizmet ettiği ana hedefi ifade eder.</a:t>
            </a:r>
          </a:p>
          <a:p>
            <a:pPr marL="361950" indent="-361950">
              <a:buBlip>
                <a:blip r:embed="rId7"/>
              </a:buBlip>
            </a:pPr>
            <a:r>
              <a:rPr lang="tr-TR" b="1" dirty="0" smtClean="0"/>
              <a:t>“</a:t>
            </a:r>
            <a:r>
              <a:rPr lang="tr-TR" b="1" dirty="0" smtClean="0">
                <a:solidFill>
                  <a:srgbClr val="FF0000"/>
                </a:solidFill>
              </a:rPr>
              <a:t>Proje neden önemlidir</a:t>
            </a:r>
            <a:r>
              <a:rPr lang="tr-TR" b="1" dirty="0" smtClean="0"/>
              <a:t>” sorusuna cevap verir.</a:t>
            </a:r>
          </a:p>
          <a:p>
            <a:endParaRPr lang="tr-TR" dirty="0"/>
          </a:p>
        </p:txBody>
      </p:sp>
      <p:pic>
        <p:nvPicPr>
          <p:cNvPr id="117762" name="Picture 2" descr="http://rekamakina.com/images2/img/350/Image/SayfaResim/hedef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725144"/>
            <a:ext cx="1864610" cy="158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139952" y="1772816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Özel Amaç: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pPr marL="361950" indent="-361950">
              <a:buBlip>
                <a:blip r:embed="rId7"/>
              </a:buBlip>
            </a:pPr>
            <a:r>
              <a:rPr lang="tr-TR" dirty="0" smtClean="0"/>
              <a:t>Projenin gerçekleşmesi ile ulaşılmak istenen sonuçtur.</a:t>
            </a:r>
          </a:p>
          <a:p>
            <a:pPr marL="361950" indent="-361950">
              <a:buBlip>
                <a:blip r:embed="rId7"/>
              </a:buBlip>
            </a:pPr>
            <a:r>
              <a:rPr lang="tr-TR" dirty="0" smtClean="0">
                <a:solidFill>
                  <a:srgbClr val="FF0000"/>
                </a:solidFill>
              </a:rPr>
              <a:t>“Proje sonucunda nereye ulaşılacak” </a:t>
            </a:r>
            <a:r>
              <a:rPr lang="tr-TR" b="1" dirty="0" smtClean="0"/>
              <a:t>sorusuna cevap verir. </a:t>
            </a:r>
          </a:p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4427984" y="3789040"/>
            <a:ext cx="4031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200CB4"/>
                </a:solidFill>
              </a:rPr>
              <a:t>“Faaliyetler projenin amacı değildir.”</a:t>
            </a:r>
            <a:endParaRPr lang="tr-TR" sz="2000" dirty="0">
              <a:solidFill>
                <a:srgbClr val="200CB4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4499992" y="4509120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“Projenin özel amacı, Başvuru Rehberinde yer alan önceliklerden en az birisi ile uyumlu olmalıdır...”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1858" name="Picture 2" descr="http://www.gedop.org/blog/wp-content/uploads/2008/07/attenti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995936" y="3789040"/>
            <a:ext cx="432048" cy="432048"/>
          </a:xfrm>
          <a:prstGeom prst="rect">
            <a:avLst/>
          </a:prstGeom>
          <a:noFill/>
        </p:spPr>
      </p:pic>
      <p:pic>
        <p:nvPicPr>
          <p:cNvPr id="10" name="Picture 2" descr="http://www.gedop.org/blog/wp-content/uploads/2008/07/attenti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995936" y="4581128"/>
            <a:ext cx="432048" cy="432048"/>
          </a:xfrm>
          <a:prstGeom prst="rect">
            <a:avLst/>
          </a:prstGeom>
          <a:noFill/>
        </p:spPr>
      </p:pic>
      <p:sp>
        <p:nvSpPr>
          <p:cNvPr id="12" name="11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10668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3779912" y="1516757"/>
            <a:ext cx="51125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1.6.1 Projenin, Programın Amacı ve Öncelikleri İle İlgisi 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/>
              <a:t>Projeniz esas olarak bu bölümde gerekçelendirilecektir.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Projenin;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0099"/>
                </a:solidFill>
              </a:rPr>
              <a:t> program ve bölge ile ilgililiği,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0099"/>
                </a:solidFill>
              </a:rPr>
              <a:t> kimler için hazırlandığı ve bunların hangi ihtiyaçlarına cevap verdiği,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0099"/>
                </a:solidFill>
              </a:rPr>
              <a:t>projenin ne gibi dönüşümlere yol açacağı,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0099"/>
                </a:solidFill>
              </a:rPr>
              <a:t>ne gibi teknik, personel ve donanıma ihtiyaç hissedildiği, 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13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139952" y="177281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 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</p:txBody>
      </p:sp>
      <p:sp>
        <p:nvSpPr>
          <p:cNvPr id="9" name="8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139952" y="1772816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</p:txBody>
      </p:sp>
      <p:sp>
        <p:nvSpPr>
          <p:cNvPr id="10" name="9 Dikdörtgen"/>
          <p:cNvSpPr/>
          <p:nvPr/>
        </p:nvSpPr>
        <p:spPr>
          <a:xfrm>
            <a:off x="4080098" y="2208446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0099"/>
                </a:solidFill>
              </a:rPr>
              <a:t>projenin uygulanması için gerekli olan yasal zorunluluklar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000099"/>
                </a:solidFill>
              </a:rPr>
              <a:t> </a:t>
            </a:r>
            <a:r>
              <a:rPr lang="tr-TR" dirty="0"/>
              <a:t>bu bölümde açıklanır.</a:t>
            </a:r>
          </a:p>
          <a:p>
            <a:pPr algn="just">
              <a:lnSpc>
                <a:spcPct val="150000"/>
              </a:lnSpc>
            </a:pP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Bu bölüm, Değerlendirme Tablosunun </a:t>
            </a:r>
            <a:r>
              <a:rPr lang="tr-TR" b="1" dirty="0" smtClean="0"/>
              <a:t>İlgililik bölümünden alınacak toplam puanı </a:t>
            </a:r>
            <a:r>
              <a:rPr lang="tr-TR" dirty="0" smtClean="0"/>
              <a:t>çok büyük ölçüde </a:t>
            </a:r>
            <a:r>
              <a:rPr lang="tr-TR" b="1" dirty="0" smtClean="0"/>
              <a:t>etkileyecektir.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 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139952" y="1772816"/>
            <a:ext cx="47525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1.6.2 Kapsanan Bölgede Belirlenen İhtiyaç ve Sorunların Tanımlanması</a:t>
            </a:r>
          </a:p>
          <a:p>
            <a:pPr>
              <a:lnSpc>
                <a:spcPct val="150000"/>
              </a:lnSpc>
            </a:pPr>
            <a:endParaRPr lang="tr-TR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 smtClean="0"/>
              <a:t>Bu bölümde, </a:t>
            </a:r>
            <a:r>
              <a:rPr lang="tr-TR" b="1" dirty="0" smtClean="0"/>
              <a:t>projenin yürütüleceği ve etkilerini göstereceği coğrafyanın</a:t>
            </a:r>
            <a:r>
              <a:rPr lang="tr-TR" dirty="0" smtClean="0"/>
              <a:t>; </a:t>
            </a:r>
          </a:p>
          <a:p>
            <a:pPr marL="361950" indent="350838">
              <a:lnSpc>
                <a:spcPct val="150000"/>
              </a:lnSpc>
              <a:buBlip>
                <a:blip r:embed="rId7"/>
              </a:buBlip>
            </a:pPr>
            <a:r>
              <a:rPr lang="tr-TR" b="1" dirty="0" smtClean="0"/>
              <a:t>Proje konusu ile ilgili mevcut durumu ve kapasitesi, </a:t>
            </a:r>
          </a:p>
          <a:p>
            <a:pPr marL="361950" indent="350838">
              <a:lnSpc>
                <a:spcPct val="150000"/>
              </a:lnSpc>
              <a:buBlip>
                <a:blip r:embed="rId7"/>
              </a:buBlip>
            </a:pPr>
            <a:r>
              <a:rPr lang="tr-TR" b="1" dirty="0" smtClean="0"/>
              <a:t>İhtiyaçları ve sorunları,</a:t>
            </a:r>
          </a:p>
          <a:p>
            <a:pPr marL="361950" indent="350838">
              <a:lnSpc>
                <a:spcPct val="150000"/>
              </a:lnSpc>
              <a:buBlip>
                <a:blip r:embed="rId7"/>
              </a:buBlip>
            </a:pPr>
            <a:r>
              <a:rPr lang="tr-TR" b="1" dirty="0" smtClean="0"/>
              <a:t>Projenin bu doğrultuda meydana getireceği dönüşümün etkisinden</a:t>
            </a:r>
          </a:p>
          <a:p>
            <a:pPr marL="361950" indent="350838">
              <a:lnSpc>
                <a:spcPct val="150000"/>
              </a:lnSpc>
            </a:pPr>
            <a:r>
              <a:rPr lang="tr-TR" dirty="0" smtClean="0"/>
              <a:t>yeterli detayda bahsedilmelidir.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15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139952" y="1772816"/>
            <a:ext cx="475252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1.6.3 Hedef Grubun (Grupların) ve Nihai  Yararlanıcıların Tanımı ve Tahmini Sayıları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b="1" i="1" dirty="0" smtClean="0"/>
              <a:t>Hedef grup: </a:t>
            </a:r>
            <a:r>
              <a:rPr lang="tr-TR" dirty="0" smtClean="0"/>
              <a:t>Projeden doğrudan ve kısa vadede etkilenenler, </a:t>
            </a:r>
          </a:p>
          <a:p>
            <a:pPr>
              <a:lnSpc>
                <a:spcPct val="150000"/>
              </a:lnSpc>
            </a:pPr>
            <a:endParaRPr lang="tr-TR" b="1" dirty="0" smtClean="0"/>
          </a:p>
          <a:p>
            <a:pPr>
              <a:lnSpc>
                <a:spcPct val="150000"/>
              </a:lnSpc>
            </a:pPr>
            <a:r>
              <a:rPr lang="tr-TR" b="1" i="1" dirty="0" smtClean="0"/>
              <a:t>Nihai yararlanıcılar: </a:t>
            </a:r>
            <a:r>
              <a:rPr lang="tr-TR" dirty="0" smtClean="0"/>
              <a:t>Projeden dolaylı ve uzun vadede etkilenenler.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</p:txBody>
      </p:sp>
      <p:graphicFrame>
        <p:nvGraphicFramePr>
          <p:cNvPr id="6" name="5 Diyagram"/>
          <p:cNvGraphicFramePr/>
          <p:nvPr/>
        </p:nvGraphicFramePr>
        <p:xfrm>
          <a:off x="4572000" y="5157192"/>
          <a:ext cx="374441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211960" y="1412776"/>
            <a:ext cx="4536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1.6.4 Bu Hedef Grubun (Grupların) Seçilme Nedenleri ve Bu Grupların İhtiyaçlarının ve Sorunlarının Tanımlanması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Bu proje, hedef grubun (grupların) ve Nihai Yararlanıcıların ihtiyaçlarına nasıl cevap verecek?</a:t>
            </a:r>
          </a:p>
          <a:p>
            <a:pPr marL="361950" indent="-361950">
              <a:lnSpc>
                <a:spcPct val="150000"/>
              </a:lnSpc>
              <a:buBlip>
                <a:blip r:embed="rId7"/>
              </a:buBlip>
            </a:pPr>
            <a:r>
              <a:rPr lang="tr-TR" b="1" dirty="0" smtClean="0"/>
              <a:t>Hedef grubun ihtiyaç ve sorunları </a:t>
            </a:r>
          </a:p>
          <a:p>
            <a:pPr marL="361950" indent="-361950">
              <a:lnSpc>
                <a:spcPct val="150000"/>
              </a:lnSpc>
              <a:buBlip>
                <a:blip r:embed="rId7"/>
              </a:buBlip>
            </a:pPr>
            <a:r>
              <a:rPr lang="tr-TR" b="1" dirty="0" smtClean="0"/>
              <a:t>İhtiyaç ve sorunların çözüm yolları</a:t>
            </a:r>
          </a:p>
          <a:p>
            <a:pPr marL="361950" indent="-361950">
              <a:lnSpc>
                <a:spcPct val="150000"/>
              </a:lnSpc>
              <a:buBlip>
                <a:blip r:embed="rId7"/>
              </a:buBlip>
            </a:pPr>
            <a:r>
              <a:rPr lang="tr-TR" b="1" dirty="0" smtClean="0"/>
              <a:t>Hedef bölgede çözüm yollarındaki aksaklık veya eksiklikler </a:t>
            </a:r>
          </a:p>
          <a:p>
            <a:pPr marL="361950" indent="-361950">
              <a:lnSpc>
                <a:spcPct val="150000"/>
              </a:lnSpc>
              <a:buBlip>
                <a:blip r:embed="rId7"/>
              </a:buBlip>
            </a:pPr>
            <a:r>
              <a:rPr lang="tr-TR" b="1" dirty="0" smtClean="0"/>
              <a:t>Aksaklık ve eksiklikleri gidermede çözüm yolları 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17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139952" y="177281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</p:txBody>
      </p:sp>
      <p:sp>
        <p:nvSpPr>
          <p:cNvPr id="8" name="7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4067944" y="1556792"/>
            <a:ext cx="4572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Bu bölüm Değerlendirme Tablosunun </a:t>
            </a:r>
            <a:r>
              <a:rPr lang="tr-TR" b="1" dirty="0" smtClean="0"/>
              <a:t>“Yöntem” bölümünden alınacak toplam puanı </a:t>
            </a:r>
            <a:r>
              <a:rPr lang="tr-TR" dirty="0" smtClean="0"/>
              <a:t>çok önemli ölçüde </a:t>
            </a:r>
            <a:r>
              <a:rPr lang="tr-TR" b="1" dirty="0" smtClean="0"/>
              <a:t>etkileyecektir. </a:t>
            </a:r>
          </a:p>
          <a:p>
            <a:pPr algn="just">
              <a:lnSpc>
                <a:spcPct val="150000"/>
              </a:lnSpc>
            </a:pPr>
            <a:endParaRPr lang="tr-TR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Bu bölümde </a:t>
            </a:r>
            <a:r>
              <a:rPr lang="tr-TR" b="1" dirty="0" smtClean="0"/>
              <a:t>açıklanmayan bir faaliyetten doğacak maliyet</a:t>
            </a:r>
            <a:r>
              <a:rPr lang="tr-TR" dirty="0" smtClean="0"/>
              <a:t>, </a:t>
            </a:r>
            <a:r>
              <a:rPr lang="tr-TR" b="1" dirty="0" smtClean="0"/>
              <a:t>uygun kabul edilmeyecek </a:t>
            </a:r>
            <a:r>
              <a:rPr lang="tr-TR" dirty="0" smtClean="0"/>
              <a:t>ve bütçeden çıkarılacaktır...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18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139952" y="1502688"/>
            <a:ext cx="4752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Faaliyet: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Projenin amacına ulaşması için gerekli etkinin sağlanmasını hedefleyen bütün işlerdir.</a:t>
            </a:r>
          </a:p>
          <a:p>
            <a:endParaRPr lang="tr-TR" b="1" dirty="0" smtClean="0"/>
          </a:p>
          <a:p>
            <a:pPr marL="361950" indent="-361950"/>
            <a:r>
              <a:rPr lang="tr-TR" dirty="0" smtClean="0"/>
              <a:t>	Faaliyetler;</a:t>
            </a:r>
          </a:p>
          <a:p>
            <a:pPr marL="361950" indent="-361950">
              <a:buBlip>
                <a:blip r:embed="rId7"/>
              </a:buBlip>
            </a:pPr>
            <a:r>
              <a:rPr lang="tr-TR" b="1" dirty="0" smtClean="0"/>
              <a:t>Proje amacı ile ilgili,</a:t>
            </a:r>
          </a:p>
          <a:p>
            <a:pPr marL="361950" indent="-361950">
              <a:buBlip>
                <a:blip r:embed="rId7"/>
              </a:buBlip>
            </a:pPr>
            <a:r>
              <a:rPr lang="tr-TR" b="1" dirty="0" smtClean="0"/>
              <a:t>Yeterince detaylandırılmış,</a:t>
            </a:r>
          </a:p>
          <a:p>
            <a:pPr marL="361950" indent="-361950">
              <a:buBlip>
                <a:blip r:embed="rId7"/>
              </a:buBlip>
            </a:pPr>
            <a:r>
              <a:rPr lang="tr-TR" b="1" dirty="0" smtClean="0"/>
              <a:t>Kendi içinde mantıksal sırlamaya sahip </a:t>
            </a:r>
            <a:r>
              <a:rPr lang="tr-TR" dirty="0" smtClean="0"/>
              <a:t>olmalıdır. </a:t>
            </a:r>
          </a:p>
          <a:p>
            <a:pPr>
              <a:buBlip>
                <a:blip r:embed="rId7"/>
              </a:buBlip>
            </a:pPr>
            <a:endParaRPr lang="tr-TR" b="1" dirty="0" smtClean="0"/>
          </a:p>
          <a:p>
            <a:pPr marL="361950" indent="-361950"/>
            <a:r>
              <a:rPr lang="tr-TR" b="1" dirty="0" smtClean="0"/>
              <a:t>	</a:t>
            </a:r>
            <a:r>
              <a:rPr lang="tr-TR" dirty="0" smtClean="0"/>
              <a:t>Faaliyetlerin ;</a:t>
            </a:r>
            <a:endParaRPr lang="tr-TR" b="1" dirty="0" smtClean="0"/>
          </a:p>
          <a:p>
            <a:pPr marL="714375" lvl="1" indent="-257175">
              <a:buBlip>
                <a:blip r:embed="rId7"/>
              </a:buBlip>
            </a:pPr>
            <a:r>
              <a:rPr lang="tr-TR" b="1" dirty="0" smtClean="0"/>
              <a:t>Kapsamı, </a:t>
            </a:r>
          </a:p>
          <a:p>
            <a:pPr marL="714375" lvl="1" indent="-257175">
              <a:buBlip>
                <a:blip r:embed="rId7"/>
              </a:buBlip>
            </a:pPr>
            <a:r>
              <a:rPr lang="tr-TR" b="1" dirty="0" smtClean="0"/>
              <a:t>Nasıl, </a:t>
            </a:r>
          </a:p>
          <a:p>
            <a:pPr marL="714375" lvl="1" indent="-257175">
              <a:buBlip>
                <a:blip r:embed="rId7"/>
              </a:buBlip>
            </a:pPr>
            <a:r>
              <a:rPr lang="tr-TR" b="1" dirty="0" smtClean="0"/>
              <a:t>Hangi sürede, </a:t>
            </a:r>
          </a:p>
          <a:p>
            <a:pPr marL="714375" lvl="1" indent="-257175">
              <a:buBlip>
                <a:blip r:embed="rId7"/>
              </a:buBlip>
            </a:pPr>
            <a:r>
              <a:rPr lang="tr-TR" b="1" dirty="0" smtClean="0"/>
              <a:t>Kaç kişiyle yapılacağı </a:t>
            </a:r>
          </a:p>
          <a:p>
            <a:pPr marL="714375" lvl="1" indent="-257175">
              <a:buBlip>
                <a:blip r:embed="rId7"/>
              </a:buBlip>
            </a:pPr>
            <a:r>
              <a:rPr lang="tr-TR" b="1" dirty="0" smtClean="0"/>
              <a:t>Her bir ortağın (ya da iştirakçi ve taşeronların) faaliyetlerdeki rolü</a:t>
            </a:r>
          </a:p>
          <a:p>
            <a:pPr marL="714375" lvl="1" indent="-257175"/>
            <a:r>
              <a:rPr lang="tr-TR" dirty="0" smtClean="0"/>
              <a:t>ayrıntılı olarak yazılmalıdır. </a:t>
            </a:r>
          </a:p>
          <a:p>
            <a:pPr marL="714375" lvl="1" indent="-257175"/>
            <a:endParaRPr lang="tr-TR" b="1" dirty="0" smtClean="0"/>
          </a:p>
        </p:txBody>
      </p:sp>
      <p:sp>
        <p:nvSpPr>
          <p:cNvPr id="8" name="7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19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51520" y="1725191"/>
            <a:ext cx="7021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b="1" cap="all" dirty="0" smtClean="0">
                <a:solidFill>
                  <a:srgbClr val="FF0000"/>
                </a:solidFill>
              </a:rPr>
              <a:t>    EK A</a:t>
            </a:r>
            <a:r>
              <a:rPr lang="tr-TR" sz="2000" b="1" cap="all" dirty="0" smtClean="0"/>
              <a:t>	: </a:t>
            </a:r>
            <a:r>
              <a:rPr lang="tr-TR" sz="2000" b="1" dirty="0" smtClean="0"/>
              <a:t>Başvuru Formu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b="1" cap="all" dirty="0" smtClean="0">
                <a:solidFill>
                  <a:srgbClr val="FF0000"/>
                </a:solidFill>
              </a:rPr>
              <a:t>    EK B</a:t>
            </a:r>
            <a:r>
              <a:rPr lang="tr-TR" sz="2000" b="1" cap="all" dirty="0" smtClean="0"/>
              <a:t>	: </a:t>
            </a:r>
            <a:r>
              <a:rPr lang="tr-TR" sz="2000" b="1" dirty="0" smtClean="0"/>
              <a:t>Bütçe </a:t>
            </a:r>
            <a:r>
              <a:rPr lang="tr-TR" sz="2000" dirty="0" smtClean="0"/>
              <a:t>(EK B1-B2-B3)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b="1" cap="all" dirty="0" smtClean="0">
                <a:solidFill>
                  <a:srgbClr val="FF0000"/>
                </a:solidFill>
              </a:rPr>
              <a:t>    EK C</a:t>
            </a:r>
            <a:r>
              <a:rPr lang="tr-TR" sz="2000" b="1" cap="all" dirty="0" smtClean="0"/>
              <a:t>	: </a:t>
            </a:r>
            <a:r>
              <a:rPr lang="tr-TR" sz="2000" b="1" dirty="0" smtClean="0"/>
              <a:t>Mantıksal Çerçeve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b="1" cap="all" dirty="0" smtClean="0">
                <a:solidFill>
                  <a:srgbClr val="FF0000"/>
                </a:solidFill>
              </a:rPr>
              <a:t>    EK D</a:t>
            </a:r>
            <a:r>
              <a:rPr lang="tr-TR" sz="2000" b="1" cap="all" dirty="0" smtClean="0"/>
              <a:t>	: </a:t>
            </a:r>
            <a:r>
              <a:rPr lang="tr-TR" sz="2000" b="1" dirty="0" smtClean="0"/>
              <a:t>Projede Yer Alan Kilit Personelin Özgeçmişleri</a:t>
            </a: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9512" y="47667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 Bold" pitchFamily="18" charset="0"/>
                <a:ea typeface="+mj-ea"/>
                <a:cs typeface="+mj-cs"/>
              </a:rPr>
              <a:t>Başvuru Formu ve Diğer Belgeler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Light Blue Businessman Holding a Piece of Paper During a Speech or Present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99"/>
          <a:stretch>
            <a:fillRect/>
          </a:stretch>
        </p:blipFill>
        <p:spPr bwMode="auto">
          <a:xfrm>
            <a:off x="6804248" y="1700808"/>
            <a:ext cx="210686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251520" y="3614995"/>
            <a:ext cx="8568952" cy="28803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FF0000"/>
                </a:solidFill>
              </a:rPr>
              <a:t>EK </a:t>
            </a:r>
            <a:r>
              <a:rPr lang="tr-TR" sz="2000" b="1" dirty="0">
                <a:solidFill>
                  <a:srgbClr val="FF0000"/>
                </a:solidFill>
              </a:rPr>
              <a:t>E</a:t>
            </a:r>
            <a:r>
              <a:rPr lang="tr-TR" sz="2000" b="1" dirty="0" smtClean="0"/>
              <a:t>	: Destekleyici Belge Örnekleri </a:t>
            </a:r>
            <a:r>
              <a:rPr lang="tr-TR" sz="2000" dirty="0" smtClean="0"/>
              <a:t> (Rehberden, Ajanstan veya web sayfasından öğrenilebilir. </a:t>
            </a:r>
            <a:endParaRPr lang="tr-T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139952" y="1772816"/>
            <a:ext cx="475252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Blip>
                <a:blip r:embed="rId7"/>
              </a:buBlip>
            </a:pPr>
            <a:r>
              <a:rPr lang="tr-TR" dirty="0" smtClean="0"/>
              <a:t>Proje hedeflerine ulaşmak için yapılacak </a:t>
            </a:r>
            <a:r>
              <a:rPr lang="tr-TR" b="1" dirty="0" smtClean="0"/>
              <a:t>faaliyetlerin uygulanmasında kullanılacak yöntemler </a:t>
            </a:r>
            <a:r>
              <a:rPr lang="tr-TR" dirty="0" smtClean="0"/>
              <a:t>bu bölümde belirtilir.</a:t>
            </a:r>
          </a:p>
          <a:p>
            <a:pPr>
              <a:lnSpc>
                <a:spcPct val="150000"/>
              </a:lnSpc>
              <a:buBlip>
                <a:blip r:embed="rId7"/>
              </a:buBlip>
            </a:pPr>
            <a:endParaRPr lang="tr-TR" dirty="0" smtClean="0"/>
          </a:p>
          <a:p>
            <a:pPr algn="just">
              <a:lnSpc>
                <a:spcPct val="150000"/>
              </a:lnSpc>
              <a:buBlip>
                <a:blip r:embed="rId7"/>
              </a:buBlip>
            </a:pPr>
            <a:r>
              <a:rPr lang="tr-TR" dirty="0" smtClean="0"/>
              <a:t>Bu bölümde ayrıca sebep sonuç ilişkisi içerisinde, </a:t>
            </a:r>
            <a:r>
              <a:rPr lang="tr-TR" b="1" dirty="0" smtClean="0"/>
              <a:t>söz konusu yöntemlerin neden seçildiği </a:t>
            </a:r>
            <a:r>
              <a:rPr lang="tr-TR" dirty="0" smtClean="0"/>
              <a:t>belirtilmelidir. </a:t>
            </a:r>
          </a:p>
          <a:p>
            <a:r>
              <a:rPr lang="tr-TR" b="1" dirty="0" smtClean="0"/>
              <a:t> 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</p:txBody>
      </p:sp>
      <p:sp>
        <p:nvSpPr>
          <p:cNvPr id="9" name="8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310668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3635896" y="1844824"/>
            <a:ext cx="504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1.8.1 Uygulama yöntemleri ve teklif edilen yöntemin nedenleri ve gerekçeleri:</a:t>
            </a:r>
            <a:endParaRPr lang="tr-TR" dirty="0" smtClean="0">
              <a:solidFill>
                <a:srgbClr val="FF0000"/>
              </a:solidFill>
            </a:endParaRPr>
          </a:p>
          <a:p>
            <a:pPr marL="714375" lvl="1" indent="-257175" algn="just">
              <a:lnSpc>
                <a:spcPct val="150000"/>
              </a:lnSpc>
              <a:buBlip>
                <a:blip r:embed="rId7"/>
              </a:buBlip>
            </a:pPr>
            <a:r>
              <a:rPr lang="tr-TR" dirty="0" smtClean="0"/>
              <a:t>Projenin ve kullanılacak yöntemlerin </a:t>
            </a:r>
            <a:r>
              <a:rPr lang="tr-TR" b="1" dirty="0" smtClean="0"/>
              <a:t>uygulanabilir olduğu </a:t>
            </a:r>
            <a:r>
              <a:rPr lang="tr-TR" dirty="0" smtClean="0"/>
              <a:t>ve bu sayede </a:t>
            </a:r>
            <a:r>
              <a:rPr lang="tr-TR" b="1" dirty="0" smtClean="0"/>
              <a:t>hedef kitle üzerinde somut ve kalıcı etkiler yaratacağı </a:t>
            </a:r>
            <a:r>
              <a:rPr lang="tr-TR" dirty="0" smtClean="0"/>
              <a:t>anlatılmalıdır.</a:t>
            </a:r>
          </a:p>
          <a:p>
            <a:pPr marL="714375" lvl="1" indent="-257175" algn="just">
              <a:lnSpc>
                <a:spcPct val="150000"/>
              </a:lnSpc>
              <a:buBlip>
                <a:blip r:embed="rId7"/>
              </a:buBlip>
            </a:pPr>
            <a:r>
              <a:rPr lang="tr-TR" dirty="0" smtClean="0"/>
              <a:t>Proje teklifiniz ile gerçekleştirmek istediğiniz </a:t>
            </a:r>
            <a:r>
              <a:rPr lang="tr-TR" b="1" dirty="0" smtClean="0"/>
              <a:t>hedefin,</a:t>
            </a:r>
            <a:r>
              <a:rPr lang="tr-TR" dirty="0" smtClean="0"/>
              <a:t> </a:t>
            </a:r>
            <a:r>
              <a:rPr lang="tr-TR" b="1" dirty="0" smtClean="0"/>
              <a:t>en etkili hangi yoldan gidilerek veya hangi yöntem kullanılarak sağlanabileceği </a:t>
            </a:r>
            <a:r>
              <a:rPr lang="tr-TR" dirty="0" smtClean="0"/>
              <a:t>göz önüne alınmalıdır. 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21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3995936" y="1556792"/>
            <a:ext cx="4680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lvl="1" indent="-257175" algn="just">
              <a:lnSpc>
                <a:spcPct val="150000"/>
              </a:lnSpc>
              <a:buBlip>
                <a:blip r:embed="rId7"/>
              </a:buBlip>
            </a:pPr>
            <a:r>
              <a:rPr lang="tr-TR" dirty="0" smtClean="0"/>
              <a:t>Proje uygulamaları sırasında </a:t>
            </a:r>
            <a:r>
              <a:rPr lang="tr-TR" b="1" dirty="0" smtClean="0"/>
              <a:t>ortaklarla ve diğer katılımcılarla nasıl işbirliği yapacağınızı</a:t>
            </a:r>
            <a:r>
              <a:rPr lang="tr-TR" dirty="0" smtClean="0"/>
              <a:t> ve </a:t>
            </a:r>
            <a:r>
              <a:rPr lang="tr-TR" b="1" dirty="0" smtClean="0"/>
              <a:t>paydaşların projenize olumlu katkılarını sağlamak için kullanacağınız yöntemleri</a:t>
            </a:r>
            <a:r>
              <a:rPr lang="tr-TR" dirty="0" smtClean="0"/>
              <a:t> bu bölümde anlatabilirsiniz.  </a:t>
            </a:r>
          </a:p>
          <a:p>
            <a:pPr marL="714375" lvl="1" indent="-257175" algn="just">
              <a:lnSpc>
                <a:spcPct val="150000"/>
              </a:lnSpc>
              <a:buBlip>
                <a:blip r:embed="rId7"/>
              </a:buBlip>
            </a:pPr>
            <a:r>
              <a:rPr lang="tr-TR" dirty="0" smtClean="0"/>
              <a:t>Ajans desteğini görünür kılmak için uygulayacağınız </a:t>
            </a:r>
            <a:r>
              <a:rPr lang="tr-TR" b="1" dirty="0" smtClean="0"/>
              <a:t>görünürlük faaliyetlerine ilişkin yöntemi</a:t>
            </a:r>
            <a:r>
              <a:rPr lang="tr-TR" dirty="0" smtClean="0"/>
              <a:t> de bu bölümde belirtmelisiniz.                              </a:t>
            </a:r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</p:txBody>
      </p:sp>
      <p:sp>
        <p:nvSpPr>
          <p:cNvPr id="10" name="9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22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067944" y="1772816"/>
            <a:ext cx="475252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1.8.2 Projenin daha önceki başka bir projenin devamı olması durumunda, bu projenin öncekinin sonuçları üzerine nasıl inşa edileceğini anlatınız.</a:t>
            </a:r>
          </a:p>
          <a:p>
            <a:pPr marL="361950" indent="-361950" algn="just">
              <a:lnSpc>
                <a:spcPct val="150000"/>
              </a:lnSpc>
              <a:buBlip>
                <a:blip r:embed="rId7"/>
              </a:buBlip>
            </a:pPr>
            <a:endParaRPr lang="tr-TR" b="1" dirty="0" smtClean="0">
              <a:solidFill>
                <a:srgbClr val="FF0000"/>
              </a:solidFill>
            </a:endParaRPr>
          </a:p>
          <a:p>
            <a:pPr marL="819150" lvl="1" indent="-361950" algn="just">
              <a:lnSpc>
                <a:spcPct val="150000"/>
              </a:lnSpc>
              <a:buBlip>
                <a:blip r:embed="rId7"/>
              </a:buBlip>
            </a:pPr>
            <a:r>
              <a:rPr lang="tr-TR" dirty="0" smtClean="0"/>
              <a:t>Bu bölümde varsa devam eden veya bitmiş </a:t>
            </a:r>
            <a:r>
              <a:rPr lang="tr-TR" b="1" dirty="0" smtClean="0"/>
              <a:t>başka bir projenin sonuçlarının, projenizle olan ilişkisinden; uygulayacağınız projeye etkilerinden </a:t>
            </a:r>
            <a:r>
              <a:rPr lang="tr-TR" dirty="0" smtClean="0"/>
              <a:t>ve değerlendirmelerden çıkarmış olduğunuz derslerden bahsediniz.</a:t>
            </a:r>
          </a:p>
          <a:p>
            <a:pPr marL="819150" lvl="1" indent="-361950"/>
            <a:endParaRPr lang="tr-TR" dirty="0" smtClean="0"/>
          </a:p>
          <a:p>
            <a:endParaRPr lang="tr-TR" b="1" dirty="0" smtClean="0"/>
          </a:p>
          <a:p>
            <a:endParaRPr lang="tr-TR" b="1" dirty="0" smtClean="0"/>
          </a:p>
        </p:txBody>
      </p:sp>
      <p:sp>
        <p:nvSpPr>
          <p:cNvPr id="9" name="8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24</a:t>
            </a:fld>
            <a:endParaRPr lang="tr-TR"/>
          </a:p>
        </p:txBody>
      </p:sp>
      <p:graphicFrame>
        <p:nvGraphicFramePr>
          <p:cNvPr id="5" name="6 İçerik Yer Tutucusu"/>
          <p:cNvGraphicFramePr>
            <a:graphicFrameLocks/>
          </p:cNvGraphicFramePr>
          <p:nvPr/>
        </p:nvGraphicFramePr>
        <p:xfrm>
          <a:off x="323528" y="1412776"/>
          <a:ext cx="302433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7" name="6 İçerik Yer Tutucusu"/>
          <p:cNvSpPr txBox="1">
            <a:spLocks noGrp="1"/>
          </p:cNvSpPr>
          <p:nvPr>
            <p:ph idx="1"/>
          </p:nvPr>
        </p:nvSpPr>
        <p:spPr>
          <a:xfrm>
            <a:off x="3635375" y="1600200"/>
            <a:ext cx="5051425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buNone/>
            </a:pPr>
            <a:r>
              <a:rPr lang="tr-TR" sz="1800" b="1" dirty="0" smtClean="0">
                <a:solidFill>
                  <a:srgbClr val="FF0000"/>
                </a:solidFill>
              </a:rPr>
              <a:t>1.8.3 Proje büyük bir programın parçasıysa, programa nasıl uyacağı veya programla nasıl koordine edileceğini anlatınız.</a:t>
            </a:r>
          </a:p>
          <a:p>
            <a:pPr marL="361950" indent="-361950" algn="just">
              <a:buNone/>
            </a:pPr>
            <a:endParaRPr lang="tr-TR" sz="1800" b="1" dirty="0" smtClean="0">
              <a:solidFill>
                <a:srgbClr val="FF0000"/>
              </a:solidFill>
            </a:endParaRPr>
          </a:p>
          <a:p>
            <a:pPr marL="361950" indent="-361950" algn="just">
              <a:buFont typeface="Wingdings" pitchFamily="2" charset="2"/>
              <a:buChar char="Ø"/>
            </a:pPr>
            <a:r>
              <a:rPr lang="en-GB" sz="1800" dirty="0" err="1" smtClean="0"/>
              <a:t>Proje</a:t>
            </a:r>
            <a:r>
              <a:rPr lang="tr-TR" sz="1800" dirty="0" err="1" smtClean="0"/>
              <a:t>nin</a:t>
            </a:r>
            <a:r>
              <a:rPr lang="en-GB" sz="1800" dirty="0" smtClean="0"/>
              <a:t> </a:t>
            </a:r>
            <a:r>
              <a:rPr lang="en-GB" sz="1800" dirty="0" err="1" smtClean="0"/>
              <a:t>daha</a:t>
            </a:r>
            <a:r>
              <a:rPr lang="en-GB" sz="1800" dirty="0" smtClean="0"/>
              <a:t> </a:t>
            </a:r>
            <a:r>
              <a:rPr lang="en-GB" sz="1800" dirty="0" err="1" smtClean="0"/>
              <a:t>büyük</a:t>
            </a:r>
            <a:r>
              <a:rPr lang="en-GB" sz="1800" dirty="0" smtClean="0"/>
              <a:t> </a:t>
            </a:r>
            <a:r>
              <a:rPr lang="en-GB" sz="1800" dirty="0" err="1" smtClean="0"/>
              <a:t>programın</a:t>
            </a:r>
            <a:r>
              <a:rPr lang="en-GB" sz="1800" dirty="0" smtClean="0"/>
              <a:t> </a:t>
            </a:r>
            <a:r>
              <a:rPr lang="en-GB" sz="1800" dirty="0" err="1" smtClean="0"/>
              <a:t>parçası</a:t>
            </a:r>
            <a:r>
              <a:rPr lang="en-GB" sz="1800" dirty="0" smtClean="0"/>
              <a:t> </a:t>
            </a:r>
            <a:r>
              <a:rPr lang="tr-TR" sz="1800" dirty="0" smtClean="0"/>
              <a:t>olduğu durumlarda; </a:t>
            </a:r>
            <a:r>
              <a:rPr lang="tr-TR" sz="1800" dirty="0" err="1" smtClean="0"/>
              <a:t>sözkonusu</a:t>
            </a:r>
            <a:r>
              <a:rPr lang="tr-TR" sz="1800" dirty="0" smtClean="0"/>
              <a:t> programla projenin arasındaki </a:t>
            </a:r>
            <a:r>
              <a:rPr lang="en-GB" sz="1800" dirty="0" err="1" smtClean="0"/>
              <a:t>bağlantı</a:t>
            </a:r>
            <a:r>
              <a:rPr lang="en-GB" sz="1800" dirty="0" smtClean="0"/>
              <a:t> </a:t>
            </a:r>
            <a:r>
              <a:rPr lang="tr-TR" sz="1800" dirty="0" smtClean="0"/>
              <a:t>ve koordinasyon </a:t>
            </a:r>
            <a:r>
              <a:rPr lang="en-GB" sz="1800" dirty="0" err="1" smtClean="0"/>
              <a:t>anlat</a:t>
            </a:r>
            <a:r>
              <a:rPr lang="tr-TR" sz="1800" dirty="0" err="1" smtClean="0"/>
              <a:t>ılmalıdır</a:t>
            </a:r>
            <a:r>
              <a:rPr lang="tr-TR" sz="1800" dirty="0" smtClean="0"/>
              <a:t>.</a:t>
            </a:r>
          </a:p>
          <a:p>
            <a:pPr marL="361950" indent="-361950" algn="just">
              <a:buFont typeface="Wingdings" pitchFamily="2" charset="2"/>
              <a:buChar char="Ø"/>
            </a:pPr>
            <a:r>
              <a:rPr lang="tr-TR" sz="1800" dirty="0" smtClean="0"/>
              <a:t>Böyle bir bağlantı yoksa; projenin </a:t>
            </a:r>
            <a:r>
              <a:rPr lang="en-GB" sz="1800" dirty="0" smtClean="0"/>
              <a:t> </a:t>
            </a:r>
            <a:r>
              <a:rPr lang="en-GB" sz="1800" dirty="0" err="1" smtClean="0"/>
              <a:t>başka</a:t>
            </a:r>
            <a:r>
              <a:rPr lang="en-GB" sz="1800" dirty="0" smtClean="0"/>
              <a:t> </a:t>
            </a:r>
            <a:r>
              <a:rPr lang="en-GB" sz="1800" dirty="0" err="1" smtClean="0"/>
              <a:t>bir</a:t>
            </a:r>
            <a:r>
              <a:rPr lang="en-GB" sz="1800" dirty="0" smtClean="0"/>
              <a:t> </a:t>
            </a:r>
            <a:r>
              <a:rPr lang="en-GB" sz="1800" dirty="0" err="1" smtClean="0"/>
              <a:t>programın</a:t>
            </a:r>
            <a:r>
              <a:rPr lang="en-GB" sz="1800" dirty="0" smtClean="0"/>
              <a:t> </a:t>
            </a:r>
            <a:r>
              <a:rPr lang="en-GB" sz="1800" dirty="0" err="1" smtClean="0"/>
              <a:t>parçası</a:t>
            </a:r>
            <a:r>
              <a:rPr lang="en-GB" sz="1800" dirty="0" smtClean="0"/>
              <a:t> </a:t>
            </a:r>
            <a:r>
              <a:rPr lang="en-GB" sz="1800" dirty="0" err="1" smtClean="0"/>
              <a:t>olmadığı</a:t>
            </a:r>
            <a:r>
              <a:rPr lang="en-GB" sz="1800" dirty="0" smtClean="0"/>
              <a:t> </a:t>
            </a:r>
            <a:r>
              <a:rPr lang="tr-TR" sz="1800" dirty="0" smtClean="0"/>
              <a:t>belirtilmelidir.</a:t>
            </a:r>
          </a:p>
          <a:p>
            <a:pPr marL="361950" indent="-361950" algn="just">
              <a:buNone/>
            </a:pPr>
            <a:endParaRPr lang="tr-TR" sz="1800" b="1" dirty="0" smtClean="0"/>
          </a:p>
          <a:p>
            <a:pPr marL="361950" indent="-361950" algn="just">
              <a:buNone/>
            </a:pPr>
            <a:endParaRPr lang="tr-TR" sz="1800" b="1" dirty="0" smtClean="0"/>
          </a:p>
          <a:p>
            <a:pPr marL="361950" indent="-361950" algn="just">
              <a:buNone/>
            </a:pPr>
            <a:endParaRPr lang="tr-TR" sz="1800" b="1" dirty="0" smtClean="0"/>
          </a:p>
          <a:p>
            <a:pPr marL="361950" indent="-361950" algn="just">
              <a:buNone/>
            </a:pPr>
            <a:endParaRPr lang="tr-TR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067944" y="1484784"/>
            <a:ext cx="47525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1.8.4 Proje takibi ve iç/dış değerlendirme prosedürleri:</a:t>
            </a:r>
          </a:p>
          <a:p>
            <a:pPr algn="just"/>
            <a:r>
              <a:rPr lang="tr-TR" dirty="0" smtClean="0"/>
              <a:t>Proje teklifinizde belirlenen hedeflere ve performans göstergelerine ulaşılıp ulaşılmadığı konusunda yapılacak iç ve dış denetim faaliyetlerinin ;</a:t>
            </a:r>
          </a:p>
          <a:p>
            <a:pPr lvl="1" algn="just">
              <a:buBlip>
                <a:blip r:embed="rId7"/>
              </a:buBlip>
            </a:pPr>
            <a:r>
              <a:rPr lang="tr-TR" b="1" dirty="0" smtClean="0"/>
              <a:t>Nasıl yürütüleceği, </a:t>
            </a:r>
          </a:p>
          <a:p>
            <a:pPr lvl="1" algn="just">
              <a:buBlip>
                <a:blip r:embed="rId7"/>
              </a:buBlip>
            </a:pPr>
            <a:r>
              <a:rPr lang="tr-TR" b="1" dirty="0" smtClean="0"/>
              <a:t>Bu faaliyetlerin gerçekleştirilmesinden kimin sorumlu olacağı, </a:t>
            </a:r>
          </a:p>
          <a:p>
            <a:pPr lvl="1" algn="just">
              <a:buBlip>
                <a:blip r:embed="rId7"/>
              </a:buBlip>
            </a:pPr>
            <a:r>
              <a:rPr lang="tr-TR" b="1" dirty="0" smtClean="0"/>
              <a:t>Bu faaliyetlerin takvimlendirilmesinin nasıl yapılacağı </a:t>
            </a:r>
          </a:p>
          <a:p>
            <a:pPr lvl="1" algn="just"/>
            <a:r>
              <a:rPr lang="tr-TR" dirty="0" smtClean="0"/>
              <a:t>konusundaki bilgiler sunulmalıdır.</a:t>
            </a:r>
          </a:p>
          <a:p>
            <a:pPr lvl="1" algn="just"/>
            <a:endParaRPr lang="tr-TR" dirty="0" smtClean="0"/>
          </a:p>
          <a:p>
            <a:pPr algn="just">
              <a:buBlip>
                <a:blip r:embed="rId7"/>
              </a:buBlip>
            </a:pPr>
            <a:r>
              <a:rPr lang="tr-TR" dirty="0" smtClean="0"/>
              <a:t> </a:t>
            </a:r>
            <a:r>
              <a:rPr lang="tr-TR" b="1" dirty="0" smtClean="0"/>
              <a:t>Teklif edilen değerlendirme prosedürünün </a:t>
            </a:r>
            <a:r>
              <a:rPr lang="tr-TR" dirty="0" smtClean="0"/>
              <a:t>başvuru sahibinin kendi </a:t>
            </a:r>
            <a:r>
              <a:rPr lang="tr-TR" b="1" dirty="0" smtClean="0"/>
              <a:t>mevzuatı ile uyumlu </a:t>
            </a:r>
            <a:r>
              <a:rPr lang="tr-TR" dirty="0" smtClean="0"/>
              <a:t>olmasına özen gösterilmelidir.</a:t>
            </a:r>
          </a:p>
          <a:p>
            <a:endParaRPr lang="tr-TR" b="1" dirty="0" smtClean="0"/>
          </a:p>
        </p:txBody>
      </p:sp>
      <p:sp>
        <p:nvSpPr>
          <p:cNvPr id="8" name="7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25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067944" y="1502688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lnSpc>
                <a:spcPct val="150000"/>
              </a:lnSpc>
              <a:buBlip>
                <a:blip r:embed="rId7"/>
              </a:buBlip>
            </a:pPr>
            <a:r>
              <a:rPr lang="tr-TR" b="1" dirty="0" smtClean="0"/>
              <a:t>Destek miktarı 200.000 TL ve üzerinde ise; </a:t>
            </a:r>
            <a:r>
              <a:rPr lang="tr-TR" dirty="0" smtClean="0"/>
              <a:t>proje uygulanması sırasında Ajans tarafından </a:t>
            </a:r>
            <a:r>
              <a:rPr lang="tr-TR" b="1" dirty="0" smtClean="0"/>
              <a:t>dış denetim </a:t>
            </a:r>
            <a:r>
              <a:rPr lang="tr-TR" dirty="0" smtClean="0"/>
              <a:t>talep edilir. </a:t>
            </a:r>
          </a:p>
          <a:p>
            <a:pPr marL="361950" indent="-361950" algn="just">
              <a:lnSpc>
                <a:spcPct val="150000"/>
              </a:lnSpc>
              <a:buBlip>
                <a:blip r:embed="rId7"/>
              </a:buBlip>
            </a:pPr>
            <a:r>
              <a:rPr lang="tr-TR" dirty="0" smtClean="0"/>
              <a:t>Bu denetim ulusal veya uluslar arası kabul görmüş bir denetim kurumuna (Yeminli Mali Müşavirler/Serbest Muhasebeci Mali Müşavirler Odası veya Sermaye Piyasası Kurulunca onaylanmış Bağımsız Denetim Şirketi) mensup </a:t>
            </a:r>
            <a:r>
              <a:rPr lang="tr-TR" b="1" dirty="0" smtClean="0"/>
              <a:t>onaylı bir dış denetçi tarafından</a:t>
            </a:r>
            <a:r>
              <a:rPr lang="tr-TR" dirty="0" smtClean="0"/>
              <a:t> yapılmalıdır. </a:t>
            </a:r>
          </a:p>
          <a:p>
            <a:pPr marL="342900" indent="-342900">
              <a:buBlip>
                <a:blip r:embed="rId7"/>
              </a:buBlip>
            </a:pPr>
            <a:endParaRPr lang="tr-TR" b="1" dirty="0" smtClean="0"/>
          </a:p>
        </p:txBody>
      </p:sp>
      <p:sp>
        <p:nvSpPr>
          <p:cNvPr id="8" name="7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26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139952" y="1772816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1.8.5 Çeşitli aktörlerin projedeki rollerinin ve katılımlarının tanımlanması (yerel ortaklar, hedef gruplar, yerel yönetimler, vs.), ve bu rollerin onlara verilmesinin sebepleri</a:t>
            </a:r>
          </a:p>
          <a:p>
            <a:pPr algn="just"/>
            <a:endParaRPr lang="tr-TR" b="1" dirty="0" smtClean="0"/>
          </a:p>
          <a:p>
            <a:pPr marL="361950" indent="-361950" algn="just">
              <a:buBlip>
                <a:blip r:embed="rId7"/>
              </a:buBlip>
            </a:pPr>
            <a:r>
              <a:rPr lang="tr-TR" b="1" dirty="0" smtClean="0"/>
              <a:t>Ortaklar, iştirakçiler, hedef gruplar </a:t>
            </a:r>
            <a:r>
              <a:rPr lang="tr-TR" dirty="0" smtClean="0"/>
              <a:t>vs. </a:t>
            </a:r>
            <a:r>
              <a:rPr lang="tr-TR" b="1" dirty="0" smtClean="0"/>
              <a:t>neden bu role seçildi?</a:t>
            </a:r>
          </a:p>
          <a:p>
            <a:pPr marL="361950" indent="-361950" algn="just">
              <a:buBlip>
                <a:blip r:embed="rId7"/>
              </a:buBlip>
            </a:pPr>
            <a:r>
              <a:rPr lang="tr-TR" dirty="0" smtClean="0"/>
              <a:t>Belirlenen </a:t>
            </a:r>
            <a:r>
              <a:rPr lang="tr-TR" b="1" dirty="0" smtClean="0"/>
              <a:t>rollerin, projenin başarısı açısından önemi nedir?</a:t>
            </a:r>
          </a:p>
          <a:p>
            <a:pPr marL="361950" indent="-361950" algn="just">
              <a:buBlip>
                <a:blip r:embed="rId7"/>
              </a:buBlip>
            </a:pPr>
            <a:r>
              <a:rPr lang="tr-TR" dirty="0" smtClean="0"/>
              <a:t>Belirlenen </a:t>
            </a:r>
            <a:r>
              <a:rPr lang="tr-TR" b="1" dirty="0" smtClean="0"/>
              <a:t>roller, proje yönteminizle ne kadar uyumlu?</a:t>
            </a:r>
          </a:p>
          <a:p>
            <a:pPr marL="361950" indent="-361950" algn="just">
              <a:buBlip>
                <a:blip r:embed="rId7"/>
              </a:buBlip>
            </a:pPr>
            <a:r>
              <a:rPr lang="tr-TR" dirty="0" smtClean="0"/>
              <a:t>Projede yer alan </a:t>
            </a:r>
            <a:r>
              <a:rPr lang="tr-TR" b="1" dirty="0" smtClean="0"/>
              <a:t>aktörlerin sorumlulukları açık olarak tanımlandı mı?</a:t>
            </a:r>
          </a:p>
          <a:p>
            <a:pPr marL="361950" indent="-361950" algn="just">
              <a:buBlip>
                <a:blip r:embed="rId7"/>
              </a:buBlip>
            </a:pPr>
            <a:r>
              <a:rPr lang="tr-TR" b="1" dirty="0" smtClean="0"/>
              <a:t>Paydaş analizi sonuçları, bu bölümde kullanılmalıdır.</a:t>
            </a:r>
          </a:p>
          <a:p>
            <a:endParaRPr lang="tr-TR" b="1" dirty="0" smtClean="0"/>
          </a:p>
        </p:txBody>
      </p:sp>
      <p:sp>
        <p:nvSpPr>
          <p:cNvPr id="8" name="7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27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139952" y="1772816"/>
            <a:ext cx="4752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1.8.6 Proje uygulaması için önerilen ekip ve görev paylaşımının işlevlerine göre tanımlanması.</a:t>
            </a:r>
          </a:p>
          <a:p>
            <a:pPr marL="361950" indent="-361950" algn="just"/>
            <a:endParaRPr lang="tr-TR" dirty="0" smtClean="0"/>
          </a:p>
          <a:p>
            <a:pPr marL="361950" indent="-361950" algn="just">
              <a:buBlip>
                <a:blip r:embed="rId7"/>
              </a:buBlip>
            </a:pPr>
            <a:r>
              <a:rPr lang="tr-TR" dirty="0" smtClean="0"/>
              <a:t>Projenin yürütülebilmesi için kurulan ekip burada belirtilmelidir.</a:t>
            </a:r>
          </a:p>
          <a:p>
            <a:pPr marL="361950" indent="-361950" algn="just">
              <a:buBlip>
                <a:blip r:embed="rId7"/>
              </a:buBlip>
            </a:pPr>
            <a:r>
              <a:rPr lang="tr-TR" b="1" dirty="0" smtClean="0"/>
              <a:t>Proje ekibindeki her bireyin</a:t>
            </a:r>
            <a:r>
              <a:rPr lang="tr-TR" dirty="0" smtClean="0"/>
              <a:t>;</a:t>
            </a:r>
          </a:p>
          <a:p>
            <a:pPr marL="819150" lvl="1" indent="-361950" algn="just">
              <a:buBlip>
                <a:blip r:embed="rId7"/>
              </a:buBlip>
            </a:pPr>
            <a:r>
              <a:rPr lang="tr-TR" b="1" dirty="0" smtClean="0"/>
              <a:t>rolünü,</a:t>
            </a:r>
          </a:p>
          <a:p>
            <a:pPr marL="819150" lvl="1" indent="-361950" algn="just">
              <a:buBlip>
                <a:blip r:embed="rId7"/>
              </a:buBlip>
            </a:pPr>
            <a:r>
              <a:rPr lang="tr-TR" b="1" dirty="0" smtClean="0"/>
              <a:t>proje ile ilgisini,</a:t>
            </a:r>
          </a:p>
          <a:p>
            <a:pPr marL="819150" lvl="1" indent="-361950" algn="just">
              <a:buBlip>
                <a:blip r:embed="rId7"/>
              </a:buBlip>
            </a:pPr>
            <a:r>
              <a:rPr lang="tr-TR" b="1" dirty="0" smtClean="0"/>
              <a:t>projedeki önemini </a:t>
            </a:r>
            <a:r>
              <a:rPr lang="tr-TR" dirty="0" smtClean="0"/>
              <a:t>tanımlayınız.</a:t>
            </a:r>
          </a:p>
          <a:p>
            <a:pPr marL="361950" indent="-361950" algn="just">
              <a:buBlip>
                <a:blip r:embed="rId7"/>
              </a:buBlip>
            </a:pPr>
            <a:r>
              <a:rPr lang="tr-TR" dirty="0" smtClean="0"/>
              <a:t>Burada </a:t>
            </a:r>
            <a:r>
              <a:rPr lang="tr-TR" b="1" dirty="0" smtClean="0"/>
              <a:t>kişilerin isimlerinin belirtilmesine gerek yoktur.</a:t>
            </a:r>
          </a:p>
          <a:p>
            <a:pPr marL="361950" indent="-361950" algn="just">
              <a:buBlip>
                <a:blip r:embed="rId7"/>
              </a:buBlip>
            </a:pPr>
            <a:r>
              <a:rPr lang="tr-TR" dirty="0" smtClean="0"/>
              <a:t>Bu bölüm, Değerlendirme Tablosunun </a:t>
            </a:r>
            <a:r>
              <a:rPr lang="tr-TR" b="1" dirty="0" smtClean="0"/>
              <a:t>“Mali Kapasite ve İşletme Kapasitesi”</a:t>
            </a:r>
            <a:r>
              <a:rPr lang="tr-TR" dirty="0" smtClean="0"/>
              <a:t> bölümünden alınacak puanı </a:t>
            </a:r>
            <a:r>
              <a:rPr lang="tr-TR" b="1" dirty="0" smtClean="0"/>
              <a:t>etkileyecektir.</a:t>
            </a:r>
          </a:p>
        </p:txBody>
      </p:sp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8004" name="Picture 4" descr="http://www.greenpass.com.au/images/home/business%20grou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3284984"/>
            <a:ext cx="1183878" cy="1008112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28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139952" y="1772816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1.8.7 Projenin uygulanması için önerilen temel araç-gereçler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endParaRPr lang="tr-TR" dirty="0" smtClean="0"/>
          </a:p>
          <a:p>
            <a:r>
              <a:rPr lang="tr-TR" dirty="0" smtClean="0"/>
              <a:t>Projede kullanacağınız ekipmanlar nelerdir?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Proje ekipmanları, </a:t>
            </a:r>
            <a:r>
              <a:rPr lang="tr-TR" b="1" dirty="0" smtClean="0"/>
              <a:t>proje faaliyetleri ile uyumlu </a:t>
            </a:r>
            <a:r>
              <a:rPr lang="tr-TR" dirty="0" smtClean="0"/>
              <a:t>olmalıdır.</a:t>
            </a:r>
          </a:p>
        </p:txBody>
      </p:sp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4146" name="Picture 2" descr="http://www.aeystudio.com/tips/photoshop/tips/images/co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221088"/>
            <a:ext cx="3312368" cy="1656184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yagram"/>
          <p:cNvGraphicFramePr/>
          <p:nvPr>
            <p:extLst>
              <p:ext uri="{D42A27DB-BD31-4B8C-83A1-F6EECF244321}">
                <p14:modId xmlns:p14="http://schemas.microsoft.com/office/powerpoint/2010/main" val="82301034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139952" y="1772816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1.9 Süre ve Faaliyet Planı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pPr marL="361950" indent="-361950">
              <a:buBlip>
                <a:blip r:embed="rId7"/>
              </a:buBlip>
            </a:pPr>
            <a:r>
              <a:rPr lang="tr-TR" dirty="0" smtClean="0"/>
              <a:t>Proje teklifinizin faaliyet planı doğrultusunda </a:t>
            </a:r>
            <a:r>
              <a:rPr lang="tr-TR" b="1" dirty="0" smtClean="0"/>
              <a:t>belirlenen süresi</a:t>
            </a:r>
            <a:r>
              <a:rPr lang="tr-TR" dirty="0" smtClean="0"/>
              <a:t>, buraya yazılmalıdır. </a:t>
            </a:r>
          </a:p>
          <a:p>
            <a:pPr marL="361950" indent="-361950">
              <a:buBlip>
                <a:blip r:embed="rId7"/>
              </a:buBlip>
            </a:pPr>
            <a:r>
              <a:rPr lang="tr-TR" dirty="0" smtClean="0"/>
              <a:t>Projenizin, </a:t>
            </a:r>
            <a:r>
              <a:rPr lang="tr-TR" b="1" dirty="0" smtClean="0"/>
              <a:t>başvuru rehberinde belirlenen süre kısıtları</a:t>
            </a:r>
            <a:r>
              <a:rPr lang="tr-TR" dirty="0" smtClean="0"/>
              <a:t> içerisinde bitirilmesi gerekir. </a:t>
            </a:r>
          </a:p>
        </p:txBody>
      </p:sp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3645024"/>
            <a:ext cx="4968552" cy="290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139952" y="1772816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1.9 Süre ve Faaliyet Planı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pPr marL="361950" indent="-361950" algn="just">
              <a:buBlip>
                <a:blip r:embed="rId7"/>
              </a:buBlip>
            </a:pPr>
            <a:r>
              <a:rPr lang="tr-TR" b="1" dirty="0" smtClean="0"/>
              <a:t>Gerçek tarihler belirtilmemelidir.</a:t>
            </a:r>
          </a:p>
          <a:p>
            <a:pPr marL="361950" indent="-361950" algn="just">
              <a:buBlip>
                <a:blip r:embed="rId7"/>
              </a:buBlip>
            </a:pPr>
            <a:r>
              <a:rPr lang="tr-TR" dirty="0" smtClean="0"/>
              <a:t>Tarihler basitçe </a:t>
            </a:r>
            <a:r>
              <a:rPr lang="tr-TR" b="1" dirty="0" smtClean="0"/>
              <a:t>“1. ay”, “2. ay”</a:t>
            </a:r>
            <a:r>
              <a:rPr lang="tr-TR" dirty="0" smtClean="0"/>
              <a:t> vb. </a:t>
            </a:r>
            <a:r>
              <a:rPr lang="tr-TR" b="1" dirty="0" smtClean="0"/>
              <a:t>şeklinde </a:t>
            </a:r>
            <a:r>
              <a:rPr lang="tr-TR" dirty="0" smtClean="0"/>
              <a:t>gösterilmelidir.</a:t>
            </a:r>
          </a:p>
          <a:p>
            <a:pPr marL="361950" indent="-361950" algn="just">
              <a:buBlip>
                <a:blip r:embed="rId7"/>
              </a:buBlip>
            </a:pPr>
            <a:r>
              <a:rPr lang="tr-TR" dirty="0" smtClean="0"/>
              <a:t>Faaliyet planı, </a:t>
            </a:r>
            <a:r>
              <a:rPr lang="tr-TR" b="1" dirty="0" smtClean="0"/>
              <a:t>faaliyetlerin ayrıntılı açıklamasını içermemeli</a:t>
            </a:r>
            <a:r>
              <a:rPr lang="tr-TR" dirty="0" smtClean="0"/>
              <a:t>, </a:t>
            </a:r>
            <a:r>
              <a:rPr lang="tr-TR" b="1" dirty="0" smtClean="0"/>
              <a:t>sadece başlıklarına </a:t>
            </a:r>
            <a:r>
              <a:rPr lang="tr-TR" dirty="0" smtClean="0"/>
              <a:t>yer vermelidir.</a:t>
            </a:r>
          </a:p>
          <a:p>
            <a:pPr marL="361950" indent="-361950" algn="just">
              <a:buBlip>
                <a:blip r:embed="rId7"/>
              </a:buBlip>
            </a:pPr>
            <a:r>
              <a:rPr lang="tr-TR" dirty="0" smtClean="0"/>
              <a:t>Bu bölümdeki başlıklar, </a:t>
            </a:r>
            <a:r>
              <a:rPr lang="tr-TR" b="1" dirty="0" smtClean="0"/>
              <a:t>Bölüm 1.7’de sıralanan başlıklarla örtüşmelidir.</a:t>
            </a:r>
          </a:p>
        </p:txBody>
      </p:sp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Picture 2" descr="http://www.getyourserenity.com/blog/media/blogs/a/time-managemen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4995788"/>
            <a:ext cx="1487122" cy="145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31</a:t>
            </a:fld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38184"/>
              </p:ext>
            </p:extLst>
          </p:nvPr>
        </p:nvGraphicFramePr>
        <p:xfrm>
          <a:off x="4082002" y="5007657"/>
          <a:ext cx="3384376" cy="171318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accent3">
                      <a:lumMod val="40000"/>
                      <a:lumOff val="60000"/>
                    </a:schemeClr>
                  </a:innerShdw>
                </a:effectLst>
                <a:tableStyleId>{5C22544A-7EE6-4342-B048-85BDC9FD1C3A}</a:tableStyleId>
              </a:tblPr>
              <a:tblGrid>
                <a:gridCol w="2707502"/>
                <a:gridCol w="676874"/>
              </a:tblGrid>
              <a:tr h="321282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Maksimum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Süre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494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latin typeface="Arial"/>
                        </a:rPr>
                        <a:t>Üretimin Geliştirilmesi MDP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/>
                        <a:t>9 ay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2664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latin typeface="Arial"/>
                        </a:rPr>
                        <a:t>Tarımsal Üretim Altyapısının Geliştirilmesi</a:t>
                      </a:r>
                      <a:r>
                        <a:rPr lang="tr-TR" sz="1600" b="0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MDP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16 ay</a:t>
                      </a:r>
                      <a:endParaRPr lang="tr-TR" sz="16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139952" y="1772816"/>
            <a:ext cx="4752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1.9 Süre ve Faaliyet Planı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pPr marL="361950" indent="-361950" algn="just">
              <a:buBlip>
                <a:blip r:embed="rId7"/>
              </a:buBlip>
            </a:pPr>
            <a:r>
              <a:rPr lang="tr-TR" b="1" u="sng" dirty="0" smtClean="0"/>
              <a:t>Faaliyet yapılmayan ay(</a:t>
            </a:r>
            <a:r>
              <a:rPr lang="tr-TR" b="1" u="sng" dirty="0" err="1" smtClean="0"/>
              <a:t>lar</a:t>
            </a:r>
            <a:r>
              <a:rPr lang="tr-TR" b="1" u="sng" dirty="0" smtClean="0"/>
              <a:t>), </a:t>
            </a:r>
            <a:r>
              <a:rPr lang="tr-TR" b="1" dirty="0" smtClean="0"/>
              <a:t>faaliyet planı ve proje süresine </a:t>
            </a:r>
            <a:r>
              <a:rPr lang="tr-TR" b="1" u="sng" dirty="0" smtClean="0"/>
              <a:t>dahil edilmelidir. </a:t>
            </a:r>
            <a:r>
              <a:rPr lang="tr-TR" dirty="0" smtClean="0"/>
              <a:t>Ancak bu aylarda </a:t>
            </a:r>
            <a:r>
              <a:rPr lang="tr-TR" b="1" dirty="0" smtClean="0"/>
              <a:t>neden faaliyet yapılamadığının izah edilmesi </a:t>
            </a:r>
            <a:r>
              <a:rPr lang="tr-TR" dirty="0" smtClean="0"/>
              <a:t>faydalı olacaktır.</a:t>
            </a:r>
          </a:p>
          <a:p>
            <a:pPr marL="361950" indent="-361950" algn="just">
              <a:buBlip>
                <a:blip r:embed="rId7"/>
              </a:buBlip>
            </a:pPr>
            <a:r>
              <a:rPr lang="tr-TR" dirty="0" smtClean="0"/>
              <a:t>Faaliyet planı, her bir faaliyete ait genel bir görüş verecek şekilde yeterli ayrıntıya sahip olmalıdır. </a:t>
            </a:r>
          </a:p>
          <a:p>
            <a:pPr marL="361950" indent="-361950" algn="just">
              <a:buBlip>
                <a:blip r:embed="rId7"/>
              </a:buBlip>
            </a:pPr>
            <a:r>
              <a:rPr lang="tr-TR" dirty="0" smtClean="0"/>
              <a:t>Faaliyet Planı hazırlanırken, </a:t>
            </a:r>
            <a:r>
              <a:rPr lang="tr-TR" b="1" dirty="0" smtClean="0"/>
              <a:t>“uygulama birimi” kısmının </a:t>
            </a:r>
          </a:p>
          <a:p>
            <a:pPr marL="361950" indent="-361950" algn="just"/>
            <a:r>
              <a:rPr lang="tr-TR" b="1" dirty="0" smtClean="0"/>
              <a:t>	doldurulması </a:t>
            </a:r>
          </a:p>
          <a:p>
            <a:pPr marL="361950" indent="-361950" algn="just"/>
            <a:r>
              <a:rPr lang="tr-TR" dirty="0" smtClean="0"/>
              <a:t>	unutulmamalıdır. </a:t>
            </a:r>
          </a:p>
        </p:txBody>
      </p:sp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Picture 2" descr="http://www.getyourserenity.com/blog/media/blogs/a/time-managemen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3124" y="4653136"/>
            <a:ext cx="1724899" cy="1586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3995936" y="1556792"/>
            <a:ext cx="48965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1.10 Performans Göstergeleri</a:t>
            </a:r>
          </a:p>
          <a:p>
            <a:pPr marL="361950" indent="-361950" algn="just">
              <a:lnSpc>
                <a:spcPct val="150000"/>
              </a:lnSpc>
              <a:buBlip>
                <a:blip r:embed="rId7"/>
              </a:buBlip>
            </a:pPr>
            <a:r>
              <a:rPr lang="tr-TR" dirty="0" smtClean="0"/>
              <a:t>Projenin performans göstergeleri, </a:t>
            </a:r>
            <a:r>
              <a:rPr lang="tr-TR" b="1" dirty="0" smtClean="0"/>
              <a:t>proje başarısının ölçülmesi</a:t>
            </a:r>
            <a:r>
              <a:rPr lang="tr-TR" dirty="0" smtClean="0"/>
              <a:t> için temel oluşturur.</a:t>
            </a:r>
          </a:p>
          <a:p>
            <a:pPr marL="361950" indent="-361950" algn="just">
              <a:lnSpc>
                <a:spcPct val="150000"/>
              </a:lnSpc>
              <a:buBlip>
                <a:blip r:embed="rId7"/>
              </a:buBlip>
            </a:pPr>
            <a:r>
              <a:rPr lang="tr-TR" b="1" dirty="0" smtClean="0"/>
              <a:t>Tanımlı,</a:t>
            </a:r>
            <a:r>
              <a:rPr lang="tr-TR" dirty="0" smtClean="0"/>
              <a:t> </a:t>
            </a:r>
            <a:r>
              <a:rPr lang="tr-TR" b="1" dirty="0" smtClean="0"/>
              <a:t>ulaşılabilir ve gerçekçi </a:t>
            </a:r>
            <a:r>
              <a:rPr lang="tr-TR" dirty="0" smtClean="0"/>
              <a:t>gösterge ve hedefler belirlenmelidir.</a:t>
            </a:r>
          </a:p>
          <a:p>
            <a:pPr marL="361950" indent="-361950" algn="just">
              <a:lnSpc>
                <a:spcPct val="150000"/>
              </a:lnSpc>
              <a:buBlip>
                <a:blip r:embed="rId7"/>
              </a:buBlip>
            </a:pPr>
            <a:r>
              <a:rPr lang="tr-TR" b="1" dirty="0" smtClean="0"/>
              <a:t>Başvuru rehberinin</a:t>
            </a:r>
            <a:r>
              <a:rPr lang="tr-TR" dirty="0" smtClean="0"/>
              <a:t> ekinde sunulan  </a:t>
            </a:r>
            <a:r>
              <a:rPr lang="tr-TR" b="1" dirty="0" smtClean="0"/>
              <a:t>göstergeler listesinden, projenize uygun olanları seçiniz.</a:t>
            </a:r>
          </a:p>
          <a:p>
            <a:pPr marL="361950" indent="-361950" algn="just">
              <a:lnSpc>
                <a:spcPct val="150000"/>
              </a:lnSpc>
              <a:buBlip>
                <a:blip r:embed="rId7"/>
              </a:buBlip>
            </a:pPr>
            <a:r>
              <a:rPr lang="tr-TR" dirty="0" smtClean="0"/>
              <a:t>Listedeki göstergeler yetersizse, </a:t>
            </a:r>
            <a:r>
              <a:rPr lang="tr-TR" b="1" dirty="0" smtClean="0"/>
              <a:t>farklı göstergeler belirlenebilir.</a:t>
            </a:r>
          </a:p>
          <a:p>
            <a:pPr marL="361950" indent="-361950" algn="just">
              <a:lnSpc>
                <a:spcPct val="150000"/>
              </a:lnSpc>
              <a:buBlip>
                <a:blip r:embed="rId7"/>
              </a:buBlip>
            </a:pPr>
            <a:r>
              <a:rPr lang="tr-TR" dirty="0" smtClean="0"/>
              <a:t>Burada belirtilen göstergeler, </a:t>
            </a:r>
            <a:r>
              <a:rPr lang="tr-TR" b="1" dirty="0" smtClean="0"/>
              <a:t>mantıksal çerçevedekilerle aynı olmalıdır.</a:t>
            </a:r>
          </a:p>
        </p:txBody>
      </p:sp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>
            <a:off x="3779912" y="1772816"/>
            <a:ext cx="51125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FF0000"/>
                </a:solidFill>
              </a:rPr>
              <a:t>2.1 Hedef Gruplar/Yararlanıcılar Üzerinde Beklenen Etki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>
                <a:solidFill>
                  <a:srgbClr val="FF0000"/>
                </a:solidFill>
              </a:rPr>
              <a:t>2.1.1 Hedef grupların/yararlanıcıların durumu</a:t>
            </a:r>
          </a:p>
          <a:p>
            <a:pPr marL="819150" lvl="1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Proje, hedef grupların mevcut durumunu nasıl iyileştirecektir?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endParaRPr lang="tr-TR" dirty="0" smtClean="0"/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>
                <a:solidFill>
                  <a:srgbClr val="FF0000"/>
                </a:solidFill>
              </a:rPr>
              <a:t>2.1.2 Hedef grupların ve/veya varsa ortakların teknik ve yönetim kapasiteleri.</a:t>
            </a:r>
          </a:p>
          <a:p>
            <a:pPr marL="819150" lvl="1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Proje, hedef grupların ya da ortakların teknik ve yönetim kapasitelerini nasıl geliştirecektir? </a:t>
            </a:r>
          </a:p>
        </p:txBody>
      </p:sp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9" name="8 Diyagram"/>
          <p:cNvGraphicFramePr/>
          <p:nvPr/>
        </p:nvGraphicFramePr>
        <p:xfrm>
          <a:off x="395536" y="1628800"/>
          <a:ext cx="29523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1 Başlık"/>
          <p:cNvSpPr txBox="1">
            <a:spLocks/>
          </p:cNvSpPr>
          <p:nvPr/>
        </p:nvSpPr>
        <p:spPr>
          <a:xfrm>
            <a:off x="1619672" y="332656"/>
            <a:ext cx="7211144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Proje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0" y="2060848"/>
            <a:ext cx="461665" cy="30963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BEKLENEN SONUÇLAR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>
            <a:off x="3779912" y="1772816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2.2 Somut Çıktılar</a:t>
            </a:r>
          </a:p>
          <a:p>
            <a:pPr algn="just">
              <a:lnSpc>
                <a:spcPct val="150000"/>
              </a:lnSpc>
            </a:pPr>
            <a:endParaRPr lang="tr-TR" b="1" dirty="0" smtClean="0">
              <a:solidFill>
                <a:srgbClr val="FF0000"/>
              </a:solidFill>
            </a:endParaRP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Proje </a:t>
            </a:r>
            <a:r>
              <a:rPr lang="tr-TR" b="1" dirty="0" smtClean="0"/>
              <a:t>faaliyetlerinin ürünleri </a:t>
            </a:r>
            <a:r>
              <a:rPr lang="tr-TR" dirty="0" smtClean="0"/>
              <a:t>yazılmalıdır.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Çıktılar; </a:t>
            </a:r>
            <a:r>
              <a:rPr lang="tr-TR" b="1" dirty="0" smtClean="0"/>
              <a:t>belirgin, ölçülebilir ve sayısal </a:t>
            </a:r>
            <a:r>
              <a:rPr lang="tr-TR" dirty="0" smtClean="0"/>
              <a:t>olmalıdır. </a:t>
            </a:r>
          </a:p>
          <a:p>
            <a:pPr marL="361950" indent="-361950"/>
            <a:endParaRPr lang="tr-TR" dirty="0" smtClean="0"/>
          </a:p>
        </p:txBody>
      </p:sp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9" name="8 Diyagram"/>
          <p:cNvGraphicFramePr/>
          <p:nvPr/>
        </p:nvGraphicFramePr>
        <p:xfrm>
          <a:off x="395536" y="1628800"/>
          <a:ext cx="29523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9266" name="Picture 2" descr="http://www.pentaxsailaway.com/images/calculat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005064"/>
            <a:ext cx="3326770" cy="2376264"/>
          </a:xfrm>
          <a:prstGeom prst="rect">
            <a:avLst/>
          </a:prstGeom>
          <a:noFill/>
        </p:spPr>
      </p:pic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209675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0" y="2276872"/>
            <a:ext cx="461665" cy="28803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BEKLENEN SONUÇLAR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>
            <a:off x="3779912" y="1772816"/>
            <a:ext cx="511256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2.3 Çarpan Etkileri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Proje faaliyetlerinin </a:t>
            </a:r>
            <a:r>
              <a:rPr lang="tr-TR" b="1" dirty="0" smtClean="0"/>
              <a:t>sonuçlarının yayılması ve örnek alınmasıdır.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Projenin </a:t>
            </a:r>
            <a:r>
              <a:rPr lang="tr-TR" b="1" dirty="0" smtClean="0"/>
              <a:t>sonuçlarının tekrarlanma ve yayılma olasılığını </a:t>
            </a:r>
            <a:r>
              <a:rPr lang="tr-TR" dirty="0" smtClean="0"/>
              <a:t>anlatınız.</a:t>
            </a:r>
          </a:p>
          <a:p>
            <a:pPr marL="361950" indent="-361950"/>
            <a:endParaRPr lang="tr-TR" dirty="0" smtClean="0"/>
          </a:p>
        </p:txBody>
      </p:sp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9" name="8 Diyagram"/>
          <p:cNvGraphicFramePr/>
          <p:nvPr/>
        </p:nvGraphicFramePr>
        <p:xfrm>
          <a:off x="395536" y="1628800"/>
          <a:ext cx="29523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1316" name="Picture 4" descr="http://www.heartsandlives.org/images/400_4_Men_Puzz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077072"/>
            <a:ext cx="326436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209675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0" y="2348880"/>
            <a:ext cx="461665" cy="28083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BEKLENEN SONUÇLAR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>
            <a:off x="3491880" y="1340768"/>
            <a:ext cx="54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 smtClean="0">
                <a:solidFill>
                  <a:srgbClr val="FF0000"/>
                </a:solidFill>
              </a:rPr>
              <a:t>2.4 Sürdürülebilirlik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b="1" dirty="0" smtClean="0"/>
              <a:t>Proje tamamlandıktan sonra</a:t>
            </a:r>
            <a:r>
              <a:rPr lang="tr-TR" sz="1600" dirty="0" smtClean="0"/>
              <a:t>, proje hedeflerinin </a:t>
            </a:r>
            <a:r>
              <a:rPr lang="tr-TR" sz="1600" b="1" dirty="0" smtClean="0"/>
              <a:t>kendi yarattığı fonlarla varlığını sürdürmeleridir</a:t>
            </a:r>
            <a:r>
              <a:rPr lang="tr-TR" sz="1600" dirty="0" smtClean="0"/>
              <a:t>.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u="sng" dirty="0" smtClean="0"/>
              <a:t>Sürdürülebilirliğin Boyutları: </a:t>
            </a:r>
          </a:p>
          <a:p>
            <a:pPr marL="819150" lvl="1" indent="-3619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600" b="1" dirty="0" smtClean="0"/>
              <a:t>Mali Boyut </a:t>
            </a:r>
          </a:p>
          <a:p>
            <a:pPr marL="1276350" lvl="2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dirty="0" smtClean="0"/>
              <a:t>Faaliyetler, destek bittikten sonra, nasıl finanse edilecek?</a:t>
            </a:r>
          </a:p>
          <a:p>
            <a:pPr marL="1276350" lvl="2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dirty="0" smtClean="0"/>
              <a:t>Proje piyasa koşullarında, rekabetçi bir getiri oranına sahip mi?</a:t>
            </a:r>
          </a:p>
          <a:p>
            <a:pPr marL="819150" lvl="1" indent="-3619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600" b="1" dirty="0" smtClean="0"/>
              <a:t>Kurumsal Boyut </a:t>
            </a:r>
          </a:p>
          <a:p>
            <a:pPr marL="1276350" lvl="2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dirty="0" smtClean="0"/>
              <a:t>Kurumsal yapınız projeden sonra da devam edecek mi?</a:t>
            </a:r>
          </a:p>
          <a:p>
            <a:pPr marL="1276350" lvl="2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dirty="0" smtClean="0"/>
              <a:t>Yerel Sahiplenme olacak mı?</a:t>
            </a:r>
          </a:p>
          <a:p>
            <a:pPr marL="819150" lvl="1" indent="-3619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600" b="1" dirty="0" smtClean="0"/>
              <a:t>Sürdürülebilir Kalkınma ve Çevre Boyutu </a:t>
            </a:r>
          </a:p>
          <a:p>
            <a:pPr marL="361950" indent="-361950"/>
            <a:endParaRPr lang="tr-TR" sz="1600" dirty="0" smtClean="0"/>
          </a:p>
        </p:txBody>
      </p:sp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9" name="8 Diyagram"/>
          <p:cNvGraphicFramePr/>
          <p:nvPr/>
        </p:nvGraphicFramePr>
        <p:xfrm>
          <a:off x="395536" y="1556792"/>
          <a:ext cx="29523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209675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0" y="2492896"/>
            <a:ext cx="461665" cy="26642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BEKLENEN SONUÇLAR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37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>
            <a:off x="3779912" y="1628800"/>
            <a:ext cx="511256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2.5 Mantıksal Çerçeve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sz="2000" dirty="0" smtClean="0"/>
              <a:t>Mantıksal Çerçeve, projedeki tüm bilgiyi </a:t>
            </a:r>
            <a:r>
              <a:rPr lang="tr-TR" sz="2000" b="1" dirty="0" smtClean="0"/>
              <a:t>özetler.</a:t>
            </a:r>
            <a:endParaRPr lang="tr-TR" sz="2000" dirty="0" smtClean="0"/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sz="2000" b="1" dirty="0" smtClean="0"/>
              <a:t>Projenin tasarımının tutarlı olmasına </a:t>
            </a:r>
            <a:r>
              <a:rPr lang="tr-TR" sz="2000" dirty="0" smtClean="0"/>
              <a:t>yardımcı olur.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sz="2000" dirty="0" smtClean="0"/>
              <a:t>Önce hangi faaliyetlerin yapılacağına karar verilmiş ve daha sonra matris yapılmışsa iyi sonuç vermeyebilir.</a:t>
            </a:r>
          </a:p>
          <a:p>
            <a:pPr marL="361950" indent="-361950"/>
            <a:endParaRPr lang="tr-TR" dirty="0" smtClean="0"/>
          </a:p>
        </p:txBody>
      </p:sp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9" name="8 Diyagram"/>
          <p:cNvGraphicFramePr/>
          <p:nvPr/>
        </p:nvGraphicFramePr>
        <p:xfrm>
          <a:off x="395536" y="1628800"/>
          <a:ext cx="29523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62" name="Picture 2" descr="http://www1.istockphoto.com/file_thumbview_approve/4996421/2/istockphoto_4996421_goa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5452715"/>
            <a:ext cx="1873713" cy="1405285"/>
          </a:xfrm>
          <a:prstGeom prst="rect">
            <a:avLst/>
          </a:prstGeom>
          <a:noFill/>
        </p:spPr>
      </p:pic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209675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0" y="2564904"/>
            <a:ext cx="461665" cy="25922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BEKLENEN SONUÇLAR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38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>
            <a:off x="3779912" y="1772816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sz="2000" dirty="0" smtClean="0"/>
              <a:t>Uygulama sürecinde karşılaşılabilecek </a:t>
            </a:r>
            <a:r>
              <a:rPr lang="tr-TR" sz="2000" b="1" dirty="0" smtClean="0"/>
              <a:t>riskleri azaltmayı, gerekli tedbirlerin önceden alınmasını, projenin başarıyla ve öngörüldüğü şekliyle uygulanmasını </a:t>
            </a:r>
            <a:r>
              <a:rPr lang="tr-TR" sz="2000" dirty="0" smtClean="0"/>
              <a:t>mümkün kılar.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sz="2000" b="1" dirty="0" smtClean="0"/>
              <a:t>Başvuru Formunu doldurmaya başlamadan önce, gerekli analizler ve planlamalar yapılmış ise</a:t>
            </a:r>
            <a:r>
              <a:rPr lang="tr-TR" sz="2000" dirty="0" smtClean="0"/>
              <a:t> formda istenilen bilgilerin sunulması kolaylaşır.</a:t>
            </a:r>
          </a:p>
          <a:p>
            <a:pPr marL="361950" indent="-361950"/>
            <a:endParaRPr lang="tr-TR" dirty="0" smtClean="0"/>
          </a:p>
        </p:txBody>
      </p:sp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9" name="8 Diyagram"/>
          <p:cNvGraphicFramePr/>
          <p:nvPr/>
        </p:nvGraphicFramePr>
        <p:xfrm>
          <a:off x="395536" y="1628800"/>
          <a:ext cx="29523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209675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0" y="2420888"/>
            <a:ext cx="461665" cy="27363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BEKLENEN SONUÇLAR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283152" cy="1210146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Başvuru Formunun </a:t>
            </a:r>
            <a:br>
              <a:rPr lang="tr-T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</a:br>
            <a:r>
              <a:rPr lang="tr-T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Bölümleri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tr-TR" sz="2000" dirty="0" smtClean="0"/>
              <a:t>Proje</a:t>
            </a:r>
          </a:p>
          <a:p>
            <a:pPr marL="571500" indent="-571500">
              <a:buFont typeface="+mj-lt"/>
              <a:buAutoNum type="romanUcPeriod"/>
            </a:pPr>
            <a:r>
              <a:rPr lang="tr-TR" sz="2000" dirty="0" smtClean="0"/>
              <a:t>Başvuru Sahibi</a:t>
            </a:r>
          </a:p>
          <a:p>
            <a:pPr marL="571500" indent="-571500">
              <a:buFont typeface="+mj-lt"/>
              <a:buAutoNum type="romanUcPeriod"/>
            </a:pPr>
            <a:r>
              <a:rPr lang="tr-TR" sz="2000" dirty="0" smtClean="0"/>
              <a:t>Başvuru Sahibinin Projeye Katılan Ortakları</a:t>
            </a:r>
          </a:p>
          <a:p>
            <a:pPr marL="571500" indent="-571500">
              <a:buFont typeface="+mj-lt"/>
              <a:buAutoNum type="romanUcPeriod"/>
            </a:pPr>
            <a:r>
              <a:rPr lang="tr-TR" sz="2000" dirty="0" smtClean="0"/>
              <a:t>Başvuru Sahibinin Projeye Katılan İştirakçileri</a:t>
            </a:r>
          </a:p>
          <a:p>
            <a:pPr marL="571500" indent="-571500">
              <a:buFont typeface="+mj-lt"/>
              <a:buAutoNum type="romanUcPeriod"/>
            </a:pPr>
            <a:r>
              <a:rPr lang="tr-TR" sz="2000" dirty="0" smtClean="0"/>
              <a:t>Başvuru Sahibinin Beyannamesi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13666" name="Picture 2" descr="http://www.caglayanreklam.com/Products/_large_20080119024116-dos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73016"/>
            <a:ext cx="3132348" cy="2088232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>
            <a:off x="3779912" y="1628800"/>
            <a:ext cx="511256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2.6 Görünürlük Faaliyetleri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sz="2000" dirty="0" smtClean="0"/>
              <a:t>Amaç, </a:t>
            </a:r>
            <a:r>
              <a:rPr lang="tr-TR" sz="2000" b="1" dirty="0" smtClean="0"/>
              <a:t>Ajansın desteğini görünür kılmak ve tanıtmaktır. 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sz="2000" b="1" dirty="0" smtClean="0"/>
              <a:t>Tanıtım ve Görünürlük Rehberi</a:t>
            </a:r>
            <a:r>
              <a:rPr lang="tr-TR" sz="2000" dirty="0" smtClean="0"/>
              <a:t>’ne uygun olarak gerekli olan önlemleri almanız gerekmektedir. 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sz="2000" dirty="0" smtClean="0"/>
              <a:t>Bu faaliyetleri ayrıntılı bir şekilde açıklayınız.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sz="2000" dirty="0" smtClean="0"/>
              <a:t>Bütçenin </a:t>
            </a:r>
            <a:r>
              <a:rPr lang="tr-TR" sz="2000" b="1" dirty="0" smtClean="0"/>
              <a:t>“5.8 Tanıtım Faaliyetleri” </a:t>
            </a:r>
            <a:r>
              <a:rPr lang="tr-TR" sz="2000" dirty="0" smtClean="0"/>
              <a:t>kaleminin altına, bu faaliyetlerin maliyetlerini yazmayı unutmayınız.</a:t>
            </a:r>
          </a:p>
          <a:p>
            <a:pPr marL="361950" indent="-361950"/>
            <a:endParaRPr lang="tr-TR" dirty="0" smtClean="0"/>
          </a:p>
        </p:txBody>
      </p:sp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9" name="8 Diyagram"/>
          <p:cNvGraphicFramePr/>
          <p:nvPr/>
        </p:nvGraphicFramePr>
        <p:xfrm>
          <a:off x="395536" y="1628800"/>
          <a:ext cx="29523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209675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0" y="2852936"/>
            <a:ext cx="461665" cy="2448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2.BEKLENEN SONUÇLAR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209675"/>
          </a:xfrm>
        </p:spPr>
        <p:txBody>
          <a:bodyPr/>
          <a:lstStyle/>
          <a:p>
            <a:pPr marL="857250" indent="-857250" algn="l">
              <a:buFont typeface="+mj-lt"/>
              <a:buAutoNum type="romanUcPeriod" startAt="2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Başvuru Sahibi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0" y="2348880"/>
            <a:ext cx="461665" cy="23042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tr-TR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KİMLİK</a:t>
            </a:r>
            <a:endParaRPr lang="tr-TR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395536" y="1628801"/>
          <a:ext cx="8136904" cy="4577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  <a:gridCol w="5040560"/>
              </a:tblGrid>
              <a:tr h="211039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 dirty="0">
                          <a:latin typeface="Times New Roman"/>
                          <a:ea typeface="Times New Roman"/>
                          <a:cs typeface="Times New Roman"/>
                        </a:rPr>
                        <a:t>Tam Yasal Adı:</a:t>
                      </a:r>
                      <a:endParaRPr lang="tr-TR" sz="10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Kuruluşun resmi olarak kayıtlı olduğu ismi yazınız.</a:t>
                      </a:r>
                      <a:endParaRPr lang="tr-T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84">
                <a:tc>
                  <a:txBody>
                    <a:bodyPr/>
                    <a:lstStyle/>
                    <a:p>
                      <a:pPr algn="just">
                        <a:spcAft>
                          <a:spcPts val="5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Kısaltması: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84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Uyruğu: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1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Yasal Statü: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Ferdi işletme, adi ortaklık, kolektif şirket, anonim şirket, </a:t>
                      </a:r>
                      <a:r>
                        <a:rPr lang="tr-TR" sz="1100" dirty="0" err="1" smtClean="0"/>
                        <a:t>limited</a:t>
                      </a:r>
                      <a:r>
                        <a:rPr lang="tr-TR" sz="1100" dirty="0" smtClean="0"/>
                        <a:t> şirket Vakıf, Dernek, Oda, vb.</a:t>
                      </a:r>
                      <a:endParaRPr lang="tr-T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84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Resmi Adres: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Kurum/kuruluş/işletmenin resmi olarak kayıtlı adresi yazın.</a:t>
                      </a:r>
                      <a:r>
                        <a:rPr lang="tr-TR" sz="1100" dirty="0" smtClean="0"/>
                        <a:t>	</a:t>
                      </a:r>
                      <a:endParaRPr lang="tr-T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1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Posta Adresi: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Kurum/kuruluş/işletmenin aktif olarak kullandığı posta adresini yazın.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Telefon numarası: </a:t>
                      </a:r>
                      <a:r>
                        <a:rPr lang="tr-TR" sz="1100" spc="-10" dirty="0">
                          <a:latin typeface="Times New Roman"/>
                          <a:ea typeface="Times New Roman"/>
                        </a:rPr>
                        <a:t>Şehir kodu + numara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Kurum/kuruluş/işletmenin aktif olarak kullandığı telefonu yazınız. Alternatif telefonlarda yazabilirsiniz.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1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Faks numarası: </a:t>
                      </a:r>
                      <a:r>
                        <a:rPr lang="tr-TR" sz="1100" spc="-10" dirty="0">
                          <a:latin typeface="Times New Roman"/>
                          <a:ea typeface="Times New Roman"/>
                        </a:rPr>
                        <a:t>Şehir kodu + numara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Kurum/kuruluş/işletmenin aktif olarak kullandığı </a:t>
                      </a:r>
                      <a:r>
                        <a:rPr lang="tr-TR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fax</a:t>
                      </a: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numarasını yazın.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69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 dirty="0" smtClean="0">
                          <a:latin typeface="Times New Roman"/>
                          <a:ea typeface="Times New Roman"/>
                        </a:rPr>
                        <a:t>E-posta </a:t>
                      </a: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adresi: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Kurum/kuruluş/işletmenin aktif olarak kullandığı e-posta adresi. (lütfen e-posta adresinizi yazarken Türkçe karakter kullanmayın)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 dirty="0" smtClean="0">
                          <a:latin typeface="Times New Roman"/>
                          <a:ea typeface="Times New Roman"/>
                        </a:rPr>
                        <a:t>İnternet </a:t>
                      </a: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adresi: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Kurum/kuruluş/işletmenin internet adresi varsa buraya yazılacaktır.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575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Bu proje için </a:t>
                      </a:r>
                      <a:r>
                        <a:rPr lang="tr-TR" sz="1100" b="1" spc="-10" dirty="0" smtClean="0">
                          <a:latin typeface="Times New Roman"/>
                          <a:ea typeface="Times New Roman"/>
                        </a:rPr>
                        <a:t>1. ve 2. irtibat </a:t>
                      </a: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kişisi: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sahibi kuruluş adına,proje süresince gerekli işlemlerde haberleşmeyi sağlamakla görevlendirilen kişidir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93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Cep telefonu numaraları: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İrtibat kişisinin cep telefonunu yazınız.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93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İrtibat </a:t>
                      </a:r>
                      <a:r>
                        <a:rPr lang="tr-TR" sz="1100" b="1" spc="-10" dirty="0" smtClean="0">
                          <a:latin typeface="Times New Roman"/>
                          <a:ea typeface="Times New Roman"/>
                        </a:rPr>
                        <a:t>Kişilerinin </a:t>
                      </a: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e-posta adresi: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E-posta adresi:	İrtibat kişisinin mail adresini yazınız.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2204864"/>
            <a:ext cx="7643192" cy="34129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Herhangi bir adres, telefon numarası, faks numarası ve e-posta </a:t>
            </a:r>
            <a:r>
              <a:rPr lang="tr-TR" sz="2000" b="1" dirty="0" smtClean="0"/>
              <a:t>adresi değişikliği </a:t>
            </a:r>
            <a:r>
              <a:rPr lang="tr-TR" sz="2000" dirty="0" smtClean="0"/>
              <a:t>Ajansa </a:t>
            </a:r>
            <a:r>
              <a:rPr lang="tr-TR" sz="2000" b="1" u="sng" dirty="0" smtClean="0"/>
              <a:t>yazılı olarak </a:t>
            </a:r>
            <a:r>
              <a:rPr lang="tr-TR" sz="2000" b="1" dirty="0" smtClean="0"/>
              <a:t>bildirilmelidir. 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Verilen iletişim bilgilerini kullanarak Başvuru Sahibine </a:t>
            </a:r>
            <a:r>
              <a:rPr lang="tr-TR" sz="2000" b="1" dirty="0" smtClean="0"/>
              <a:t>ulaşılamaması halinde, Ajans sorumlu tutulamaz.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42</a:t>
            </a:fld>
            <a:endParaRPr lang="tr-TR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475656" y="231964"/>
            <a:ext cx="8229600" cy="1143000"/>
          </a:xfrm>
        </p:spPr>
        <p:txBody>
          <a:bodyPr/>
          <a:lstStyle/>
          <a:p>
            <a:pPr marL="857250" indent="-857250" algn="l">
              <a:buFont typeface="+mj-lt"/>
              <a:buAutoNum type="romanUcPeriod" startAt="2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Başvuru Sahibi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pic>
        <p:nvPicPr>
          <p:cNvPr id="1026" name="Picture 2" descr="http://cdn.shiftdelete.net/img/article/konusma124205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93096"/>
            <a:ext cx="1874540" cy="2154644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0" y="2348880"/>
            <a:ext cx="461665" cy="23042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tr-TR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KİMLİK</a:t>
            </a:r>
            <a:endParaRPr lang="tr-TR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209675"/>
          </a:xfrm>
        </p:spPr>
        <p:txBody>
          <a:bodyPr/>
          <a:lstStyle/>
          <a:p>
            <a:pPr marL="857250" indent="-857250" algn="l">
              <a:buFont typeface="+mj-lt"/>
              <a:buAutoNum type="romanUcPeriod" startAt="2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Başvuru Sahibi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" y="1628800"/>
            <a:ext cx="461665" cy="43924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342900" indent="-342900" algn="ctr"/>
            <a:r>
              <a:rPr lang="tr-TR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2.BAŞVURU SAHİBİNİN BİLGİLERİ 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611560" y="1412776"/>
            <a:ext cx="792088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Blip>
                <a:blip r:embed="rId3"/>
              </a:buBlip>
            </a:pPr>
            <a:r>
              <a:rPr lang="tr-TR" dirty="0" smtClean="0">
                <a:solidFill>
                  <a:srgbClr val="FF0000"/>
                </a:solidFill>
              </a:rPr>
              <a:t>2.1 Kuruluş ve Faaliyet Bilgileri</a:t>
            </a:r>
          </a:p>
          <a:p>
            <a:pPr marL="361950" indent="-361950"/>
            <a:r>
              <a:rPr lang="tr-TR" dirty="0" smtClean="0"/>
              <a:t>       Kurum/Kuruluş/Şirketinizin ne zaman kurulduğunu, ne zaman faaliyete başladığını ve şu andaki başlıca faaliyetlerini belirtiniz.</a:t>
            </a:r>
          </a:p>
          <a:p>
            <a:pPr marL="361950" indent="-361950">
              <a:lnSpc>
                <a:spcPct val="150000"/>
              </a:lnSpc>
              <a:buBlip>
                <a:blip r:embed="rId3"/>
              </a:buBlip>
            </a:pPr>
            <a:endParaRPr lang="tr-TR" dirty="0" smtClean="0"/>
          </a:p>
          <a:p>
            <a:pPr marL="361950" indent="-361950">
              <a:lnSpc>
                <a:spcPct val="150000"/>
              </a:lnSpc>
            </a:pPr>
            <a:endParaRPr lang="tr-TR" dirty="0" smtClean="0"/>
          </a:p>
          <a:p>
            <a:pPr marL="361950" indent="-361950">
              <a:lnSpc>
                <a:spcPct val="150000"/>
              </a:lnSpc>
            </a:pPr>
            <a:endParaRPr lang="tr-TR" dirty="0" smtClean="0"/>
          </a:p>
          <a:p>
            <a:pPr marL="361950" indent="-361950">
              <a:buBlip>
                <a:blip r:embed="rId3"/>
              </a:buBlip>
            </a:pPr>
            <a:r>
              <a:rPr lang="tr-TR" dirty="0" smtClean="0">
                <a:solidFill>
                  <a:srgbClr val="FF0000"/>
                </a:solidFill>
              </a:rPr>
              <a:t>2.2 Yönetim Kurulu/ Komitesinin Listesi</a:t>
            </a:r>
          </a:p>
          <a:p>
            <a:pPr marL="361950" indent="-361950"/>
            <a:r>
              <a:rPr lang="tr-TR" dirty="0" smtClean="0"/>
              <a:t>       </a:t>
            </a:r>
          </a:p>
          <a:p>
            <a:pPr marL="361950" indent="-361950">
              <a:lnSpc>
                <a:spcPct val="150000"/>
              </a:lnSpc>
            </a:pPr>
            <a:endParaRPr lang="tr-TR" dirty="0" smtClean="0"/>
          </a:p>
          <a:p>
            <a:pPr marL="361950" indent="-361950">
              <a:lnSpc>
                <a:spcPct val="150000"/>
              </a:lnSpc>
            </a:pPr>
            <a:r>
              <a:rPr lang="tr-TR" dirty="0" smtClean="0"/>
              <a:t>      Kurum/kuruluş veya şirketinizin yönetim kurulu/ komitesinin listesini yazınız.</a:t>
            </a:r>
          </a:p>
          <a:p>
            <a:pPr marL="361950" indent="-361950">
              <a:lnSpc>
                <a:spcPct val="150000"/>
              </a:lnSpc>
              <a:buBlip>
                <a:blip r:embed="rId3"/>
              </a:buBlip>
            </a:pPr>
            <a:r>
              <a:rPr lang="tr-TR" dirty="0" smtClean="0">
                <a:solidFill>
                  <a:srgbClr val="FF0000"/>
                </a:solidFill>
              </a:rPr>
              <a:t>2.3 Sermaye Yapısı</a:t>
            </a:r>
          </a:p>
          <a:p>
            <a:pPr marL="361950" indent="-361950">
              <a:lnSpc>
                <a:spcPct val="150000"/>
              </a:lnSpc>
            </a:pPr>
            <a:r>
              <a:rPr lang="tr-TR" dirty="0" smtClean="0"/>
              <a:t>(KOBİ’lerin  doldurması gereken bir bölümdür)</a:t>
            </a:r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43</a:t>
            </a:fld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43608" y="2492896"/>
          <a:ext cx="5400600" cy="771898"/>
        </p:xfrm>
        <a:graphic>
          <a:graphicData uri="http://schemas.openxmlformats.org/drawingml/2006/table">
            <a:tbl>
              <a:tblPr/>
              <a:tblGrid>
                <a:gridCol w="2520281"/>
                <a:gridCol w="2880319"/>
              </a:tblGrid>
              <a:tr h="264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Times New Roman"/>
                          <a:cs typeface="Times New Roman"/>
                        </a:rPr>
                        <a:t>Kuruluş Tarihi</a:t>
                      </a:r>
                      <a:endParaRPr lang="tr-T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2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Times New Roman"/>
                          <a:cs typeface="Times New Roman"/>
                        </a:rPr>
                        <a:t>Faaliyete Başlama Tarihi</a:t>
                      </a:r>
                      <a:endParaRPr lang="tr-T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2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Times New Roman"/>
                          <a:cs typeface="Times New Roman"/>
                        </a:rPr>
                        <a:t>Başlıca Faaliyetleri</a:t>
                      </a:r>
                      <a:endParaRPr lang="tr-T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2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43608" y="3861048"/>
          <a:ext cx="7344818" cy="725800"/>
        </p:xfrm>
        <a:graphic>
          <a:graphicData uri="http://schemas.openxmlformats.org/drawingml/2006/table">
            <a:tbl>
              <a:tblPr/>
              <a:tblGrid>
                <a:gridCol w="1468809"/>
                <a:gridCol w="1468809"/>
                <a:gridCol w="1468809"/>
                <a:gridCol w="1468809"/>
                <a:gridCol w="1469582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Adı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Mesleği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>
                          <a:latin typeface="Times New Roman"/>
                          <a:ea typeface="Times New Roman"/>
                          <a:cs typeface="Times New Roman"/>
                        </a:rPr>
                        <a:t>Uyruğu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Görevi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>
                          <a:latin typeface="Times New Roman"/>
                          <a:ea typeface="Times New Roman"/>
                          <a:cs typeface="Times New Roman"/>
                        </a:rPr>
                        <a:t>Kuruldaki Yıl Sayısı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209675"/>
          </a:xfrm>
        </p:spPr>
        <p:txBody>
          <a:bodyPr/>
          <a:lstStyle/>
          <a:p>
            <a:pPr marL="857250" indent="-857250" algn="l">
              <a:buFont typeface="+mj-lt"/>
              <a:buAutoNum type="romanUcPeriod" startAt="2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Başvuru Sahibi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0" y="1268760"/>
            <a:ext cx="738664" cy="49685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342900" indent="-342900" algn="ctr"/>
            <a:r>
              <a:rPr lang="tr-TR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3.PROJE YÖNETME VE UYGULAMA KAPASİTESİ </a:t>
            </a:r>
          </a:p>
          <a:p>
            <a:pPr marL="342900" indent="-342900"/>
            <a:endParaRPr lang="tr-TR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131840" y="2924944"/>
            <a:ext cx="554461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 Projenin adı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Projenin amacı ve yeri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Projenin sonuçları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Projedeki rolü ve projeye katılım derecesi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Projenin maliyeti (TL)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Projeye finansman katkısı sağlayanlar (isim, katılan tutar)</a:t>
            </a:r>
          </a:p>
        </p:txBody>
      </p:sp>
      <p:graphicFrame>
        <p:nvGraphicFramePr>
          <p:cNvPr id="9" name="8 Diyagram"/>
          <p:cNvGraphicFramePr/>
          <p:nvPr/>
        </p:nvGraphicFramePr>
        <p:xfrm>
          <a:off x="395536" y="1700808"/>
          <a:ext cx="266429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3203848" y="170080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İlgili programın kapsamına giren alanlarda, </a:t>
            </a:r>
            <a:r>
              <a:rPr lang="tr-TR" b="1" dirty="0" smtClean="0"/>
              <a:t>son 5 yılda, </a:t>
            </a:r>
            <a:r>
              <a:rPr lang="tr-TR" dirty="0" smtClean="0"/>
              <a:t>başvuru sahibi tarafından </a:t>
            </a:r>
            <a:r>
              <a:rPr lang="tr-TR" b="1" dirty="0" smtClean="0"/>
              <a:t>yürütülen projeler hakkında</a:t>
            </a:r>
            <a:r>
              <a:rPr lang="tr-TR" dirty="0" smtClean="0"/>
              <a:t> aşağıdaki hususlarda bilgi veriniz.</a:t>
            </a:r>
          </a:p>
          <a:p>
            <a:endParaRPr lang="tr-TR" dirty="0"/>
          </a:p>
        </p:txBody>
      </p:sp>
      <p:pic>
        <p:nvPicPr>
          <p:cNvPr id="148482" name="Picture 2" descr="http://www.triadgroupllc.com/Silver_and_Gold_Puzzle_Men_op_600x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717032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209675"/>
          </a:xfrm>
        </p:spPr>
        <p:txBody>
          <a:bodyPr/>
          <a:lstStyle/>
          <a:p>
            <a:pPr marL="857250" indent="-857250" algn="l">
              <a:buFont typeface="+mj-lt"/>
              <a:buAutoNum type="romanUcPeriod" startAt="2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Başvuru Sahibi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0" y="1268760"/>
            <a:ext cx="738664" cy="49685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342900" indent="-342900" algn="ctr"/>
            <a:r>
              <a:rPr lang="tr-TR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3.PROJE YÖNETME VE UYGULAMA KAPASİTESİ </a:t>
            </a:r>
          </a:p>
          <a:p>
            <a:pPr marL="342900" indent="-342900"/>
            <a:endParaRPr lang="tr-TR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563888" y="3140968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3.2.2 Mali Veri </a:t>
            </a:r>
          </a:p>
          <a:p>
            <a:pPr marL="361950" indent="-361950" algn="just">
              <a:lnSpc>
                <a:spcPct val="150000"/>
              </a:lnSpc>
            </a:pPr>
            <a:r>
              <a:rPr lang="tr-TR" dirty="0" smtClean="0"/>
              <a:t>       (Kar amacı güden ve gütmeyen kuruluşlar kendilerine ait olan tabloyu doldurmalıdır.)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İşletmenizin </a:t>
            </a:r>
            <a:r>
              <a:rPr lang="tr-TR" b="1" dirty="0" smtClean="0"/>
              <a:t>kâr ve zarar tablosuna ve bilançosuna göre doldurunuz.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Buradaki verilerin kâr zarar hesapları, bilançolar, yerel vergi dairesine verilen </a:t>
            </a:r>
            <a:r>
              <a:rPr lang="tr-TR" b="1" dirty="0" smtClean="0"/>
              <a:t>vergi beyanı bilgileriyle uyumlu </a:t>
            </a:r>
            <a:r>
              <a:rPr lang="tr-TR" dirty="0" smtClean="0"/>
              <a:t>olduğundan emin olunuz. </a:t>
            </a:r>
          </a:p>
        </p:txBody>
      </p:sp>
      <p:graphicFrame>
        <p:nvGraphicFramePr>
          <p:cNvPr id="9" name="8 Diyagram"/>
          <p:cNvGraphicFramePr/>
          <p:nvPr/>
        </p:nvGraphicFramePr>
        <p:xfrm>
          <a:off x="539552" y="1556792"/>
          <a:ext cx="302433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3851920" y="1556792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3.2.1 Son üç yıl için yıllık gelir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Her yıl için </a:t>
            </a:r>
            <a:r>
              <a:rPr lang="tr-TR" b="1" dirty="0" smtClean="0"/>
              <a:t>mali destekçilerin adını </a:t>
            </a:r>
            <a:r>
              <a:rPr lang="tr-TR" dirty="0" smtClean="0"/>
              <a:t>ve her birinin </a:t>
            </a:r>
            <a:r>
              <a:rPr lang="tr-TR" b="1" dirty="0" smtClean="0"/>
              <a:t>yıllık gelire katkı yüzdesini </a:t>
            </a:r>
            <a:r>
              <a:rPr lang="tr-TR" dirty="0" smtClean="0"/>
              <a:t>(%) belirterek </a:t>
            </a:r>
          </a:p>
          <a:p>
            <a:endParaRPr lang="tr-TR" dirty="0"/>
          </a:p>
        </p:txBody>
      </p:sp>
      <p:pic>
        <p:nvPicPr>
          <p:cNvPr id="148482" name="Picture 2" descr="http://www.triadgroupllc.com/Silver_and_Gold_Puzzle_Men_op_600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573016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209675"/>
          </a:xfrm>
        </p:spPr>
        <p:txBody>
          <a:bodyPr/>
          <a:lstStyle/>
          <a:p>
            <a:pPr marL="857250" indent="-857250" algn="l">
              <a:buFont typeface="+mj-lt"/>
              <a:buAutoNum type="romanUcPeriod" startAt="2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Başvuru Sahibi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0" y="1268760"/>
            <a:ext cx="738664" cy="49685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342900" indent="-342900" algn="ctr"/>
            <a:r>
              <a:rPr lang="tr-TR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3.PROJE YÖNETME VE UYGULAMA KAPASİTESİ </a:t>
            </a:r>
          </a:p>
          <a:p>
            <a:pPr marL="342900" indent="-342900"/>
            <a:endParaRPr lang="tr-TR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635896" y="3140968"/>
            <a:ext cx="4752528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3.2.4 Ekipman ve ofisler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Sahip olduğunuz ofislerin yerleri, nitelikleri, ofis ekipmanları ve altyapısı yazılmalıdır. Yazılan bu bilgiler KUDAKA tarafından denetlenecektir. 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3.2.5 Diğer ilgili kaynaklar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 (örneğin iştirakçi kuruluşlar, uygulamaya katkıda bulunabilecek ağlar, vs.)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 </a:t>
            </a:r>
          </a:p>
        </p:txBody>
      </p:sp>
      <p:graphicFrame>
        <p:nvGraphicFramePr>
          <p:cNvPr id="9" name="8 Diyagram"/>
          <p:cNvGraphicFramePr/>
          <p:nvPr/>
        </p:nvGraphicFramePr>
        <p:xfrm>
          <a:off x="539552" y="1628800"/>
          <a:ext cx="280831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3635896" y="1556792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3.2.3 Kategorilerine göre tam zamanlı ve yarı zamanlı personel sayısı, çalışma yerlerini belirterek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(örneğin; müdür, mühendis, teknisyen, tekniker muhasebecilerin sayısı, vs.)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endParaRPr lang="tr-TR" dirty="0"/>
          </a:p>
        </p:txBody>
      </p:sp>
      <p:pic>
        <p:nvPicPr>
          <p:cNvPr id="148482" name="Picture 2" descr="http://www.triadgroupllc.com/Silver_and_Gold_Puzzle_Men_op_600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077072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209675"/>
          </a:xfrm>
        </p:spPr>
        <p:txBody>
          <a:bodyPr/>
          <a:lstStyle/>
          <a:p>
            <a:pPr marL="857250" indent="-857250" algn="l">
              <a:buFont typeface="+mj-lt"/>
              <a:buAutoNum type="romanUcPeriod" startAt="2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Başvuru Sahibi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0" y="1124744"/>
            <a:ext cx="1015663" cy="57332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800100" lvl="1" indent="-342900" algn="ctr"/>
            <a:r>
              <a:rPr lang="tr-TR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ULUSAL VEYA ULUSLARARASI KURUM VE KURULUŞLARLA  MALİ DESTEK AMAÇLI YAPILAN DİĞER BAŞVURULAR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1403648" y="1268760"/>
            <a:ext cx="74533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</a:rPr>
              <a:t>Son 3 yılda, ulusal ya da uluslararası kurum ve kuruluşlardan sağladığınız mali destekler varsa belirtiniz..</a:t>
            </a:r>
          </a:p>
          <a:p>
            <a:pPr>
              <a:lnSpc>
                <a:spcPct val="150000"/>
              </a:lnSpc>
            </a:pPr>
            <a:r>
              <a:rPr lang="tr-TR" sz="1600" b="1" dirty="0" smtClean="0">
                <a:solidFill>
                  <a:srgbClr val="FF0000"/>
                </a:solidFill>
              </a:rPr>
              <a:t>4.1 Alınan Mali Destekler 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dirty="0" smtClean="0"/>
              <a:t>Projenin Adı, Referans no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dirty="0" smtClean="0"/>
              <a:t>Destek Veren Kurum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dirty="0" smtClean="0"/>
              <a:t>Destek Programının Adı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dirty="0" smtClean="0"/>
              <a:t>Destek Alınan Tarihler 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dirty="0" smtClean="0"/>
              <a:t>Toplam Destek Tutarı (TL)</a:t>
            </a:r>
          </a:p>
          <a:p>
            <a:pPr>
              <a:lnSpc>
                <a:spcPct val="150000"/>
              </a:lnSpc>
            </a:pPr>
            <a:r>
              <a:rPr lang="tr-TR" sz="1600" b="1" dirty="0" smtClean="0">
                <a:solidFill>
                  <a:srgbClr val="FF0000"/>
                </a:solidFill>
              </a:rPr>
              <a:t>4.2 Sonuçlanmamış Başvurular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dirty="0" smtClean="0"/>
              <a:t>Projenin Adı, Referans no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dirty="0" smtClean="0"/>
              <a:t>Başvuruda Bulunulan Kurum 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dirty="0" smtClean="0"/>
              <a:t>Destek Programının Adı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dirty="0" smtClean="0"/>
              <a:t>Tahmini Sonuçlanma Tarihi</a:t>
            </a:r>
          </a:p>
          <a:p>
            <a:pPr marL="361950" indent="-361950">
              <a:lnSpc>
                <a:spcPct val="150000"/>
              </a:lnSpc>
              <a:buBlip>
                <a:blip r:embed="rId2"/>
              </a:buBlip>
            </a:pPr>
            <a:r>
              <a:rPr lang="tr-TR" sz="1600" dirty="0" smtClean="0"/>
              <a:t>Beklenen Toplam Destek Tutarı (TL)</a:t>
            </a:r>
          </a:p>
          <a:p>
            <a:endParaRPr lang="tr-TR" dirty="0"/>
          </a:p>
        </p:txBody>
      </p:sp>
      <p:pic>
        <p:nvPicPr>
          <p:cNvPr id="150532" name="Picture 4" descr="http://moneyning.com/wp-content/uploads/2008/12/dollar-ro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276872"/>
            <a:ext cx="4238625" cy="2895600"/>
          </a:xfrm>
          <a:prstGeom prst="rect">
            <a:avLst/>
          </a:prstGeom>
          <a:noFill/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6375" y="274639"/>
            <a:ext cx="7210425" cy="1066130"/>
          </a:xfrm>
        </p:spPr>
        <p:txBody>
          <a:bodyPr>
            <a:noAutofit/>
          </a:bodyPr>
          <a:lstStyle/>
          <a:p>
            <a:pPr marL="857250" indent="-857250" algn="l">
              <a:buFont typeface="+mj-lt"/>
              <a:buAutoNum type="romanUcPeriod" startAt="3"/>
            </a:pP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Başvuru Sahibinin Projeye </a:t>
            </a:r>
            <a:b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</a:b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Katılan Ortakları: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0" y="1124744"/>
            <a:ext cx="738664" cy="5400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800100" lvl="1" indent="-342900" algn="ctr"/>
            <a:r>
              <a:rPr lang="tr-TR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ORTAKLARLA İLGİLİ BİLGİLER</a:t>
            </a:r>
          </a:p>
          <a:p>
            <a:pPr marL="800100" lvl="1" indent="-342900"/>
            <a:endParaRPr lang="tr-TR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2578" name="Picture 2" descr="http://marketing.blogs.ie.edu/files/2009/10/PARTNER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420888"/>
            <a:ext cx="2255291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539552" y="1340768"/>
          <a:ext cx="5760640" cy="3456385"/>
        </p:xfrm>
        <a:graphic>
          <a:graphicData uri="http://schemas.openxmlformats.org/drawingml/2006/table">
            <a:tbl>
              <a:tblPr/>
              <a:tblGrid>
                <a:gridCol w="2616422"/>
                <a:gridCol w="3144218"/>
              </a:tblGrid>
              <a:tr h="181915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200" baseline="30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1. Ortak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18191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  <a:cs typeface="Times New Roman"/>
                        </a:rPr>
                        <a:t>Tam yasal adı (ticari unvanı)</a:t>
                      </a:r>
                      <a:endParaRPr lang="tr-TR" sz="10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15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Uyruğu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15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Yasal statüsü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15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Resmi adresi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15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İrtibat kişisi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15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Telefon numarası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15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Faks numarası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15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Cep telefonu numarası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15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E-posta adresi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15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Personel sayısı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15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Diğer ilgili kaynaklar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3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Teklif edilen projenin uygulanmasındaki rolü itibarı ile benzer proje tecrübesi 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15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Başvuru sahibi ile işbirliği geçmişi 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3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Teklif edilen projenin hazırlanmasındaki rolü ve katılımı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3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Teklif edilen projenin uygulanmasındaki rolü ve katılımı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5305563"/>
            <a:ext cx="77768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Her ortak kuruluş için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doldurulacaktır. Ortaklarınızın sayısına göre bu tabloyu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gereken sayıda çoğaltarak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kullanınız.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259633" y="274639"/>
            <a:ext cx="7427168" cy="850105"/>
          </a:xfrm>
        </p:spPr>
        <p:txBody>
          <a:bodyPr>
            <a:noAutofit/>
          </a:bodyPr>
          <a:lstStyle/>
          <a:p>
            <a:pPr marL="857250" indent="-857250" algn="l">
              <a:buFont typeface="+mj-lt"/>
              <a:buAutoNum type="romanUcPeriod" startAt="3"/>
            </a:pPr>
            <a:r>
              <a:rPr lang="tr-T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Başvuru Sahibinin Projeye </a:t>
            </a:r>
            <a:br>
              <a:rPr lang="tr-T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</a:br>
            <a:r>
              <a:rPr lang="tr-T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Katılan Ortakları:</a:t>
            </a:r>
            <a:endParaRPr lang="tr-T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0" y="1124744"/>
            <a:ext cx="738664" cy="5400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800100" lvl="1" indent="-342900" algn="ctr"/>
            <a:r>
              <a:rPr lang="tr-TR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2.ORTAKLIK BEYANNAMESİ:</a:t>
            </a:r>
          </a:p>
          <a:p>
            <a:pPr marL="800100" lvl="1" indent="-342900"/>
            <a:endParaRPr lang="tr-TR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11560" y="1628800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sz="2000" b="1" dirty="0" smtClean="0"/>
              <a:t>Ortakların,</a:t>
            </a:r>
            <a:r>
              <a:rPr lang="tr-TR" sz="2000" dirty="0" smtClean="0"/>
              <a:t> </a:t>
            </a:r>
            <a:r>
              <a:rPr lang="tr-TR" sz="2000" dirty="0" err="1" smtClean="0"/>
              <a:t>KUDAKA’ya</a:t>
            </a:r>
            <a:r>
              <a:rPr lang="tr-TR" sz="2000" dirty="0" smtClean="0"/>
              <a:t> sunulan </a:t>
            </a:r>
            <a:r>
              <a:rPr lang="tr-TR" sz="2000" b="1" dirty="0" smtClean="0"/>
              <a:t>projenin içeriğini </a:t>
            </a:r>
            <a:r>
              <a:rPr lang="tr-TR" sz="2000" dirty="0" smtClean="0"/>
              <a:t>okuyarak</a:t>
            </a:r>
            <a:r>
              <a:rPr lang="tr-TR" sz="2000" b="1" dirty="0" smtClean="0"/>
              <a:t> onayladığını gösteren belgedir.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sz="2000" dirty="0" smtClean="0"/>
              <a:t>Tüm ortaklar ve başvuru sahibi tarafından imzalanmalıdır. 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sz="2000" dirty="0" smtClean="0"/>
              <a:t>Ortaklık Beyannamesini, ilgili kurum-kuruluşları </a:t>
            </a:r>
            <a:r>
              <a:rPr lang="tr-TR" sz="2000" b="1" dirty="0" smtClean="0"/>
              <a:t>temsil/ilzam etmeye yetkili kişilerin imzalaması </a:t>
            </a:r>
            <a:r>
              <a:rPr lang="tr-TR" sz="2000" dirty="0" smtClean="0"/>
              <a:t>gerekmektedir.</a:t>
            </a:r>
          </a:p>
          <a:p>
            <a:endParaRPr lang="tr-TR" dirty="0"/>
          </a:p>
        </p:txBody>
      </p:sp>
      <p:pic>
        <p:nvPicPr>
          <p:cNvPr id="152578" name="Picture 2" descr="http://marketing.blogs.ie.edu/files/2009/10/PARTNE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19911"/>
            <a:ext cx="3420740" cy="2621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5580112" y="2708920"/>
            <a:ext cx="31683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Projenizin başlığı kısa, ilgi çekici, kolay anlaşılır  ve  proje teklifinizin içeriğini yansıtan şekilde olmalıdır!</a:t>
            </a:r>
          </a:p>
          <a:p>
            <a:endParaRPr lang="tr-TR" dirty="0"/>
          </a:p>
        </p:txBody>
      </p:sp>
      <p:pic>
        <p:nvPicPr>
          <p:cNvPr id="115714" name="Picture 2" descr="http://www.engr.iupui.edu/nsaac/images/important_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2708920"/>
            <a:ext cx="1440160" cy="1440160"/>
          </a:xfrm>
          <a:prstGeom prst="rect">
            <a:avLst/>
          </a:prstGeom>
          <a:noFill/>
        </p:spPr>
      </p:pic>
      <p:sp>
        <p:nvSpPr>
          <p:cNvPr id="13" name="12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6375" y="274639"/>
            <a:ext cx="7210425" cy="994122"/>
          </a:xfrm>
        </p:spPr>
        <p:txBody>
          <a:bodyPr>
            <a:noAutofit/>
          </a:bodyPr>
          <a:lstStyle/>
          <a:p>
            <a:pPr marL="857250" indent="-857250" algn="l">
              <a:buFont typeface="+mj-lt"/>
              <a:buAutoNum type="romanUcPeriod" startAt="4"/>
            </a:pP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Başvuru Sahibinin Projeye</a:t>
            </a:r>
            <a:b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</a:b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Katılan İştirakçileri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51520" y="1628800"/>
            <a:ext cx="446449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1. İŞTİRAKÇİLERLE İLGİLİ BİLGİLER </a:t>
            </a:r>
          </a:p>
          <a:p>
            <a:pPr marL="819150" lvl="1" indent="-361950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Ortaklarla ilgili bilgiler kısmına benzer şekilde doldurulmalıdır.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2.  İŞTİRAKÇİ BEYANNAMESİ </a:t>
            </a:r>
          </a:p>
          <a:p>
            <a:pPr marL="819150" lvl="1" indent="-361950">
              <a:lnSpc>
                <a:spcPct val="150000"/>
              </a:lnSpc>
              <a:buBlip>
                <a:blip r:embed="rId2"/>
              </a:buBlip>
            </a:pPr>
            <a:r>
              <a:rPr lang="tr-TR" b="1" dirty="0" smtClean="0"/>
              <a:t>Tüm iştirakçiler tarafından </a:t>
            </a:r>
            <a:r>
              <a:rPr lang="tr-TR" dirty="0" smtClean="0"/>
              <a:t>onaylanmalıdır.</a:t>
            </a:r>
          </a:p>
          <a:p>
            <a:pPr marL="819150" lvl="1" indent="-361950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İştirakçilerin projeye katılacağını, proje teklifini okuduğunu ve onayladığını bildirir, projede belirtilen rolünü yerine getireceğini gösterir nitelikte belgedir.</a:t>
            </a:r>
          </a:p>
          <a:p>
            <a:pPr marL="819150" lvl="1" indent="-361950">
              <a:lnSpc>
                <a:spcPct val="150000"/>
              </a:lnSpc>
            </a:pPr>
            <a:r>
              <a:rPr lang="tr-TR" sz="1600" dirty="0" smtClean="0">
                <a:solidFill>
                  <a:srgbClr val="C00000"/>
                </a:solidFill>
              </a:rPr>
              <a:t>Tabloyu iştirakçi sayısına göre çoğaltınız</a:t>
            </a:r>
          </a:p>
          <a:p>
            <a:endParaRPr lang="tr-TR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4860032" y="1424133"/>
          <a:ext cx="3995936" cy="5317232"/>
        </p:xfrm>
        <a:graphic>
          <a:graphicData uri="http://schemas.openxmlformats.org/drawingml/2006/table">
            <a:tbl>
              <a:tblPr/>
              <a:tblGrid>
                <a:gridCol w="1842533"/>
                <a:gridCol w="2153403"/>
              </a:tblGrid>
              <a:tr h="184718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1. İştirakçi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60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  <a:cs typeface="Times New Roman"/>
                        </a:rPr>
                        <a:t>Tam yasal adı (ticari unvanı)</a:t>
                      </a:r>
                      <a:endParaRPr lang="tr-TR" sz="10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1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Uyruğu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Yasal statüsü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Resmi adresi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1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İrtibat kişisi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Telefon numarası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Faks numarası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E-posta adresi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Personel sayısı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Diğer ilgili kaynaklar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4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Teklif edilen projenin uygulanmasındaki rolü itibarı ile benzer proje tecrübesi 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3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Başvuru sahibi ile işbirliği geçmişi 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7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>
                          <a:latin typeface="Times New Roman"/>
                          <a:ea typeface="Times New Roman"/>
                        </a:rPr>
                        <a:t>Teklif edilen projenin hazırlanmasındaki rolü ve katılımı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7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r>
                        <a:rPr lang="tr-TR" sz="1100" b="1" spc="-10" dirty="0">
                          <a:latin typeface="Times New Roman"/>
                          <a:ea typeface="Times New Roman"/>
                        </a:rPr>
                        <a:t>Teklif edilen projenin uygulanmasındaki rolü ve katılımı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581015" algn="r"/>
                        </a:tabLst>
                      </a:pPr>
                      <a:endParaRPr lang="tr-TR" sz="1100" spc="-10" baseline="30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8 Düz Ok Bağlayıcısı"/>
          <p:cNvCxnSpPr/>
          <p:nvPr/>
        </p:nvCxnSpPr>
        <p:spPr>
          <a:xfrm>
            <a:off x="4067944" y="6453336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6375" y="274639"/>
            <a:ext cx="7210425" cy="994122"/>
          </a:xfrm>
        </p:spPr>
        <p:txBody>
          <a:bodyPr>
            <a:noAutofit/>
          </a:bodyPr>
          <a:lstStyle/>
          <a:p>
            <a:pPr marL="857250" indent="-857250" algn="l">
              <a:buFont typeface="+mj-lt"/>
              <a:buAutoNum type="romanUcPeriod" startAt="4"/>
            </a:pP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Başvuru Sahibinin Projeye</a:t>
            </a:r>
            <a:b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</a:b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Katılan İştirakçileri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619672" y="4725144"/>
          <a:ext cx="6112634" cy="1634480"/>
        </p:xfrm>
        <a:graphic>
          <a:graphicData uri="http://schemas.openxmlformats.org/drawingml/2006/table">
            <a:tbl>
              <a:tblPr/>
              <a:tblGrid>
                <a:gridCol w="1471219"/>
                <a:gridCol w="4641415"/>
              </a:tblGrid>
              <a:tr h="32689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100" b="1" dirty="0">
                          <a:latin typeface="Times New Roman"/>
                          <a:ea typeface="Times New Roman"/>
                        </a:rPr>
                        <a:t>Adı Soyadı: 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9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100" b="1">
                          <a:latin typeface="Times New Roman"/>
                          <a:ea typeface="Times New Roman"/>
                        </a:rPr>
                        <a:t>Kuruluş: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9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100" b="1">
                          <a:latin typeface="Times New Roman"/>
                          <a:ea typeface="Times New Roman"/>
                        </a:rPr>
                        <a:t>Pozisyonu/Konumu: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9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100" b="1">
                          <a:latin typeface="Times New Roman"/>
                          <a:ea typeface="Times New Roman"/>
                        </a:rPr>
                        <a:t>İmza: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9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100" b="1">
                          <a:latin typeface="Times New Roman"/>
                          <a:ea typeface="Times New Roman"/>
                        </a:rPr>
                        <a:t>Tarih ve yer:</a:t>
                      </a:r>
                      <a:endParaRPr lang="tr-T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467544" y="1950311"/>
            <a:ext cx="82089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Projeye </a:t>
            </a:r>
            <a:r>
              <a:rPr kumimoji="0" lang="tr-TR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sponsorluk, teknik destek sağlama </a:t>
            </a:r>
            <a:r>
              <a:rPr kumimoji="0" lang="tr-TR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gibi konularda roller üstlenecek kuruluşların İştirakçi Beyannamesini doldurmaları gerekmektedir.</a:t>
            </a:r>
          </a:p>
          <a:p>
            <a:pPr marL="3619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r-TR" i="1" dirty="0" smtClean="0">
              <a:solidFill>
                <a:srgbClr val="000000"/>
              </a:solidFill>
            </a:endParaRPr>
          </a:p>
          <a:p>
            <a:pPr marL="3619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19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İşbu beyanname ile ____________________________________________ adlı projeye iştirakçi olarak katılacağımızı, proje teklifini okuduğumuzu ve onayladığımızı bildirir, projede belirtilen rolümüzü eksiksiz bir şekilde yerine getireceğimizi taahhüt ederiz.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 descr="http://www.greenpass.com.au/images/home/business%20gro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75656" y="0"/>
            <a:ext cx="7210425" cy="1209675"/>
          </a:xfrm>
        </p:spPr>
        <p:txBody>
          <a:bodyPr>
            <a:noAutofit/>
          </a:bodyPr>
          <a:lstStyle/>
          <a:p>
            <a:pPr marL="857250" indent="-857250" algn="l">
              <a:buFont typeface="+mj-lt"/>
              <a:buAutoNum type="romanUcPeriod" startAt="5"/>
            </a:pP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Başvuru Sahibinin Beyannamesi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11560" y="1628801"/>
            <a:ext cx="813690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Bu kısımda “Başvuru Sahibi” aşağıdaki hususları beyan eder: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Başvuru formunda </a:t>
            </a:r>
            <a:r>
              <a:rPr lang="tr-TR" b="1" dirty="0" smtClean="0"/>
              <a:t>verilen bilgiler doğrudur</a:t>
            </a:r>
            <a:r>
              <a:rPr lang="tr-TR" dirty="0" smtClean="0"/>
              <a:t>;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Başvuru Sahibi, ortaklarıyla birlikte (varsa) projenin hazırlanmasından ve </a:t>
            </a:r>
            <a:r>
              <a:rPr lang="tr-TR" b="1" dirty="0" smtClean="0"/>
              <a:t>yönetiminden doğrudan sorumludur </a:t>
            </a:r>
            <a:r>
              <a:rPr lang="tr-TR" dirty="0" smtClean="0"/>
              <a:t>ve </a:t>
            </a:r>
            <a:r>
              <a:rPr lang="tr-TR" b="1" dirty="0" smtClean="0"/>
              <a:t>aracı olarak hareket etmeyecektir</a:t>
            </a:r>
            <a:r>
              <a:rPr lang="tr-TR" dirty="0" smtClean="0"/>
              <a:t>;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Başvuru Sahibi projenin yürütüldüğü süre içerisinde faaliyetlerini sürdürmek ve gerektiğinde projenin finansmanına katılmak için istikrarlı ve</a:t>
            </a:r>
            <a:r>
              <a:rPr lang="tr-TR" b="1" dirty="0" smtClean="0"/>
              <a:t> yeterli mali kaynaklara sahiptir</a:t>
            </a:r>
            <a:r>
              <a:rPr lang="tr-TR" dirty="0" smtClean="0"/>
              <a:t>; </a:t>
            </a:r>
          </a:p>
          <a:p>
            <a:pPr marL="361950" lvl="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Başvuru Sahibi teklif edilen projeyi başarı ile tamamlamak için </a:t>
            </a:r>
            <a:r>
              <a:rPr lang="tr-TR" b="1" dirty="0" smtClean="0"/>
              <a:t>gerekli yönetim kapasitesine, profesyonel yeterliliğe ve niteliğe sahiptir;</a:t>
            </a:r>
          </a:p>
          <a:p>
            <a:pPr marL="361950" indent="-36195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/>
              <a:t>Başvuru Sahibi ve ortakları (varsa) Başvuru Rehberi Bölüm 2.1.1 (2)’de listelenen </a:t>
            </a:r>
            <a:r>
              <a:rPr lang="tr-TR" b="1" dirty="0" smtClean="0"/>
              <a:t>(a)’dan (f)’ye kadar olan kategorilerden herhangi birine girmemektedir.</a:t>
            </a: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3059832" y="2780928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Teşekkürler…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3995936" y="2708920"/>
            <a:ext cx="4752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Proje faaliyetlerinin uygulanacağı, projeden fayda sağlayacak </a:t>
            </a:r>
            <a:r>
              <a:rPr lang="tr-TR" sz="2000" dirty="0" smtClean="0">
                <a:solidFill>
                  <a:srgbClr val="FF0000"/>
                </a:solidFill>
              </a:rPr>
              <a:t>Bölge,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FF0000"/>
                </a:solidFill>
              </a:rPr>
              <a:t>İl, İlçe</a:t>
            </a:r>
          </a:p>
          <a:p>
            <a:endParaRPr lang="tr-TR" dirty="0"/>
          </a:p>
        </p:txBody>
      </p:sp>
      <p:pic>
        <p:nvPicPr>
          <p:cNvPr id="116740" name="Picture 4" descr="http://www.manzara.be/data/media/53/www.manzara.be_-_Uc_Boyutlu_Dun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348260" cy="1762761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995936" y="1628800"/>
          <a:ext cx="5004048" cy="2160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668016"/>
                <a:gridCol w="1668016"/>
                <a:gridCol w="1668016"/>
              </a:tblGrid>
              <a:tr h="1584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Projenin Toplam Uygun Maliyeti	</a:t>
                      </a:r>
                      <a:endParaRPr lang="tr-TR" sz="1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KUDAKA’dan İstenen Destek Tutarı</a:t>
                      </a:r>
                      <a:endParaRPr lang="tr-TR" sz="1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Projenin Toplam Uygun Maliyetine Yüzdesi %</a:t>
                      </a:r>
                      <a:endParaRPr lang="tr-TR" sz="1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9 Yuvarlatılmış Dikdörtgen"/>
          <p:cNvSpPr/>
          <p:nvPr/>
        </p:nvSpPr>
        <p:spPr>
          <a:xfrm>
            <a:off x="3995936" y="4221088"/>
            <a:ext cx="1440160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Projenizin toplam beklenen maliyetini yazınız </a:t>
            </a:r>
            <a:endParaRPr lang="tr-TR" dirty="0"/>
          </a:p>
        </p:txBody>
      </p:sp>
      <p:sp>
        <p:nvSpPr>
          <p:cNvPr id="11" name="10 Yuvarlatılmış Dikdörtgen"/>
          <p:cNvSpPr/>
          <p:nvPr/>
        </p:nvSpPr>
        <p:spPr>
          <a:xfrm>
            <a:off x="5724128" y="4221088"/>
            <a:ext cx="1440160" cy="22322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Program kapsamında talep ettiğiniz mali destek tutarını yazınız</a:t>
            </a:r>
            <a:endParaRPr lang="tr-TR" dirty="0"/>
          </a:p>
        </p:txBody>
      </p:sp>
      <p:sp>
        <p:nvSpPr>
          <p:cNvPr id="12" name="11 Yuvarlatılmış Dikdörtgen"/>
          <p:cNvSpPr/>
          <p:nvPr/>
        </p:nvSpPr>
        <p:spPr>
          <a:xfrm>
            <a:off x="7380312" y="3933056"/>
            <a:ext cx="1763688" cy="29249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İstenen destek tutarının uygun maliyete bölünüp 100 ile çarpılması sonucu elde edilecek oranı yazınız. </a:t>
            </a:r>
            <a:endParaRPr lang="tr-TR" sz="1600" dirty="0"/>
          </a:p>
        </p:txBody>
      </p:sp>
      <p:cxnSp>
        <p:nvCxnSpPr>
          <p:cNvPr id="14" name="13 Düz Ok Bağlayıcısı"/>
          <p:cNvCxnSpPr>
            <a:stCxn id="10" idx="0"/>
          </p:cNvCxnSpPr>
          <p:nvPr/>
        </p:nvCxnSpPr>
        <p:spPr>
          <a:xfrm rot="5400000" flipH="1" flipV="1">
            <a:off x="4355976" y="386104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>
            <a:stCxn id="11" idx="0"/>
          </p:cNvCxnSpPr>
          <p:nvPr/>
        </p:nvCxnSpPr>
        <p:spPr>
          <a:xfrm rot="5400000" flipH="1" flipV="1">
            <a:off x="6084168" y="386104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>
            <a:stCxn id="12" idx="0"/>
          </p:cNvCxnSpPr>
          <p:nvPr/>
        </p:nvCxnSpPr>
        <p:spPr>
          <a:xfrm rot="16200000" flipV="1">
            <a:off x="8037258" y="3708158"/>
            <a:ext cx="432048" cy="17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19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7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59832" y="1340768"/>
            <a:ext cx="5626968" cy="4785395"/>
          </a:xfrm>
        </p:spPr>
        <p:txBody>
          <a:bodyPr/>
          <a:lstStyle/>
          <a:p>
            <a:pPr algn="ctr">
              <a:buNone/>
            </a:pPr>
            <a:r>
              <a:rPr lang="tr-TR" sz="2000" b="1" u="sng" dirty="0" smtClean="0">
                <a:latin typeface="Arial"/>
              </a:rPr>
              <a:t>Projenin Toplam Uygun Maliyetinin Yüzdesi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D09-F114-4719-8D55-BA2C1FAA47DF}" type="slidenum">
              <a:rPr lang="tr-TR" smtClean="0"/>
              <a:pPr/>
              <a:t>8</a:t>
            </a:fld>
            <a:endParaRPr lang="tr-TR"/>
          </a:p>
        </p:txBody>
      </p:sp>
      <p:graphicFrame>
        <p:nvGraphicFramePr>
          <p:cNvPr id="5" name="6 İçerik Yer Tutucusu"/>
          <p:cNvGraphicFramePr>
            <a:graphicFrameLocks/>
          </p:cNvGraphicFramePr>
          <p:nvPr/>
        </p:nvGraphicFramePr>
        <p:xfrm>
          <a:off x="457200" y="1600200"/>
          <a:ext cx="260263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1403648" y="197768"/>
            <a:ext cx="6984776" cy="1143000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18493"/>
              </p:ext>
            </p:extLst>
          </p:nvPr>
        </p:nvGraphicFramePr>
        <p:xfrm>
          <a:off x="3347864" y="1916832"/>
          <a:ext cx="5400600" cy="210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0"/>
                <a:gridCol w="2700300"/>
              </a:tblGrid>
              <a:tr h="488541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Üretimin Geliştirilmesi MDP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4886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Kâr Amacı Güden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Kuruluşlar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İçin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0789"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 smtClean="0"/>
                        <a:t>Asgarî Destek Oranı: </a:t>
                      </a:r>
                      <a:r>
                        <a:rPr lang="tr-TR" sz="2000" b="0" dirty="0" smtClean="0">
                          <a:solidFill>
                            <a:srgbClr val="FF0000"/>
                          </a:solidFill>
                        </a:rPr>
                        <a:t>%15</a:t>
                      </a: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 smtClean="0"/>
                        <a:t>Azamî Destek Oranı: </a:t>
                      </a:r>
                      <a:r>
                        <a:rPr lang="tr-TR" sz="2000" b="0" dirty="0" smtClean="0">
                          <a:solidFill>
                            <a:srgbClr val="FF0000"/>
                          </a:solidFill>
                        </a:rPr>
                        <a:t>%50</a:t>
                      </a: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037316"/>
              </p:ext>
            </p:extLst>
          </p:nvPr>
        </p:nvGraphicFramePr>
        <p:xfrm>
          <a:off x="3347864" y="4221088"/>
          <a:ext cx="5400600" cy="2327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0"/>
                <a:gridCol w="2700300"/>
              </a:tblGrid>
              <a:tr h="504056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Tarımsal Üretim Altyapısının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Geliştirilmesi 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MDP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461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Kâr Amacı Gütmeyen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Kuruluşlar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İçin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30565"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 smtClean="0"/>
                        <a:t>Asgarî Destek Oranı:</a:t>
                      </a:r>
                      <a:r>
                        <a:rPr lang="tr-TR" sz="2000" b="0" baseline="0" dirty="0" smtClean="0"/>
                        <a:t> </a:t>
                      </a:r>
                      <a:r>
                        <a:rPr lang="tr-TR" sz="2000" b="0" dirty="0" smtClean="0">
                          <a:solidFill>
                            <a:srgbClr val="FF0000"/>
                          </a:solidFill>
                        </a:rPr>
                        <a:t>%25</a:t>
                      </a: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 smtClean="0"/>
                        <a:t>Azamî Destek Oranı: </a:t>
                      </a:r>
                      <a:r>
                        <a:rPr lang="tr-TR" sz="2000" b="0" dirty="0" smtClean="0">
                          <a:solidFill>
                            <a:srgbClr val="FF0000"/>
                          </a:solidFill>
                        </a:rPr>
                        <a:t>%75</a:t>
                      </a: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tr-TR" dirty="0" smtClean="0">
                <a:solidFill>
                  <a:schemeClr val="bg1"/>
                </a:solidFill>
                <a:latin typeface="Adobe Caslon Pro Bold" pitchFamily="18" charset="0"/>
              </a:rPr>
              <a:t>Proje</a:t>
            </a:r>
            <a:endParaRPr lang="tr-TR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227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14 Tablo"/>
          <p:cNvGraphicFramePr>
            <a:graphicFrameLocks noGrp="1"/>
          </p:cNvGraphicFramePr>
          <p:nvPr/>
        </p:nvGraphicFramePr>
        <p:xfrm>
          <a:off x="4067944" y="1916832"/>
          <a:ext cx="4320480" cy="311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427476">
                <a:tc>
                  <a:txBody>
                    <a:bodyPr/>
                    <a:lstStyle/>
                    <a:p>
                      <a:r>
                        <a:rPr lang="tr-T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Projenin Süresi</a:t>
                      </a:r>
                      <a:endParaRPr lang="tr-T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 ay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7476">
                <a:tc>
                  <a:txBody>
                    <a:bodyPr/>
                    <a:lstStyle/>
                    <a:p>
                      <a:r>
                        <a:rPr lang="tr-T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Projenin Amaçları</a:t>
                      </a:r>
                    </a:p>
                    <a:p>
                      <a:r>
                        <a:rPr lang="tr-T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(Genel ve Özel Amaçlar)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824">
                <a:tc>
                  <a:txBody>
                    <a:bodyPr/>
                    <a:lstStyle/>
                    <a:p>
                      <a:r>
                        <a:rPr lang="tr-T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Ortak(</a:t>
                      </a:r>
                      <a:r>
                        <a:rPr lang="tr-TR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lar</a:t>
                      </a:r>
                      <a:r>
                        <a:rPr lang="tr-T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7476">
                <a:tc>
                  <a:txBody>
                    <a:bodyPr/>
                    <a:lstStyle/>
                    <a:p>
                      <a:r>
                        <a:rPr lang="tr-T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Hedef grup(</a:t>
                      </a:r>
                      <a:r>
                        <a:rPr lang="tr-TR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lar</a:t>
                      </a:r>
                      <a:r>
                        <a:rPr lang="tr-T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/ Müşteriler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7476">
                <a:tc>
                  <a:txBody>
                    <a:bodyPr/>
                    <a:lstStyle/>
                    <a:p>
                      <a:r>
                        <a:rPr lang="tr-T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Nihai Yararlanıcılar</a:t>
                      </a:r>
                      <a:endParaRPr lang="tr-T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7476">
                <a:tc>
                  <a:txBody>
                    <a:bodyPr/>
                    <a:lstStyle/>
                    <a:p>
                      <a:r>
                        <a:rPr lang="tr-T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Beklenen Sonuçlar</a:t>
                      </a:r>
                      <a:endParaRPr lang="tr-T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7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Temel Faaliyetler</a:t>
                      </a:r>
                      <a:endParaRPr lang="tr-T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4067944" y="551723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Tabloda yer alan boşlukları doldurunuz.  </a:t>
            </a:r>
          </a:p>
          <a:p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0" y="2996952"/>
            <a:ext cx="461665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TANIM</a:t>
            </a:r>
            <a:endParaRPr lang="tr-TR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smtClean="0"/>
              <a:t>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3968</Words>
  <Application>Microsoft Office PowerPoint</Application>
  <PresentationFormat>Ekran Gösterisi (4:3)</PresentationFormat>
  <Paragraphs>910</Paragraphs>
  <Slides>53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61" baseType="lpstr">
      <vt:lpstr>Adobe Caslon Pro</vt:lpstr>
      <vt:lpstr>Adobe Caslon Pro Bold</vt:lpstr>
      <vt:lpstr>Adobe Garamond Pro Bold</vt:lpstr>
      <vt:lpstr>Arial</vt:lpstr>
      <vt:lpstr>Calibri</vt:lpstr>
      <vt:lpstr>Times New Roman</vt:lpstr>
      <vt:lpstr>Wingdings</vt:lpstr>
      <vt:lpstr>Ofis Teması</vt:lpstr>
      <vt:lpstr> Kuzeydoğu Anadolu Kalkınma Ajansı </vt:lpstr>
      <vt:lpstr>PowerPoint Sunusu</vt:lpstr>
      <vt:lpstr>PowerPoint Sunusu</vt:lpstr>
      <vt:lpstr>Başvuru Formunun  Bölümleri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Proje</vt:lpstr>
      <vt:lpstr>PowerPoint Sunusu</vt:lpstr>
      <vt:lpstr>Proje</vt:lpstr>
      <vt:lpstr>Proje</vt:lpstr>
      <vt:lpstr>Proje</vt:lpstr>
      <vt:lpstr>Proje</vt:lpstr>
      <vt:lpstr>Proje</vt:lpstr>
      <vt:lpstr>Proje</vt:lpstr>
      <vt:lpstr>Başvuru Sahibi</vt:lpstr>
      <vt:lpstr>Başvuru Sahibi</vt:lpstr>
      <vt:lpstr>Başvuru Sahibi</vt:lpstr>
      <vt:lpstr>Başvuru Sahibi</vt:lpstr>
      <vt:lpstr>Başvuru Sahibi</vt:lpstr>
      <vt:lpstr>Başvuru Sahibi</vt:lpstr>
      <vt:lpstr>Başvuru Sahibi</vt:lpstr>
      <vt:lpstr>Başvuru Sahibinin Projeye  Katılan Ortakları:</vt:lpstr>
      <vt:lpstr>Başvuru Sahibinin Projeye  Katılan Ortakları:</vt:lpstr>
      <vt:lpstr>Başvuru Sahibinin Projeye Katılan İştirakçileri</vt:lpstr>
      <vt:lpstr>Başvuru Sahibinin Projeye Katılan İştirakçileri</vt:lpstr>
      <vt:lpstr>Başvuru Sahibinin Beyannamesi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hatice.sakarya</dc:creator>
  <cp:lastModifiedBy>Mehmet OKSUZER</cp:lastModifiedBy>
  <cp:revision>188</cp:revision>
  <dcterms:created xsi:type="dcterms:W3CDTF">2010-08-02T05:52:14Z</dcterms:created>
  <dcterms:modified xsi:type="dcterms:W3CDTF">2020-12-18T10:48:54Z</dcterms:modified>
</cp:coreProperties>
</file>