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257" r:id="rId2"/>
    <p:sldId id="322" r:id="rId3"/>
    <p:sldId id="378" r:id="rId4"/>
    <p:sldId id="376" r:id="rId5"/>
    <p:sldId id="379" r:id="rId6"/>
    <p:sldId id="377" r:id="rId7"/>
    <p:sldId id="373" r:id="rId8"/>
    <p:sldId id="380" r:id="rId9"/>
    <p:sldId id="420" r:id="rId10"/>
    <p:sldId id="382" r:id="rId11"/>
    <p:sldId id="325" r:id="rId12"/>
    <p:sldId id="323" r:id="rId13"/>
    <p:sldId id="324" r:id="rId14"/>
    <p:sldId id="326" r:id="rId15"/>
    <p:sldId id="327" r:id="rId16"/>
    <p:sldId id="412" r:id="rId17"/>
    <p:sldId id="367" r:id="rId18"/>
    <p:sldId id="328" r:id="rId19"/>
    <p:sldId id="330" r:id="rId20"/>
    <p:sldId id="331" r:id="rId21"/>
    <p:sldId id="388" r:id="rId22"/>
    <p:sldId id="384" r:id="rId23"/>
    <p:sldId id="368" r:id="rId24"/>
    <p:sldId id="332" r:id="rId25"/>
    <p:sldId id="385" r:id="rId26"/>
    <p:sldId id="402" r:id="rId27"/>
    <p:sldId id="333" r:id="rId28"/>
    <p:sldId id="334" r:id="rId29"/>
    <p:sldId id="335" r:id="rId30"/>
    <p:sldId id="413" r:id="rId31"/>
    <p:sldId id="414" r:id="rId32"/>
    <p:sldId id="329" r:id="rId33"/>
    <p:sldId id="423" r:id="rId34"/>
    <p:sldId id="336" r:id="rId35"/>
    <p:sldId id="337" r:id="rId36"/>
    <p:sldId id="339" r:id="rId37"/>
    <p:sldId id="340" r:id="rId38"/>
    <p:sldId id="416" r:id="rId39"/>
    <p:sldId id="415" r:id="rId40"/>
    <p:sldId id="341" r:id="rId41"/>
    <p:sldId id="394" r:id="rId42"/>
    <p:sldId id="342" r:id="rId43"/>
    <p:sldId id="343" r:id="rId44"/>
    <p:sldId id="417" r:id="rId45"/>
    <p:sldId id="411" r:id="rId46"/>
    <p:sldId id="397" r:id="rId47"/>
    <p:sldId id="347" r:id="rId48"/>
    <p:sldId id="349" r:id="rId49"/>
    <p:sldId id="350" r:id="rId50"/>
    <p:sldId id="345" r:id="rId51"/>
    <p:sldId id="351" r:id="rId52"/>
    <p:sldId id="405" r:id="rId53"/>
    <p:sldId id="353" r:id="rId54"/>
    <p:sldId id="354" r:id="rId55"/>
    <p:sldId id="355" r:id="rId56"/>
    <p:sldId id="356" r:id="rId57"/>
    <p:sldId id="357" r:id="rId58"/>
    <p:sldId id="419" r:id="rId59"/>
    <p:sldId id="359" r:id="rId60"/>
    <p:sldId id="421" r:id="rId61"/>
    <p:sldId id="360" r:id="rId62"/>
    <p:sldId id="363" r:id="rId63"/>
    <p:sldId id="362" r:id="rId64"/>
    <p:sldId id="398" r:id="rId65"/>
    <p:sldId id="399" r:id="rId66"/>
    <p:sldId id="418" r:id="rId67"/>
    <p:sldId id="408" r:id="rId68"/>
    <p:sldId id="422" r:id="rId69"/>
    <p:sldId id="364" r:id="rId70"/>
    <p:sldId id="391" r:id="rId71"/>
    <p:sldId id="365" r:id="rId7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22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4" autoAdjust="0"/>
    <p:restoredTop sz="93676" autoAdjust="0"/>
  </p:normalViewPr>
  <p:slideViewPr>
    <p:cSldViewPr>
      <p:cViewPr varScale="1">
        <p:scale>
          <a:sx n="70" d="100"/>
          <a:sy n="70" d="100"/>
        </p:scale>
        <p:origin x="124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97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12.xml.rels><?xml version="1.0" encoding="UTF-8" standalone="yes"?>
<Relationships xmlns="http://schemas.openxmlformats.org/package/2006/relationships"><Relationship Id="rId1" Type="http://schemas.openxmlformats.org/officeDocument/2006/relationships/image" Target="../media/image29.png"/></Relationships>
</file>

<file path=ppt/diagrams/_rels/data14.xml.rels><?xml version="1.0" encoding="UTF-8" standalone="yes"?>
<Relationships xmlns="http://schemas.openxmlformats.org/package/2006/relationships"><Relationship Id="rId1" Type="http://schemas.openxmlformats.org/officeDocument/2006/relationships/image" Target="../media/image29.png"/></Relationships>
</file>

<file path=ppt/diagrams/_rels/data15.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632373-7C55-4573-8A63-F13495668FF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tr-TR"/>
        </a:p>
      </dgm:t>
    </dgm:pt>
    <dgm:pt modelId="{86AD818B-C3E1-4C03-B3A7-594317604B36}" type="pres">
      <dgm:prSet presAssocID="{5C632373-7C55-4573-8A63-F13495668FF8}" presName="linear" presStyleCnt="0">
        <dgm:presLayoutVars>
          <dgm:animLvl val="lvl"/>
          <dgm:resizeHandles val="exact"/>
        </dgm:presLayoutVars>
      </dgm:prSet>
      <dgm:spPr/>
      <dgm:t>
        <a:bodyPr/>
        <a:lstStyle/>
        <a:p>
          <a:endParaRPr lang="tr-TR"/>
        </a:p>
      </dgm:t>
    </dgm:pt>
  </dgm:ptLst>
  <dgm:cxnLst>
    <dgm:cxn modelId="{E46A4D38-76EE-480D-809F-A96B156EE21F}" type="presOf" srcId="{5C632373-7C55-4573-8A63-F13495668FF8}" destId="{86AD818B-C3E1-4C03-B3A7-594317604B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900D1D-9E16-4D05-9B3E-E4FD15243499}" type="doc">
      <dgm:prSet loTypeId="urn:microsoft.com/office/officeart/2005/8/layout/chevron2" loCatId="list" qsTypeId="urn:microsoft.com/office/officeart/2005/8/quickstyle/3d1" qsCatId="3D" csTypeId="urn:microsoft.com/office/officeart/2005/8/colors/accent2_2" csCatId="accent2" phldr="1"/>
      <dgm:spPr/>
      <dgm:t>
        <a:bodyPr/>
        <a:lstStyle/>
        <a:p>
          <a:endParaRPr lang="tr-TR"/>
        </a:p>
      </dgm:t>
    </dgm:pt>
    <dgm:pt modelId="{36D6C9F1-424F-4852-8511-6EBA93BC13E6}">
      <dgm:prSet phldrT="[Metin]" custT="1"/>
      <dgm:spPr/>
      <dgm:t>
        <a:bodyPr/>
        <a:lstStyle/>
        <a:p>
          <a:r>
            <a:rPr lang="tr-TR" sz="1500" dirty="0"/>
            <a:t> </a:t>
          </a:r>
          <a:r>
            <a:rPr lang="tr-TR" sz="1800" b="1" dirty="0"/>
            <a:t>2</a:t>
          </a:r>
          <a:endParaRPr lang="tr-TR" sz="1500" b="1" dirty="0"/>
        </a:p>
      </dgm:t>
    </dgm:pt>
    <dgm:pt modelId="{B49B49BD-4CF8-4B85-9742-E4BC196E47B5}" type="parTrans" cxnId="{446FAE5D-3C1F-4935-A374-4EE1BB68E1D1}">
      <dgm:prSet/>
      <dgm:spPr/>
      <dgm:t>
        <a:bodyPr/>
        <a:lstStyle/>
        <a:p>
          <a:endParaRPr lang="tr-TR"/>
        </a:p>
      </dgm:t>
    </dgm:pt>
    <dgm:pt modelId="{035C4B07-7E40-40A7-A5FF-7E5AA9F23BFC}" type="sibTrans" cxnId="{446FAE5D-3C1F-4935-A374-4EE1BB68E1D1}">
      <dgm:prSet/>
      <dgm:spPr/>
      <dgm:t>
        <a:bodyPr/>
        <a:lstStyle/>
        <a:p>
          <a:endParaRPr lang="tr-TR"/>
        </a:p>
      </dgm:t>
    </dgm:pt>
    <dgm:pt modelId="{AB684580-8E7A-4E8C-B164-E939DE53B230}">
      <dgm:prSet custT="1"/>
      <dgm:spPr/>
      <dgm:t>
        <a:bodyPr/>
        <a:lstStyle/>
        <a:p>
          <a:r>
            <a:rPr lang="tr-TR" sz="2400" dirty="0"/>
            <a:t>Paydaş Analizi</a:t>
          </a:r>
        </a:p>
      </dgm:t>
    </dgm:pt>
    <dgm:pt modelId="{10AA119E-1E4F-4632-B90C-CC34A0B293A2}" type="parTrans" cxnId="{46E5586B-D5EE-4A82-98F7-9E4DA70AB4CE}">
      <dgm:prSet/>
      <dgm:spPr/>
      <dgm:t>
        <a:bodyPr/>
        <a:lstStyle/>
        <a:p>
          <a:endParaRPr lang="tr-TR"/>
        </a:p>
      </dgm:t>
    </dgm:pt>
    <dgm:pt modelId="{3B7AED17-8754-4DFE-9340-96D4A49D1CB9}" type="sibTrans" cxnId="{46E5586B-D5EE-4A82-98F7-9E4DA70AB4CE}">
      <dgm:prSet/>
      <dgm:spPr/>
      <dgm:t>
        <a:bodyPr/>
        <a:lstStyle/>
        <a:p>
          <a:endParaRPr lang="tr-TR"/>
        </a:p>
      </dgm:t>
    </dgm:pt>
    <dgm:pt modelId="{D71AD3F1-82A8-4F85-8892-DE300192DAA6}" type="pres">
      <dgm:prSet presAssocID="{58900D1D-9E16-4D05-9B3E-E4FD15243499}" presName="linearFlow" presStyleCnt="0">
        <dgm:presLayoutVars>
          <dgm:dir/>
          <dgm:animLvl val="lvl"/>
          <dgm:resizeHandles val="exact"/>
        </dgm:presLayoutVars>
      </dgm:prSet>
      <dgm:spPr/>
      <dgm:t>
        <a:bodyPr/>
        <a:lstStyle/>
        <a:p>
          <a:endParaRPr lang="tr-TR"/>
        </a:p>
      </dgm:t>
    </dgm:pt>
    <dgm:pt modelId="{41B68A77-A605-4DC6-BE64-3E738929D562}" type="pres">
      <dgm:prSet presAssocID="{36D6C9F1-424F-4852-8511-6EBA93BC13E6}" presName="composite" presStyleCnt="0"/>
      <dgm:spPr/>
    </dgm:pt>
    <dgm:pt modelId="{B945E337-1542-4F00-B95E-7CA3F20455E9}" type="pres">
      <dgm:prSet presAssocID="{36D6C9F1-424F-4852-8511-6EBA93BC13E6}" presName="parentText" presStyleLbl="alignNode1" presStyleIdx="0" presStyleCnt="1">
        <dgm:presLayoutVars>
          <dgm:chMax val="1"/>
          <dgm:bulletEnabled val="1"/>
        </dgm:presLayoutVars>
      </dgm:prSet>
      <dgm:spPr/>
      <dgm:t>
        <a:bodyPr/>
        <a:lstStyle/>
        <a:p>
          <a:endParaRPr lang="tr-TR"/>
        </a:p>
      </dgm:t>
    </dgm:pt>
    <dgm:pt modelId="{8F2C8BD2-6270-4C61-B9D8-FBB41CBA9838}" type="pres">
      <dgm:prSet presAssocID="{36D6C9F1-424F-4852-8511-6EBA93BC13E6}" presName="descendantText" presStyleLbl="alignAcc1" presStyleIdx="0" presStyleCnt="1">
        <dgm:presLayoutVars>
          <dgm:bulletEnabled val="1"/>
        </dgm:presLayoutVars>
      </dgm:prSet>
      <dgm:spPr/>
      <dgm:t>
        <a:bodyPr/>
        <a:lstStyle/>
        <a:p>
          <a:endParaRPr lang="tr-TR"/>
        </a:p>
      </dgm:t>
    </dgm:pt>
  </dgm:ptLst>
  <dgm:cxnLst>
    <dgm:cxn modelId="{46E5586B-D5EE-4A82-98F7-9E4DA70AB4CE}" srcId="{36D6C9F1-424F-4852-8511-6EBA93BC13E6}" destId="{AB684580-8E7A-4E8C-B164-E939DE53B230}" srcOrd="0" destOrd="0" parTransId="{10AA119E-1E4F-4632-B90C-CC34A0B293A2}" sibTransId="{3B7AED17-8754-4DFE-9340-96D4A49D1CB9}"/>
    <dgm:cxn modelId="{446FAE5D-3C1F-4935-A374-4EE1BB68E1D1}" srcId="{58900D1D-9E16-4D05-9B3E-E4FD15243499}" destId="{36D6C9F1-424F-4852-8511-6EBA93BC13E6}" srcOrd="0" destOrd="0" parTransId="{B49B49BD-4CF8-4B85-9742-E4BC196E47B5}" sibTransId="{035C4B07-7E40-40A7-A5FF-7E5AA9F23BFC}"/>
    <dgm:cxn modelId="{F202FF28-5A0F-47DA-8957-B7A8993B120D}" type="presOf" srcId="{AB684580-8E7A-4E8C-B164-E939DE53B230}" destId="{8F2C8BD2-6270-4C61-B9D8-FBB41CBA9838}" srcOrd="0" destOrd="0" presId="urn:microsoft.com/office/officeart/2005/8/layout/chevron2"/>
    <dgm:cxn modelId="{A7BC599B-3A99-4FD2-884F-0ACB7DB1D49B}" type="presOf" srcId="{36D6C9F1-424F-4852-8511-6EBA93BC13E6}" destId="{B945E337-1542-4F00-B95E-7CA3F20455E9}" srcOrd="0" destOrd="0" presId="urn:microsoft.com/office/officeart/2005/8/layout/chevron2"/>
    <dgm:cxn modelId="{197647E6-0477-4696-A895-B76F584F7FCA}" type="presOf" srcId="{58900D1D-9E16-4D05-9B3E-E4FD15243499}" destId="{D71AD3F1-82A8-4F85-8892-DE300192DAA6}" srcOrd="0" destOrd="0" presId="urn:microsoft.com/office/officeart/2005/8/layout/chevron2"/>
    <dgm:cxn modelId="{888B9E14-8F90-4579-B095-110DAC0B4185}" type="presParOf" srcId="{D71AD3F1-82A8-4F85-8892-DE300192DAA6}" destId="{41B68A77-A605-4DC6-BE64-3E738929D562}" srcOrd="0" destOrd="0" presId="urn:microsoft.com/office/officeart/2005/8/layout/chevron2"/>
    <dgm:cxn modelId="{F44B1A77-9E4F-41F1-826B-D971B84CAADD}" type="presParOf" srcId="{41B68A77-A605-4DC6-BE64-3E738929D562}" destId="{B945E337-1542-4F00-B95E-7CA3F20455E9}" srcOrd="0" destOrd="0" presId="urn:microsoft.com/office/officeart/2005/8/layout/chevron2"/>
    <dgm:cxn modelId="{B826ADB6-E1B7-45C5-97E9-B16023271B1C}" type="presParOf" srcId="{41B68A77-A605-4DC6-BE64-3E738929D562}" destId="{8F2C8BD2-6270-4C61-B9D8-FBB41CBA9838}" srcOrd="1" destOrd="0" presId="urn:microsoft.com/office/officeart/2005/8/layout/chevron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97FF103-A590-497B-A5E2-D1B056B302D9}" type="doc">
      <dgm:prSet loTypeId="urn:microsoft.com/office/officeart/2005/8/layout/hierarchy1" loCatId="hierarchy" qsTypeId="urn:microsoft.com/office/officeart/2005/8/quickstyle/simple4" qsCatId="simple" csTypeId="urn:microsoft.com/office/officeart/2005/8/colors/colorful1#3" csCatId="colorful" phldr="1"/>
      <dgm:spPr/>
      <dgm:t>
        <a:bodyPr/>
        <a:lstStyle/>
        <a:p>
          <a:endParaRPr lang="tr-TR"/>
        </a:p>
      </dgm:t>
    </dgm:pt>
    <dgm:pt modelId="{6C377F94-26DC-4DE2-AC79-0670010F902C}">
      <dgm:prSet phldrT="[Metin]"/>
      <dgm:spPr/>
      <dgm:t>
        <a:bodyPr/>
        <a:lstStyle/>
        <a:p>
          <a:r>
            <a:rPr lang="tr-TR" dirty="0"/>
            <a:t> TEMEL SORUN</a:t>
          </a:r>
        </a:p>
      </dgm:t>
    </dgm:pt>
    <dgm:pt modelId="{1B62A3A8-6F50-4F6F-BB44-576DF9B58ADC}" type="parTrans" cxnId="{14F21119-9512-432A-9050-D4302D1245D7}">
      <dgm:prSet/>
      <dgm:spPr/>
      <dgm:t>
        <a:bodyPr/>
        <a:lstStyle/>
        <a:p>
          <a:endParaRPr lang="tr-TR"/>
        </a:p>
      </dgm:t>
    </dgm:pt>
    <dgm:pt modelId="{0AADD064-022D-4F5E-816F-4E2AD57AE078}" type="sibTrans" cxnId="{14F21119-9512-432A-9050-D4302D1245D7}">
      <dgm:prSet/>
      <dgm:spPr/>
      <dgm:t>
        <a:bodyPr/>
        <a:lstStyle/>
        <a:p>
          <a:endParaRPr lang="tr-TR"/>
        </a:p>
      </dgm:t>
    </dgm:pt>
    <dgm:pt modelId="{43E6577E-676B-4143-A43D-2C830AEC01E4}">
      <dgm:prSet phldrT="[Metin]"/>
      <dgm:spPr/>
      <dgm:t>
        <a:bodyPr/>
        <a:lstStyle/>
        <a:p>
          <a:r>
            <a:rPr lang="tr-TR" dirty="0"/>
            <a:t> </a:t>
          </a:r>
        </a:p>
      </dgm:t>
    </dgm:pt>
    <dgm:pt modelId="{9364B942-6EE2-4323-87E8-AAD31FEFD5A0}" type="parTrans" cxnId="{A5A66C6C-78BF-4692-B75F-F22EEBBDC73A}">
      <dgm:prSet/>
      <dgm:spPr/>
      <dgm:t>
        <a:bodyPr/>
        <a:lstStyle/>
        <a:p>
          <a:endParaRPr lang="tr-TR"/>
        </a:p>
      </dgm:t>
    </dgm:pt>
    <dgm:pt modelId="{0207B090-7CF8-439B-A4DD-685F73054368}" type="sibTrans" cxnId="{A5A66C6C-78BF-4692-B75F-F22EEBBDC73A}">
      <dgm:prSet/>
      <dgm:spPr/>
      <dgm:t>
        <a:bodyPr/>
        <a:lstStyle/>
        <a:p>
          <a:endParaRPr lang="tr-TR"/>
        </a:p>
      </dgm:t>
    </dgm:pt>
    <dgm:pt modelId="{F230B16F-8A64-405B-A52F-858E6EDB0149}">
      <dgm:prSet phldrT="[Metin]"/>
      <dgm:spPr/>
      <dgm:t>
        <a:bodyPr/>
        <a:lstStyle/>
        <a:p>
          <a:r>
            <a:rPr lang="tr-TR" dirty="0"/>
            <a:t> </a:t>
          </a:r>
        </a:p>
      </dgm:t>
    </dgm:pt>
    <dgm:pt modelId="{656B17DA-2303-42B1-934E-42FAE0DD6B97}" type="parTrans" cxnId="{EBB3321C-D745-4FAC-B08A-D9AF270B73F8}">
      <dgm:prSet/>
      <dgm:spPr/>
      <dgm:t>
        <a:bodyPr/>
        <a:lstStyle/>
        <a:p>
          <a:endParaRPr lang="tr-TR"/>
        </a:p>
      </dgm:t>
    </dgm:pt>
    <dgm:pt modelId="{26AD3BEE-03A5-436A-89D6-D2AEC16E3F17}" type="sibTrans" cxnId="{EBB3321C-D745-4FAC-B08A-D9AF270B73F8}">
      <dgm:prSet/>
      <dgm:spPr/>
      <dgm:t>
        <a:bodyPr/>
        <a:lstStyle/>
        <a:p>
          <a:endParaRPr lang="tr-TR"/>
        </a:p>
      </dgm:t>
    </dgm:pt>
    <dgm:pt modelId="{D9353ED5-F1AF-413E-9CF7-B0528D202593}">
      <dgm:prSet phldrT="[Metin]"/>
      <dgm:spPr/>
      <dgm:t>
        <a:bodyPr/>
        <a:lstStyle/>
        <a:p>
          <a:r>
            <a:rPr lang="tr-TR" dirty="0"/>
            <a:t> </a:t>
          </a:r>
        </a:p>
      </dgm:t>
    </dgm:pt>
    <dgm:pt modelId="{5544B3E9-AB02-4CAF-82AC-3189D11156DA}" type="parTrans" cxnId="{96D24405-A9CC-413D-83C6-10B3890D2019}">
      <dgm:prSet/>
      <dgm:spPr/>
      <dgm:t>
        <a:bodyPr/>
        <a:lstStyle/>
        <a:p>
          <a:endParaRPr lang="tr-TR"/>
        </a:p>
      </dgm:t>
    </dgm:pt>
    <dgm:pt modelId="{906E5C13-F20D-44C8-809D-DFD7A9981A9D}" type="sibTrans" cxnId="{96D24405-A9CC-413D-83C6-10B3890D2019}">
      <dgm:prSet/>
      <dgm:spPr/>
      <dgm:t>
        <a:bodyPr/>
        <a:lstStyle/>
        <a:p>
          <a:endParaRPr lang="tr-TR"/>
        </a:p>
      </dgm:t>
    </dgm:pt>
    <dgm:pt modelId="{D05432C6-B7DA-409C-8126-0B225F2E2078}">
      <dgm:prSet phldrT="[Metin]"/>
      <dgm:spPr/>
      <dgm:t>
        <a:bodyPr/>
        <a:lstStyle/>
        <a:p>
          <a:r>
            <a:rPr lang="tr-TR" dirty="0"/>
            <a:t> </a:t>
          </a:r>
        </a:p>
      </dgm:t>
    </dgm:pt>
    <dgm:pt modelId="{B4DAD080-C542-433C-A4C5-A58BE3D485DD}" type="parTrans" cxnId="{1D743AD3-1995-4393-BCE3-C90EB477F312}">
      <dgm:prSet/>
      <dgm:spPr/>
      <dgm:t>
        <a:bodyPr/>
        <a:lstStyle/>
        <a:p>
          <a:endParaRPr lang="tr-TR"/>
        </a:p>
      </dgm:t>
    </dgm:pt>
    <dgm:pt modelId="{0230AD08-E57F-4B66-B9E8-FA53B67B069A}" type="sibTrans" cxnId="{1D743AD3-1995-4393-BCE3-C90EB477F312}">
      <dgm:prSet/>
      <dgm:spPr/>
      <dgm:t>
        <a:bodyPr/>
        <a:lstStyle/>
        <a:p>
          <a:endParaRPr lang="tr-TR"/>
        </a:p>
      </dgm:t>
    </dgm:pt>
    <dgm:pt modelId="{33198E96-B7C0-4D5C-B3C1-20D6B5EB5DA4}">
      <dgm:prSet phldrT="[Metin]"/>
      <dgm:spPr/>
      <dgm:t>
        <a:bodyPr/>
        <a:lstStyle/>
        <a:p>
          <a:r>
            <a:rPr lang="tr-TR" dirty="0"/>
            <a:t> </a:t>
          </a:r>
        </a:p>
      </dgm:t>
    </dgm:pt>
    <dgm:pt modelId="{7AED1A5C-0B31-4955-B001-189F3053A196}" type="parTrans" cxnId="{CFD0D75A-4CBC-4180-973B-BA231BF49B05}">
      <dgm:prSet/>
      <dgm:spPr/>
      <dgm:t>
        <a:bodyPr/>
        <a:lstStyle/>
        <a:p>
          <a:endParaRPr lang="tr-TR"/>
        </a:p>
      </dgm:t>
    </dgm:pt>
    <dgm:pt modelId="{D16D73D9-ED29-4815-A768-60751A587D25}" type="sibTrans" cxnId="{CFD0D75A-4CBC-4180-973B-BA231BF49B05}">
      <dgm:prSet/>
      <dgm:spPr/>
      <dgm:t>
        <a:bodyPr/>
        <a:lstStyle/>
        <a:p>
          <a:endParaRPr lang="tr-TR"/>
        </a:p>
      </dgm:t>
    </dgm:pt>
    <dgm:pt modelId="{72E523D8-E12A-4523-99DB-D6CCD4C35C09}" type="pres">
      <dgm:prSet presAssocID="{C97FF103-A590-497B-A5E2-D1B056B302D9}" presName="hierChild1" presStyleCnt="0">
        <dgm:presLayoutVars>
          <dgm:chPref val="1"/>
          <dgm:dir/>
          <dgm:animOne val="branch"/>
          <dgm:animLvl val="lvl"/>
          <dgm:resizeHandles/>
        </dgm:presLayoutVars>
      </dgm:prSet>
      <dgm:spPr/>
      <dgm:t>
        <a:bodyPr/>
        <a:lstStyle/>
        <a:p>
          <a:endParaRPr lang="tr-TR"/>
        </a:p>
      </dgm:t>
    </dgm:pt>
    <dgm:pt modelId="{7028BCD6-713E-4AE2-82F7-C6721DCEAED7}" type="pres">
      <dgm:prSet presAssocID="{6C377F94-26DC-4DE2-AC79-0670010F902C}" presName="hierRoot1" presStyleCnt="0"/>
      <dgm:spPr/>
    </dgm:pt>
    <dgm:pt modelId="{D92EBFD5-F5E6-44FC-A786-F7922F1BC693}" type="pres">
      <dgm:prSet presAssocID="{6C377F94-26DC-4DE2-AC79-0670010F902C}" presName="composite" presStyleCnt="0"/>
      <dgm:spPr/>
    </dgm:pt>
    <dgm:pt modelId="{B747CC6B-7ED0-4BFB-8439-1E4126ABCB19}" type="pres">
      <dgm:prSet presAssocID="{6C377F94-26DC-4DE2-AC79-0670010F902C}" presName="background" presStyleLbl="node0" presStyleIdx="0" presStyleCnt="1"/>
      <dgm:spPr/>
    </dgm:pt>
    <dgm:pt modelId="{86C4DCD6-9128-4147-BA9F-EF09C3B9DBF3}" type="pres">
      <dgm:prSet presAssocID="{6C377F94-26DC-4DE2-AC79-0670010F902C}" presName="text" presStyleLbl="fgAcc0" presStyleIdx="0" presStyleCnt="1">
        <dgm:presLayoutVars>
          <dgm:chPref val="3"/>
        </dgm:presLayoutVars>
      </dgm:prSet>
      <dgm:spPr/>
      <dgm:t>
        <a:bodyPr/>
        <a:lstStyle/>
        <a:p>
          <a:endParaRPr lang="tr-TR"/>
        </a:p>
      </dgm:t>
    </dgm:pt>
    <dgm:pt modelId="{4395BC2C-5502-4EDF-A1F1-67A676794C5D}" type="pres">
      <dgm:prSet presAssocID="{6C377F94-26DC-4DE2-AC79-0670010F902C}" presName="hierChild2" presStyleCnt="0"/>
      <dgm:spPr/>
    </dgm:pt>
    <dgm:pt modelId="{6A718045-2E6C-442B-98B4-C441F086C359}" type="pres">
      <dgm:prSet presAssocID="{9364B942-6EE2-4323-87E8-AAD31FEFD5A0}" presName="Name10" presStyleLbl="parChTrans1D2" presStyleIdx="0" presStyleCnt="2"/>
      <dgm:spPr/>
      <dgm:t>
        <a:bodyPr/>
        <a:lstStyle/>
        <a:p>
          <a:endParaRPr lang="tr-TR"/>
        </a:p>
      </dgm:t>
    </dgm:pt>
    <dgm:pt modelId="{CF4C69AB-C9A8-49F5-AE04-12671CCA86FD}" type="pres">
      <dgm:prSet presAssocID="{43E6577E-676B-4143-A43D-2C830AEC01E4}" presName="hierRoot2" presStyleCnt="0"/>
      <dgm:spPr/>
    </dgm:pt>
    <dgm:pt modelId="{D3BA70DD-0468-4F13-9AD4-B8AE377D8404}" type="pres">
      <dgm:prSet presAssocID="{43E6577E-676B-4143-A43D-2C830AEC01E4}" presName="composite2" presStyleCnt="0"/>
      <dgm:spPr/>
    </dgm:pt>
    <dgm:pt modelId="{32BDC958-A070-410B-87A4-B0CA7E607F78}" type="pres">
      <dgm:prSet presAssocID="{43E6577E-676B-4143-A43D-2C830AEC01E4}" presName="background2" presStyleLbl="node2" presStyleIdx="0" presStyleCnt="2"/>
      <dgm:spPr/>
    </dgm:pt>
    <dgm:pt modelId="{0C29ADDD-5CA7-454E-A6FF-82DD00B4206A}" type="pres">
      <dgm:prSet presAssocID="{43E6577E-676B-4143-A43D-2C830AEC01E4}" presName="text2" presStyleLbl="fgAcc2" presStyleIdx="0" presStyleCnt="2">
        <dgm:presLayoutVars>
          <dgm:chPref val="3"/>
        </dgm:presLayoutVars>
      </dgm:prSet>
      <dgm:spPr/>
      <dgm:t>
        <a:bodyPr/>
        <a:lstStyle/>
        <a:p>
          <a:endParaRPr lang="tr-TR"/>
        </a:p>
      </dgm:t>
    </dgm:pt>
    <dgm:pt modelId="{D9C15CC6-3F6C-489C-BD7F-7B8670BAC2D9}" type="pres">
      <dgm:prSet presAssocID="{43E6577E-676B-4143-A43D-2C830AEC01E4}" presName="hierChild3" presStyleCnt="0"/>
      <dgm:spPr/>
    </dgm:pt>
    <dgm:pt modelId="{5F159662-9C77-42FC-A29B-1EEC3AC3FB0B}" type="pres">
      <dgm:prSet presAssocID="{656B17DA-2303-42B1-934E-42FAE0DD6B97}" presName="Name17" presStyleLbl="parChTrans1D3" presStyleIdx="0" presStyleCnt="3"/>
      <dgm:spPr/>
      <dgm:t>
        <a:bodyPr/>
        <a:lstStyle/>
        <a:p>
          <a:endParaRPr lang="tr-TR"/>
        </a:p>
      </dgm:t>
    </dgm:pt>
    <dgm:pt modelId="{0D8DC6E4-374B-49B0-B21C-A36627368720}" type="pres">
      <dgm:prSet presAssocID="{F230B16F-8A64-405B-A52F-858E6EDB0149}" presName="hierRoot3" presStyleCnt="0"/>
      <dgm:spPr/>
    </dgm:pt>
    <dgm:pt modelId="{0A527C04-091A-4DD5-91F5-76E42AED5536}" type="pres">
      <dgm:prSet presAssocID="{F230B16F-8A64-405B-A52F-858E6EDB0149}" presName="composite3" presStyleCnt="0"/>
      <dgm:spPr/>
    </dgm:pt>
    <dgm:pt modelId="{519A1D90-208B-41BE-85B0-DDE050E4CC4E}" type="pres">
      <dgm:prSet presAssocID="{F230B16F-8A64-405B-A52F-858E6EDB0149}" presName="background3" presStyleLbl="node3" presStyleIdx="0" presStyleCnt="3"/>
      <dgm:spPr/>
    </dgm:pt>
    <dgm:pt modelId="{64F0EE43-FF08-4153-ABB2-CC3099B0B0A1}" type="pres">
      <dgm:prSet presAssocID="{F230B16F-8A64-405B-A52F-858E6EDB0149}" presName="text3" presStyleLbl="fgAcc3" presStyleIdx="0" presStyleCnt="3">
        <dgm:presLayoutVars>
          <dgm:chPref val="3"/>
        </dgm:presLayoutVars>
      </dgm:prSet>
      <dgm:spPr/>
      <dgm:t>
        <a:bodyPr/>
        <a:lstStyle/>
        <a:p>
          <a:endParaRPr lang="tr-TR"/>
        </a:p>
      </dgm:t>
    </dgm:pt>
    <dgm:pt modelId="{1E637067-8F98-4E47-8AE8-C5B485235B00}" type="pres">
      <dgm:prSet presAssocID="{F230B16F-8A64-405B-A52F-858E6EDB0149}" presName="hierChild4" presStyleCnt="0"/>
      <dgm:spPr/>
    </dgm:pt>
    <dgm:pt modelId="{2D9C4A4D-EF42-4879-8CD1-0491B7D59807}" type="pres">
      <dgm:prSet presAssocID="{5544B3E9-AB02-4CAF-82AC-3189D11156DA}" presName="Name17" presStyleLbl="parChTrans1D3" presStyleIdx="1" presStyleCnt="3"/>
      <dgm:spPr/>
      <dgm:t>
        <a:bodyPr/>
        <a:lstStyle/>
        <a:p>
          <a:endParaRPr lang="tr-TR"/>
        </a:p>
      </dgm:t>
    </dgm:pt>
    <dgm:pt modelId="{28A389BA-DB16-4563-B79F-6E1A44A57058}" type="pres">
      <dgm:prSet presAssocID="{D9353ED5-F1AF-413E-9CF7-B0528D202593}" presName="hierRoot3" presStyleCnt="0"/>
      <dgm:spPr/>
    </dgm:pt>
    <dgm:pt modelId="{2A715E5B-76D6-48FE-AF4E-17434B22E01D}" type="pres">
      <dgm:prSet presAssocID="{D9353ED5-F1AF-413E-9CF7-B0528D202593}" presName="composite3" presStyleCnt="0"/>
      <dgm:spPr/>
    </dgm:pt>
    <dgm:pt modelId="{0A5F8F48-017E-4852-BBBA-4958A92BC927}" type="pres">
      <dgm:prSet presAssocID="{D9353ED5-F1AF-413E-9CF7-B0528D202593}" presName="background3" presStyleLbl="node3" presStyleIdx="1" presStyleCnt="3"/>
      <dgm:spPr/>
    </dgm:pt>
    <dgm:pt modelId="{88CE3657-3BE8-4123-90F9-4597525A6D93}" type="pres">
      <dgm:prSet presAssocID="{D9353ED5-F1AF-413E-9CF7-B0528D202593}" presName="text3" presStyleLbl="fgAcc3" presStyleIdx="1" presStyleCnt="3" custLinFactNeighborX="2336" custLinFactNeighborY="5239">
        <dgm:presLayoutVars>
          <dgm:chPref val="3"/>
        </dgm:presLayoutVars>
      </dgm:prSet>
      <dgm:spPr/>
      <dgm:t>
        <a:bodyPr/>
        <a:lstStyle/>
        <a:p>
          <a:endParaRPr lang="tr-TR"/>
        </a:p>
      </dgm:t>
    </dgm:pt>
    <dgm:pt modelId="{192964BB-0E50-4D48-80AD-961C32ABD28F}" type="pres">
      <dgm:prSet presAssocID="{D9353ED5-F1AF-413E-9CF7-B0528D202593}" presName="hierChild4" presStyleCnt="0"/>
      <dgm:spPr/>
    </dgm:pt>
    <dgm:pt modelId="{C0D3B145-61EF-4AFF-91E3-59BEDCDBF8B2}" type="pres">
      <dgm:prSet presAssocID="{B4DAD080-C542-433C-A4C5-A58BE3D485DD}" presName="Name10" presStyleLbl="parChTrans1D2" presStyleIdx="1" presStyleCnt="2"/>
      <dgm:spPr/>
      <dgm:t>
        <a:bodyPr/>
        <a:lstStyle/>
        <a:p>
          <a:endParaRPr lang="tr-TR"/>
        </a:p>
      </dgm:t>
    </dgm:pt>
    <dgm:pt modelId="{26C55D0F-ADC1-4E4D-A0C1-CB0BB5B01FE0}" type="pres">
      <dgm:prSet presAssocID="{D05432C6-B7DA-409C-8126-0B225F2E2078}" presName="hierRoot2" presStyleCnt="0"/>
      <dgm:spPr/>
    </dgm:pt>
    <dgm:pt modelId="{31BAC286-C8B7-425D-B318-639479E2FCA3}" type="pres">
      <dgm:prSet presAssocID="{D05432C6-B7DA-409C-8126-0B225F2E2078}" presName="composite2" presStyleCnt="0"/>
      <dgm:spPr/>
    </dgm:pt>
    <dgm:pt modelId="{AE06EB98-D18D-4242-84ED-7F3E41D9F80E}" type="pres">
      <dgm:prSet presAssocID="{D05432C6-B7DA-409C-8126-0B225F2E2078}" presName="background2" presStyleLbl="node2" presStyleIdx="1" presStyleCnt="2"/>
      <dgm:spPr/>
    </dgm:pt>
    <dgm:pt modelId="{1F8D37EF-192E-49B2-B847-0A9217A2A289}" type="pres">
      <dgm:prSet presAssocID="{D05432C6-B7DA-409C-8126-0B225F2E2078}" presName="text2" presStyleLbl="fgAcc2" presStyleIdx="1" presStyleCnt="2">
        <dgm:presLayoutVars>
          <dgm:chPref val="3"/>
        </dgm:presLayoutVars>
      </dgm:prSet>
      <dgm:spPr/>
      <dgm:t>
        <a:bodyPr/>
        <a:lstStyle/>
        <a:p>
          <a:endParaRPr lang="tr-TR"/>
        </a:p>
      </dgm:t>
    </dgm:pt>
    <dgm:pt modelId="{0F9E7EB4-0F1C-4743-ACE0-7AFC9947C8F4}" type="pres">
      <dgm:prSet presAssocID="{D05432C6-B7DA-409C-8126-0B225F2E2078}" presName="hierChild3" presStyleCnt="0"/>
      <dgm:spPr/>
    </dgm:pt>
    <dgm:pt modelId="{E02BD98E-F92C-494E-9AA6-9FB329A97745}" type="pres">
      <dgm:prSet presAssocID="{7AED1A5C-0B31-4955-B001-189F3053A196}" presName="Name17" presStyleLbl="parChTrans1D3" presStyleIdx="2" presStyleCnt="3"/>
      <dgm:spPr/>
      <dgm:t>
        <a:bodyPr/>
        <a:lstStyle/>
        <a:p>
          <a:endParaRPr lang="tr-TR"/>
        </a:p>
      </dgm:t>
    </dgm:pt>
    <dgm:pt modelId="{AB078736-8D58-42BE-B1DB-79299E86112A}" type="pres">
      <dgm:prSet presAssocID="{33198E96-B7C0-4D5C-B3C1-20D6B5EB5DA4}" presName="hierRoot3" presStyleCnt="0"/>
      <dgm:spPr/>
    </dgm:pt>
    <dgm:pt modelId="{5A1942FA-12D0-4FD1-B36D-A336DAD036E0}" type="pres">
      <dgm:prSet presAssocID="{33198E96-B7C0-4D5C-B3C1-20D6B5EB5DA4}" presName="composite3" presStyleCnt="0"/>
      <dgm:spPr/>
    </dgm:pt>
    <dgm:pt modelId="{BC41B12C-F3ED-4376-9EEA-E782B04C833A}" type="pres">
      <dgm:prSet presAssocID="{33198E96-B7C0-4D5C-B3C1-20D6B5EB5DA4}" presName="background3" presStyleLbl="node3" presStyleIdx="2" presStyleCnt="3"/>
      <dgm:spPr/>
    </dgm:pt>
    <dgm:pt modelId="{A5A2D0E4-9AF2-4362-9DB9-F0D39F2A4E72}" type="pres">
      <dgm:prSet presAssocID="{33198E96-B7C0-4D5C-B3C1-20D6B5EB5DA4}" presName="text3" presStyleLbl="fgAcc3" presStyleIdx="2" presStyleCnt="3">
        <dgm:presLayoutVars>
          <dgm:chPref val="3"/>
        </dgm:presLayoutVars>
      </dgm:prSet>
      <dgm:spPr/>
      <dgm:t>
        <a:bodyPr/>
        <a:lstStyle/>
        <a:p>
          <a:endParaRPr lang="tr-TR"/>
        </a:p>
      </dgm:t>
    </dgm:pt>
    <dgm:pt modelId="{FC8B2A13-35F6-4E8B-8A03-93D11AE32710}" type="pres">
      <dgm:prSet presAssocID="{33198E96-B7C0-4D5C-B3C1-20D6B5EB5DA4}" presName="hierChild4" presStyleCnt="0"/>
      <dgm:spPr/>
    </dgm:pt>
  </dgm:ptLst>
  <dgm:cxnLst>
    <dgm:cxn modelId="{CACE96CD-23AD-44CB-855B-83E28499161D}" type="presOf" srcId="{6C377F94-26DC-4DE2-AC79-0670010F902C}" destId="{86C4DCD6-9128-4147-BA9F-EF09C3B9DBF3}" srcOrd="0" destOrd="0" presId="urn:microsoft.com/office/officeart/2005/8/layout/hierarchy1"/>
    <dgm:cxn modelId="{068558BF-05FE-41E3-977B-A905B40C9544}" type="presOf" srcId="{9364B942-6EE2-4323-87E8-AAD31FEFD5A0}" destId="{6A718045-2E6C-442B-98B4-C441F086C359}" srcOrd="0" destOrd="0" presId="urn:microsoft.com/office/officeart/2005/8/layout/hierarchy1"/>
    <dgm:cxn modelId="{838FAD72-956A-4945-B8FF-256AC7AC1D02}" type="presOf" srcId="{D9353ED5-F1AF-413E-9CF7-B0528D202593}" destId="{88CE3657-3BE8-4123-90F9-4597525A6D93}" srcOrd="0" destOrd="0" presId="urn:microsoft.com/office/officeart/2005/8/layout/hierarchy1"/>
    <dgm:cxn modelId="{52AB9EC1-08E8-466B-8BA5-ACBFB3E45AD6}" type="presOf" srcId="{D05432C6-B7DA-409C-8126-0B225F2E2078}" destId="{1F8D37EF-192E-49B2-B847-0A9217A2A289}" srcOrd="0" destOrd="0" presId="urn:microsoft.com/office/officeart/2005/8/layout/hierarchy1"/>
    <dgm:cxn modelId="{D283B8D3-F6F9-40BD-81A5-8713DE35914B}" type="presOf" srcId="{F230B16F-8A64-405B-A52F-858E6EDB0149}" destId="{64F0EE43-FF08-4153-ABB2-CC3099B0B0A1}" srcOrd="0" destOrd="0" presId="urn:microsoft.com/office/officeart/2005/8/layout/hierarchy1"/>
    <dgm:cxn modelId="{D21E568D-D054-4D0B-8523-8B6E6B6AF6D4}" type="presOf" srcId="{656B17DA-2303-42B1-934E-42FAE0DD6B97}" destId="{5F159662-9C77-42FC-A29B-1EEC3AC3FB0B}" srcOrd="0" destOrd="0" presId="urn:microsoft.com/office/officeart/2005/8/layout/hierarchy1"/>
    <dgm:cxn modelId="{96D24405-A9CC-413D-83C6-10B3890D2019}" srcId="{43E6577E-676B-4143-A43D-2C830AEC01E4}" destId="{D9353ED5-F1AF-413E-9CF7-B0528D202593}" srcOrd="1" destOrd="0" parTransId="{5544B3E9-AB02-4CAF-82AC-3189D11156DA}" sibTransId="{906E5C13-F20D-44C8-809D-DFD7A9981A9D}"/>
    <dgm:cxn modelId="{1D743AD3-1995-4393-BCE3-C90EB477F312}" srcId="{6C377F94-26DC-4DE2-AC79-0670010F902C}" destId="{D05432C6-B7DA-409C-8126-0B225F2E2078}" srcOrd="1" destOrd="0" parTransId="{B4DAD080-C542-433C-A4C5-A58BE3D485DD}" sibTransId="{0230AD08-E57F-4B66-B9E8-FA53B67B069A}"/>
    <dgm:cxn modelId="{F7AB27CA-D2C0-411E-AED8-A4131F67889C}" type="presOf" srcId="{43E6577E-676B-4143-A43D-2C830AEC01E4}" destId="{0C29ADDD-5CA7-454E-A6FF-82DD00B4206A}" srcOrd="0" destOrd="0" presId="urn:microsoft.com/office/officeart/2005/8/layout/hierarchy1"/>
    <dgm:cxn modelId="{66C5ED24-B7A5-4D93-8998-BBD5BC829F05}" type="presOf" srcId="{33198E96-B7C0-4D5C-B3C1-20D6B5EB5DA4}" destId="{A5A2D0E4-9AF2-4362-9DB9-F0D39F2A4E72}" srcOrd="0" destOrd="0" presId="urn:microsoft.com/office/officeart/2005/8/layout/hierarchy1"/>
    <dgm:cxn modelId="{53C43774-C98C-4AF8-AD44-8B162CDA162F}" type="presOf" srcId="{C97FF103-A590-497B-A5E2-D1B056B302D9}" destId="{72E523D8-E12A-4523-99DB-D6CCD4C35C09}" srcOrd="0" destOrd="0" presId="urn:microsoft.com/office/officeart/2005/8/layout/hierarchy1"/>
    <dgm:cxn modelId="{CFD0D75A-4CBC-4180-973B-BA231BF49B05}" srcId="{D05432C6-B7DA-409C-8126-0B225F2E2078}" destId="{33198E96-B7C0-4D5C-B3C1-20D6B5EB5DA4}" srcOrd="0" destOrd="0" parTransId="{7AED1A5C-0B31-4955-B001-189F3053A196}" sibTransId="{D16D73D9-ED29-4815-A768-60751A587D25}"/>
    <dgm:cxn modelId="{A5A66C6C-78BF-4692-B75F-F22EEBBDC73A}" srcId="{6C377F94-26DC-4DE2-AC79-0670010F902C}" destId="{43E6577E-676B-4143-A43D-2C830AEC01E4}" srcOrd="0" destOrd="0" parTransId="{9364B942-6EE2-4323-87E8-AAD31FEFD5A0}" sibTransId="{0207B090-7CF8-439B-A4DD-685F73054368}"/>
    <dgm:cxn modelId="{EBB3321C-D745-4FAC-B08A-D9AF270B73F8}" srcId="{43E6577E-676B-4143-A43D-2C830AEC01E4}" destId="{F230B16F-8A64-405B-A52F-858E6EDB0149}" srcOrd="0" destOrd="0" parTransId="{656B17DA-2303-42B1-934E-42FAE0DD6B97}" sibTransId="{26AD3BEE-03A5-436A-89D6-D2AEC16E3F17}"/>
    <dgm:cxn modelId="{9D9CEB5A-22A5-4436-9C5E-DD552BA41D40}" type="presOf" srcId="{7AED1A5C-0B31-4955-B001-189F3053A196}" destId="{E02BD98E-F92C-494E-9AA6-9FB329A97745}" srcOrd="0" destOrd="0" presId="urn:microsoft.com/office/officeart/2005/8/layout/hierarchy1"/>
    <dgm:cxn modelId="{14F21119-9512-432A-9050-D4302D1245D7}" srcId="{C97FF103-A590-497B-A5E2-D1B056B302D9}" destId="{6C377F94-26DC-4DE2-AC79-0670010F902C}" srcOrd="0" destOrd="0" parTransId="{1B62A3A8-6F50-4F6F-BB44-576DF9B58ADC}" sibTransId="{0AADD064-022D-4F5E-816F-4E2AD57AE078}"/>
    <dgm:cxn modelId="{4D27B8A6-1348-4223-8CC2-FE41C39E79D3}" type="presOf" srcId="{B4DAD080-C542-433C-A4C5-A58BE3D485DD}" destId="{C0D3B145-61EF-4AFF-91E3-59BEDCDBF8B2}" srcOrd="0" destOrd="0" presId="urn:microsoft.com/office/officeart/2005/8/layout/hierarchy1"/>
    <dgm:cxn modelId="{A91DEAF7-6D2D-4F72-B228-D9CA6095E2EE}" type="presOf" srcId="{5544B3E9-AB02-4CAF-82AC-3189D11156DA}" destId="{2D9C4A4D-EF42-4879-8CD1-0491B7D59807}" srcOrd="0" destOrd="0" presId="urn:microsoft.com/office/officeart/2005/8/layout/hierarchy1"/>
    <dgm:cxn modelId="{924ABB37-827C-4653-A680-1A3B925BE299}" type="presParOf" srcId="{72E523D8-E12A-4523-99DB-D6CCD4C35C09}" destId="{7028BCD6-713E-4AE2-82F7-C6721DCEAED7}" srcOrd="0" destOrd="0" presId="urn:microsoft.com/office/officeart/2005/8/layout/hierarchy1"/>
    <dgm:cxn modelId="{3AD90A3E-4DE7-438C-AC71-2D2CD383108A}" type="presParOf" srcId="{7028BCD6-713E-4AE2-82F7-C6721DCEAED7}" destId="{D92EBFD5-F5E6-44FC-A786-F7922F1BC693}" srcOrd="0" destOrd="0" presId="urn:microsoft.com/office/officeart/2005/8/layout/hierarchy1"/>
    <dgm:cxn modelId="{6738F710-3C8B-4A95-93E5-4865146135C8}" type="presParOf" srcId="{D92EBFD5-F5E6-44FC-A786-F7922F1BC693}" destId="{B747CC6B-7ED0-4BFB-8439-1E4126ABCB19}" srcOrd="0" destOrd="0" presId="urn:microsoft.com/office/officeart/2005/8/layout/hierarchy1"/>
    <dgm:cxn modelId="{919B4015-FBBE-4449-8D07-692A32954588}" type="presParOf" srcId="{D92EBFD5-F5E6-44FC-A786-F7922F1BC693}" destId="{86C4DCD6-9128-4147-BA9F-EF09C3B9DBF3}" srcOrd="1" destOrd="0" presId="urn:microsoft.com/office/officeart/2005/8/layout/hierarchy1"/>
    <dgm:cxn modelId="{6C4E9F1F-12F9-4120-B8CB-87312ADC7AB0}" type="presParOf" srcId="{7028BCD6-713E-4AE2-82F7-C6721DCEAED7}" destId="{4395BC2C-5502-4EDF-A1F1-67A676794C5D}" srcOrd="1" destOrd="0" presId="urn:microsoft.com/office/officeart/2005/8/layout/hierarchy1"/>
    <dgm:cxn modelId="{1B98B6D6-F480-491C-B431-C886E1000ED6}" type="presParOf" srcId="{4395BC2C-5502-4EDF-A1F1-67A676794C5D}" destId="{6A718045-2E6C-442B-98B4-C441F086C359}" srcOrd="0" destOrd="0" presId="urn:microsoft.com/office/officeart/2005/8/layout/hierarchy1"/>
    <dgm:cxn modelId="{A490AB25-D0F0-4852-A869-AB956310B685}" type="presParOf" srcId="{4395BC2C-5502-4EDF-A1F1-67A676794C5D}" destId="{CF4C69AB-C9A8-49F5-AE04-12671CCA86FD}" srcOrd="1" destOrd="0" presId="urn:microsoft.com/office/officeart/2005/8/layout/hierarchy1"/>
    <dgm:cxn modelId="{C872849B-D3C8-4D6A-B0DA-8E745CD3AF3D}" type="presParOf" srcId="{CF4C69AB-C9A8-49F5-AE04-12671CCA86FD}" destId="{D3BA70DD-0468-4F13-9AD4-B8AE377D8404}" srcOrd="0" destOrd="0" presId="urn:microsoft.com/office/officeart/2005/8/layout/hierarchy1"/>
    <dgm:cxn modelId="{8BBCF8E1-84AE-4A25-9DC0-7C6081886D76}" type="presParOf" srcId="{D3BA70DD-0468-4F13-9AD4-B8AE377D8404}" destId="{32BDC958-A070-410B-87A4-B0CA7E607F78}" srcOrd="0" destOrd="0" presId="urn:microsoft.com/office/officeart/2005/8/layout/hierarchy1"/>
    <dgm:cxn modelId="{A9F966B2-33E5-4113-9BBF-897E483A4B19}" type="presParOf" srcId="{D3BA70DD-0468-4F13-9AD4-B8AE377D8404}" destId="{0C29ADDD-5CA7-454E-A6FF-82DD00B4206A}" srcOrd="1" destOrd="0" presId="urn:microsoft.com/office/officeart/2005/8/layout/hierarchy1"/>
    <dgm:cxn modelId="{3C629B99-EF3B-4E01-97F4-43D2C7FB4383}" type="presParOf" srcId="{CF4C69AB-C9A8-49F5-AE04-12671CCA86FD}" destId="{D9C15CC6-3F6C-489C-BD7F-7B8670BAC2D9}" srcOrd="1" destOrd="0" presId="urn:microsoft.com/office/officeart/2005/8/layout/hierarchy1"/>
    <dgm:cxn modelId="{9025C7FA-293B-493B-B76E-CC3785244378}" type="presParOf" srcId="{D9C15CC6-3F6C-489C-BD7F-7B8670BAC2D9}" destId="{5F159662-9C77-42FC-A29B-1EEC3AC3FB0B}" srcOrd="0" destOrd="0" presId="urn:microsoft.com/office/officeart/2005/8/layout/hierarchy1"/>
    <dgm:cxn modelId="{505FFEA0-4F27-4A01-B3DF-A6283B8CB325}" type="presParOf" srcId="{D9C15CC6-3F6C-489C-BD7F-7B8670BAC2D9}" destId="{0D8DC6E4-374B-49B0-B21C-A36627368720}" srcOrd="1" destOrd="0" presId="urn:microsoft.com/office/officeart/2005/8/layout/hierarchy1"/>
    <dgm:cxn modelId="{0F253AE3-A747-43CE-AD35-A4200B76825D}" type="presParOf" srcId="{0D8DC6E4-374B-49B0-B21C-A36627368720}" destId="{0A527C04-091A-4DD5-91F5-76E42AED5536}" srcOrd="0" destOrd="0" presId="urn:microsoft.com/office/officeart/2005/8/layout/hierarchy1"/>
    <dgm:cxn modelId="{BDD43E18-1BA2-4660-B714-6A7C17E019F3}" type="presParOf" srcId="{0A527C04-091A-4DD5-91F5-76E42AED5536}" destId="{519A1D90-208B-41BE-85B0-DDE050E4CC4E}" srcOrd="0" destOrd="0" presId="urn:microsoft.com/office/officeart/2005/8/layout/hierarchy1"/>
    <dgm:cxn modelId="{7C94525A-E900-4090-84BA-5C6FB565A94D}" type="presParOf" srcId="{0A527C04-091A-4DD5-91F5-76E42AED5536}" destId="{64F0EE43-FF08-4153-ABB2-CC3099B0B0A1}" srcOrd="1" destOrd="0" presId="urn:microsoft.com/office/officeart/2005/8/layout/hierarchy1"/>
    <dgm:cxn modelId="{78F89EF5-3DD9-42CE-9321-5ECCD13FEDD3}" type="presParOf" srcId="{0D8DC6E4-374B-49B0-B21C-A36627368720}" destId="{1E637067-8F98-4E47-8AE8-C5B485235B00}" srcOrd="1" destOrd="0" presId="urn:microsoft.com/office/officeart/2005/8/layout/hierarchy1"/>
    <dgm:cxn modelId="{F17A8AAD-F028-4C0B-BEEE-9DA02CBD6070}" type="presParOf" srcId="{D9C15CC6-3F6C-489C-BD7F-7B8670BAC2D9}" destId="{2D9C4A4D-EF42-4879-8CD1-0491B7D59807}" srcOrd="2" destOrd="0" presId="urn:microsoft.com/office/officeart/2005/8/layout/hierarchy1"/>
    <dgm:cxn modelId="{DEAC6710-7AFC-4709-A0CC-94EA307AE474}" type="presParOf" srcId="{D9C15CC6-3F6C-489C-BD7F-7B8670BAC2D9}" destId="{28A389BA-DB16-4563-B79F-6E1A44A57058}" srcOrd="3" destOrd="0" presId="urn:microsoft.com/office/officeart/2005/8/layout/hierarchy1"/>
    <dgm:cxn modelId="{F91DFA71-0047-433F-9E97-11521ABF7D7A}" type="presParOf" srcId="{28A389BA-DB16-4563-B79F-6E1A44A57058}" destId="{2A715E5B-76D6-48FE-AF4E-17434B22E01D}" srcOrd="0" destOrd="0" presId="urn:microsoft.com/office/officeart/2005/8/layout/hierarchy1"/>
    <dgm:cxn modelId="{B08BEC7D-5B98-43D9-832C-6CA5BB1AEDE0}" type="presParOf" srcId="{2A715E5B-76D6-48FE-AF4E-17434B22E01D}" destId="{0A5F8F48-017E-4852-BBBA-4958A92BC927}" srcOrd="0" destOrd="0" presId="urn:microsoft.com/office/officeart/2005/8/layout/hierarchy1"/>
    <dgm:cxn modelId="{0643ED3B-EB3B-472A-80C2-A76158C2C34C}" type="presParOf" srcId="{2A715E5B-76D6-48FE-AF4E-17434B22E01D}" destId="{88CE3657-3BE8-4123-90F9-4597525A6D93}" srcOrd="1" destOrd="0" presId="urn:microsoft.com/office/officeart/2005/8/layout/hierarchy1"/>
    <dgm:cxn modelId="{CCB235DB-D04E-48F9-9760-06772E65EE8A}" type="presParOf" srcId="{28A389BA-DB16-4563-B79F-6E1A44A57058}" destId="{192964BB-0E50-4D48-80AD-961C32ABD28F}" srcOrd="1" destOrd="0" presId="urn:microsoft.com/office/officeart/2005/8/layout/hierarchy1"/>
    <dgm:cxn modelId="{34007D50-1361-49AB-A6BA-C0C60E6E91A7}" type="presParOf" srcId="{4395BC2C-5502-4EDF-A1F1-67A676794C5D}" destId="{C0D3B145-61EF-4AFF-91E3-59BEDCDBF8B2}" srcOrd="2" destOrd="0" presId="urn:microsoft.com/office/officeart/2005/8/layout/hierarchy1"/>
    <dgm:cxn modelId="{06E753EE-69D3-4447-A2CA-FDF75AC4A8E4}" type="presParOf" srcId="{4395BC2C-5502-4EDF-A1F1-67A676794C5D}" destId="{26C55D0F-ADC1-4E4D-A0C1-CB0BB5B01FE0}" srcOrd="3" destOrd="0" presId="urn:microsoft.com/office/officeart/2005/8/layout/hierarchy1"/>
    <dgm:cxn modelId="{12AC42ED-006D-41EB-B282-91B0C9E702AC}" type="presParOf" srcId="{26C55D0F-ADC1-4E4D-A0C1-CB0BB5B01FE0}" destId="{31BAC286-C8B7-425D-B318-639479E2FCA3}" srcOrd="0" destOrd="0" presId="urn:microsoft.com/office/officeart/2005/8/layout/hierarchy1"/>
    <dgm:cxn modelId="{D793259B-82A7-4746-AEF5-63F39FEB542F}" type="presParOf" srcId="{31BAC286-C8B7-425D-B318-639479E2FCA3}" destId="{AE06EB98-D18D-4242-84ED-7F3E41D9F80E}" srcOrd="0" destOrd="0" presId="urn:microsoft.com/office/officeart/2005/8/layout/hierarchy1"/>
    <dgm:cxn modelId="{E6387D3C-3691-4205-976E-AD389C0CB33D}" type="presParOf" srcId="{31BAC286-C8B7-425D-B318-639479E2FCA3}" destId="{1F8D37EF-192E-49B2-B847-0A9217A2A289}" srcOrd="1" destOrd="0" presId="urn:microsoft.com/office/officeart/2005/8/layout/hierarchy1"/>
    <dgm:cxn modelId="{74CF904C-626A-48E8-A114-74045BBFE6C2}" type="presParOf" srcId="{26C55D0F-ADC1-4E4D-A0C1-CB0BB5B01FE0}" destId="{0F9E7EB4-0F1C-4743-ACE0-7AFC9947C8F4}" srcOrd="1" destOrd="0" presId="urn:microsoft.com/office/officeart/2005/8/layout/hierarchy1"/>
    <dgm:cxn modelId="{283A7A0D-F40D-4322-93AD-A89662507159}" type="presParOf" srcId="{0F9E7EB4-0F1C-4743-ACE0-7AFC9947C8F4}" destId="{E02BD98E-F92C-494E-9AA6-9FB329A97745}" srcOrd="0" destOrd="0" presId="urn:microsoft.com/office/officeart/2005/8/layout/hierarchy1"/>
    <dgm:cxn modelId="{AAEB6FCE-A555-4E7F-980D-EF863A6494C6}" type="presParOf" srcId="{0F9E7EB4-0F1C-4743-ACE0-7AFC9947C8F4}" destId="{AB078736-8D58-42BE-B1DB-79299E86112A}" srcOrd="1" destOrd="0" presId="urn:microsoft.com/office/officeart/2005/8/layout/hierarchy1"/>
    <dgm:cxn modelId="{BBB60AFE-FB29-4930-B6C1-148A782CF0C3}" type="presParOf" srcId="{AB078736-8D58-42BE-B1DB-79299E86112A}" destId="{5A1942FA-12D0-4FD1-B36D-A336DAD036E0}" srcOrd="0" destOrd="0" presId="urn:microsoft.com/office/officeart/2005/8/layout/hierarchy1"/>
    <dgm:cxn modelId="{BFA85184-D011-4655-832E-9A7C126DE318}" type="presParOf" srcId="{5A1942FA-12D0-4FD1-B36D-A336DAD036E0}" destId="{BC41B12C-F3ED-4376-9EEA-E782B04C833A}" srcOrd="0" destOrd="0" presId="urn:microsoft.com/office/officeart/2005/8/layout/hierarchy1"/>
    <dgm:cxn modelId="{9A3AF078-6836-468D-A0C7-FE4CE8FF643B}" type="presParOf" srcId="{5A1942FA-12D0-4FD1-B36D-A336DAD036E0}" destId="{A5A2D0E4-9AF2-4362-9DB9-F0D39F2A4E72}" srcOrd="1" destOrd="0" presId="urn:microsoft.com/office/officeart/2005/8/layout/hierarchy1"/>
    <dgm:cxn modelId="{8F636584-CF5E-40AC-BDB1-A59964810C2F}" type="presParOf" srcId="{AB078736-8D58-42BE-B1DB-79299E86112A}" destId="{FC8B2A13-35F6-4E8B-8A03-93D11AE3271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9071F66-2F6B-4909-B997-1C1648E117C3}" type="doc">
      <dgm:prSet loTypeId="urn:microsoft.com/office/officeart/2005/8/layout/orgChart1" loCatId="hierarchy" qsTypeId="urn:microsoft.com/office/officeart/2005/8/quickstyle/simple3" qsCatId="simple" csTypeId="urn:microsoft.com/office/officeart/2005/8/colors/colorful2" csCatId="colorful" phldr="1"/>
      <dgm:spPr/>
      <dgm:t>
        <a:bodyPr/>
        <a:lstStyle/>
        <a:p>
          <a:endParaRPr lang="tr-TR"/>
        </a:p>
      </dgm:t>
    </dgm:pt>
    <dgm:pt modelId="{89EB9DA6-CB65-4EAF-8048-7F1B74103A5F}">
      <dgm:prSet phldrT="[Metin]" custT="1"/>
      <dgm:spPr/>
      <dgm:t>
        <a:bodyPr/>
        <a:lstStyle/>
        <a:p>
          <a:r>
            <a:rPr lang="tr-TR" sz="1600" dirty="0"/>
            <a:t>Kundura Ticaret’in kâr marjı düşük</a:t>
          </a:r>
        </a:p>
      </dgm:t>
    </dgm:pt>
    <dgm:pt modelId="{94339216-5D31-4954-8DC1-6BAC1E81C18C}" type="parTrans" cxnId="{3F0CAA87-ECCE-4210-91B2-1DBBC6ECD3E3}">
      <dgm:prSet/>
      <dgm:spPr/>
      <dgm:t>
        <a:bodyPr/>
        <a:lstStyle/>
        <a:p>
          <a:endParaRPr lang="tr-TR"/>
        </a:p>
      </dgm:t>
    </dgm:pt>
    <dgm:pt modelId="{6ECECE64-CCE4-43CE-AA79-716E85D692FC}" type="sibTrans" cxnId="{3F0CAA87-ECCE-4210-91B2-1DBBC6ECD3E3}">
      <dgm:prSet/>
      <dgm:spPr/>
      <dgm:t>
        <a:bodyPr/>
        <a:lstStyle/>
        <a:p>
          <a:endParaRPr lang="tr-TR"/>
        </a:p>
      </dgm:t>
    </dgm:pt>
    <dgm:pt modelId="{57090B4C-C0B4-4DE8-A04C-9E0586BB3FE3}">
      <dgm:prSet phldrT="[Metin]" custT="1"/>
      <dgm:spPr/>
      <dgm:t>
        <a:bodyPr/>
        <a:lstStyle/>
        <a:p>
          <a:r>
            <a:rPr lang="tr-TR" sz="1100" dirty="0"/>
            <a:t>Fon Bulamıyor</a:t>
          </a:r>
        </a:p>
      </dgm:t>
    </dgm:pt>
    <dgm:pt modelId="{BC8BD6DD-503E-4BE8-92C9-C3465A6BEC6E}" type="parTrans" cxnId="{0432B78E-FB66-443E-9328-45645FE7873F}">
      <dgm:prSet/>
      <dgm:spPr/>
      <dgm:t>
        <a:bodyPr/>
        <a:lstStyle/>
        <a:p>
          <a:endParaRPr lang="tr-TR"/>
        </a:p>
      </dgm:t>
    </dgm:pt>
    <dgm:pt modelId="{5FDBCE8E-7D26-4A8C-AE41-E0355D1A7434}" type="sibTrans" cxnId="{0432B78E-FB66-443E-9328-45645FE7873F}">
      <dgm:prSet/>
      <dgm:spPr/>
      <dgm:t>
        <a:bodyPr/>
        <a:lstStyle/>
        <a:p>
          <a:endParaRPr lang="tr-TR"/>
        </a:p>
      </dgm:t>
    </dgm:pt>
    <dgm:pt modelId="{95F0CD35-5CE4-4BF4-B161-DDB4D579ED3C}">
      <dgm:prSet phldrT="[Metin]" custT="1"/>
      <dgm:spPr/>
      <dgm:t>
        <a:bodyPr/>
        <a:lstStyle/>
        <a:p>
          <a:r>
            <a:rPr lang="tr-TR" sz="1100" kern="1200" dirty="0">
              <a:solidFill>
                <a:prstClr val="black"/>
              </a:solidFill>
              <a:latin typeface="Calibri"/>
              <a:ea typeface="+mn-ea"/>
              <a:cs typeface="+mn-cs"/>
            </a:rPr>
            <a:t>Ürün Kalitesi Düşük</a:t>
          </a:r>
        </a:p>
      </dgm:t>
    </dgm:pt>
    <dgm:pt modelId="{C8BEAF79-CBCA-4018-83F5-BA0D1FE40BE6}" type="parTrans" cxnId="{25655237-3862-46F0-B5F4-F086F6B22AB9}">
      <dgm:prSet/>
      <dgm:spPr>
        <a:blipFill rotWithShape="0">
          <a:blip xmlns:r="http://schemas.openxmlformats.org/officeDocument/2006/relationships" r:embed="rId1"/>
          <a:stretch>
            <a:fillRect/>
          </a:stretch>
        </a:blipFill>
      </dgm:spPr>
      <dgm:t>
        <a:bodyPr/>
        <a:lstStyle/>
        <a:p>
          <a:endParaRPr lang="tr-TR"/>
        </a:p>
      </dgm:t>
    </dgm:pt>
    <dgm:pt modelId="{72F769E6-7100-4897-83D3-1F275ADFE1CB}" type="sibTrans" cxnId="{25655237-3862-46F0-B5F4-F086F6B22AB9}">
      <dgm:prSet/>
      <dgm:spPr/>
      <dgm:t>
        <a:bodyPr/>
        <a:lstStyle/>
        <a:p>
          <a:endParaRPr lang="tr-TR"/>
        </a:p>
      </dgm:t>
    </dgm:pt>
    <dgm:pt modelId="{C85FFA34-6FD4-4713-A809-39A00B9D1E7E}">
      <dgm:prSet phldrT="[Metin]" custT="1"/>
      <dgm:spPr/>
      <dgm:t>
        <a:bodyPr/>
        <a:lstStyle/>
        <a:p>
          <a:r>
            <a:rPr lang="tr-TR" sz="1100" dirty="0"/>
            <a:t>Kalite Yönetim Sistemi Yok</a:t>
          </a:r>
        </a:p>
      </dgm:t>
    </dgm:pt>
    <dgm:pt modelId="{F6C653D4-C70B-4C56-B070-136C230771C3}" type="parTrans" cxnId="{1F435AD7-0212-4C9C-8422-36C987219935}">
      <dgm:prSet/>
      <dgm:spPr/>
      <dgm:t>
        <a:bodyPr/>
        <a:lstStyle/>
        <a:p>
          <a:endParaRPr lang="tr-TR"/>
        </a:p>
      </dgm:t>
    </dgm:pt>
    <dgm:pt modelId="{143026C3-4781-4604-A213-FE03B7B6D9CC}" type="sibTrans" cxnId="{1F435AD7-0212-4C9C-8422-36C987219935}">
      <dgm:prSet/>
      <dgm:spPr/>
      <dgm:t>
        <a:bodyPr/>
        <a:lstStyle/>
        <a:p>
          <a:endParaRPr lang="tr-TR"/>
        </a:p>
      </dgm:t>
    </dgm:pt>
    <dgm:pt modelId="{577111B9-C8D0-40E0-BE89-036BC16D3277}">
      <dgm:prSet phldrT="[Metin]" custT="1"/>
      <dgm:spPr/>
      <dgm:t>
        <a:bodyPr/>
        <a:lstStyle/>
        <a:p>
          <a:r>
            <a:rPr lang="tr-TR" sz="1100" dirty="0"/>
            <a:t>Kurumsallaşması Zayıf</a:t>
          </a:r>
        </a:p>
      </dgm:t>
    </dgm:pt>
    <dgm:pt modelId="{7076FDEF-423E-40C0-B4F4-0D8676600F65}" type="parTrans" cxnId="{B03D047C-7919-4923-9939-730088B98C5F}">
      <dgm:prSet/>
      <dgm:spPr/>
      <dgm:t>
        <a:bodyPr/>
        <a:lstStyle/>
        <a:p>
          <a:endParaRPr lang="tr-TR"/>
        </a:p>
      </dgm:t>
    </dgm:pt>
    <dgm:pt modelId="{BDD6C381-FC92-4452-B5AA-0745DD972723}" type="sibTrans" cxnId="{B03D047C-7919-4923-9939-730088B98C5F}">
      <dgm:prSet/>
      <dgm:spPr/>
      <dgm:t>
        <a:bodyPr/>
        <a:lstStyle/>
        <a:p>
          <a:endParaRPr lang="tr-TR"/>
        </a:p>
      </dgm:t>
    </dgm:pt>
    <dgm:pt modelId="{153470F8-4A40-44F2-8045-EC8E3156E3A9}">
      <dgm:prSet phldrT="[Metin]" custT="1"/>
      <dgm:spPr/>
      <dgm:t>
        <a:bodyPr/>
        <a:lstStyle/>
        <a:p>
          <a:r>
            <a:rPr lang="tr-TR" sz="900" dirty="0"/>
            <a:t>  Yönetici Yetersiz</a:t>
          </a:r>
          <a:endParaRPr lang="tr-TR" sz="1100" dirty="0"/>
        </a:p>
      </dgm:t>
    </dgm:pt>
    <dgm:pt modelId="{A9FB0C3B-1768-4CBF-86A4-5FB4D79FF254}" type="parTrans" cxnId="{B1C785AF-6361-4DD8-B0B9-626DCF24710D}">
      <dgm:prSet/>
      <dgm:spPr/>
      <dgm:t>
        <a:bodyPr/>
        <a:lstStyle/>
        <a:p>
          <a:endParaRPr lang="tr-TR"/>
        </a:p>
      </dgm:t>
    </dgm:pt>
    <dgm:pt modelId="{CF47B371-E9EA-4405-A7B0-5C5C32DD9CB7}" type="sibTrans" cxnId="{B1C785AF-6361-4DD8-B0B9-626DCF24710D}">
      <dgm:prSet/>
      <dgm:spPr/>
      <dgm:t>
        <a:bodyPr/>
        <a:lstStyle/>
        <a:p>
          <a:endParaRPr lang="tr-TR"/>
        </a:p>
      </dgm:t>
    </dgm:pt>
    <dgm:pt modelId="{12F2DABA-84F6-4D2C-B368-4EE841EA3012}">
      <dgm:prSet custT="1"/>
      <dgm:spPr/>
      <dgm:t>
        <a:bodyPr/>
        <a:lstStyle/>
        <a:p>
          <a:r>
            <a:rPr lang="tr-TR" sz="1100" dirty="0"/>
            <a:t>İnsan Kaynakları Yetersiz</a:t>
          </a:r>
        </a:p>
      </dgm:t>
    </dgm:pt>
    <dgm:pt modelId="{F4143C1E-44A1-436C-A730-E32B4E274930}" type="parTrans" cxnId="{6832AAC9-893C-4005-B41E-2626CB8C6ED1}">
      <dgm:prSet/>
      <dgm:spPr/>
      <dgm:t>
        <a:bodyPr/>
        <a:lstStyle/>
        <a:p>
          <a:endParaRPr lang="tr-TR"/>
        </a:p>
      </dgm:t>
    </dgm:pt>
    <dgm:pt modelId="{81303C87-899F-40FB-BECB-78E1404FAFEA}" type="sibTrans" cxnId="{6832AAC9-893C-4005-B41E-2626CB8C6ED1}">
      <dgm:prSet/>
      <dgm:spPr/>
      <dgm:t>
        <a:bodyPr/>
        <a:lstStyle/>
        <a:p>
          <a:endParaRPr lang="tr-TR"/>
        </a:p>
      </dgm:t>
    </dgm:pt>
    <dgm:pt modelId="{15E1D753-E966-4A40-A810-23917E5AC420}">
      <dgm:prSet custT="1"/>
      <dgm:spPr/>
      <dgm:t>
        <a:bodyPr/>
        <a:lstStyle/>
        <a:p>
          <a:r>
            <a:rPr lang="tr-TR" sz="1100" dirty="0"/>
            <a:t>Finansman Sorunu Var</a:t>
          </a:r>
        </a:p>
      </dgm:t>
    </dgm:pt>
    <dgm:pt modelId="{1A226A0A-B00A-4E5C-849D-8B970E770E7D}" type="parTrans" cxnId="{96A257D3-9C01-4C1C-920E-956262C7C120}">
      <dgm:prSet/>
      <dgm:spPr>
        <a:blipFill rotWithShape="0">
          <a:blip xmlns:r="http://schemas.openxmlformats.org/officeDocument/2006/relationships" r:embed="rId1"/>
          <a:stretch>
            <a:fillRect/>
          </a:stretch>
        </a:blipFill>
      </dgm:spPr>
      <dgm:t>
        <a:bodyPr/>
        <a:lstStyle/>
        <a:p>
          <a:endParaRPr lang="tr-TR"/>
        </a:p>
      </dgm:t>
    </dgm:pt>
    <dgm:pt modelId="{25EADD25-44D5-4F56-81E3-B40E5C949761}" type="sibTrans" cxnId="{96A257D3-9C01-4C1C-920E-956262C7C120}">
      <dgm:prSet/>
      <dgm:spPr/>
      <dgm:t>
        <a:bodyPr/>
        <a:lstStyle/>
        <a:p>
          <a:endParaRPr lang="tr-TR"/>
        </a:p>
      </dgm:t>
    </dgm:pt>
    <dgm:pt modelId="{ADD1ED6B-9DE7-4658-AAC9-371306483AE9}">
      <dgm:prSet custT="1"/>
      <dgm:spPr/>
      <dgm:t>
        <a:bodyPr/>
        <a:lstStyle/>
        <a:p>
          <a:r>
            <a:rPr lang="tr-TR" sz="1100" dirty="0"/>
            <a:t>Sermayesi Yetersiz</a:t>
          </a:r>
        </a:p>
      </dgm:t>
    </dgm:pt>
    <dgm:pt modelId="{36502135-E07F-4546-85E3-7B7C5765DE84}" type="parTrans" cxnId="{2D1206DD-266A-49AB-87D9-DE840665F4BE}">
      <dgm:prSet/>
      <dgm:spPr/>
      <dgm:t>
        <a:bodyPr/>
        <a:lstStyle/>
        <a:p>
          <a:endParaRPr lang="tr-TR"/>
        </a:p>
      </dgm:t>
    </dgm:pt>
    <dgm:pt modelId="{9C548A9C-43A6-4533-BD9E-3C1CF3E32E41}" type="sibTrans" cxnId="{2D1206DD-266A-49AB-87D9-DE840665F4BE}">
      <dgm:prSet/>
      <dgm:spPr/>
      <dgm:t>
        <a:bodyPr/>
        <a:lstStyle/>
        <a:p>
          <a:endParaRPr lang="tr-TR"/>
        </a:p>
      </dgm:t>
    </dgm:pt>
    <dgm:pt modelId="{AC5C41F6-9EB7-4FEA-BAD2-CE5E54F9C385}">
      <dgm:prSet custT="1"/>
      <dgm:spPr/>
      <dgm:t>
        <a:bodyPr/>
        <a:lstStyle/>
        <a:p>
          <a:r>
            <a:rPr lang="tr-TR" sz="1100" dirty="0"/>
            <a:t>Pazar Payını Artıramıyor</a:t>
          </a:r>
        </a:p>
      </dgm:t>
    </dgm:pt>
    <dgm:pt modelId="{D897E481-310E-42EE-94C4-F24CE4F8B427}" type="parTrans" cxnId="{C9C11439-EB0C-4C1A-BC1A-B1CF7FCA50DC}">
      <dgm:prSet/>
      <dgm:spPr>
        <a:blipFill rotWithShape="0">
          <a:blip xmlns:r="http://schemas.openxmlformats.org/officeDocument/2006/relationships" r:embed="rId1"/>
          <a:stretch>
            <a:fillRect/>
          </a:stretch>
        </a:blipFill>
      </dgm:spPr>
      <dgm:t>
        <a:bodyPr/>
        <a:lstStyle/>
        <a:p>
          <a:endParaRPr lang="tr-TR"/>
        </a:p>
      </dgm:t>
    </dgm:pt>
    <dgm:pt modelId="{240C4D23-014D-4C26-A0BE-D395B86E1046}" type="sibTrans" cxnId="{C9C11439-EB0C-4C1A-BC1A-B1CF7FCA50DC}">
      <dgm:prSet/>
      <dgm:spPr/>
      <dgm:t>
        <a:bodyPr/>
        <a:lstStyle/>
        <a:p>
          <a:endParaRPr lang="tr-TR"/>
        </a:p>
      </dgm:t>
    </dgm:pt>
    <dgm:pt modelId="{7F4BD890-10DA-43D9-BFE0-7D125DA3607B}">
      <dgm:prSet phldrT="[Metin]" custT="1"/>
      <dgm:spPr/>
      <dgm:t>
        <a:bodyPr/>
        <a:lstStyle/>
        <a:p>
          <a:r>
            <a:rPr lang="tr-TR" sz="1100" dirty="0"/>
            <a:t>Üretim Kalitesi Düşük</a:t>
          </a:r>
        </a:p>
      </dgm:t>
    </dgm:pt>
    <dgm:pt modelId="{626B9159-155A-4D44-AE82-2188B406C0D2}" type="parTrans" cxnId="{DF0CEC64-9F9C-460E-9179-BEA472813B9D}">
      <dgm:prSet/>
      <dgm:spPr/>
      <dgm:t>
        <a:bodyPr/>
        <a:lstStyle/>
        <a:p>
          <a:endParaRPr lang="tr-TR"/>
        </a:p>
      </dgm:t>
    </dgm:pt>
    <dgm:pt modelId="{F89F8829-5974-435D-AE2F-76D656419C73}" type="sibTrans" cxnId="{DF0CEC64-9F9C-460E-9179-BEA472813B9D}">
      <dgm:prSet/>
      <dgm:spPr/>
      <dgm:t>
        <a:bodyPr/>
        <a:lstStyle/>
        <a:p>
          <a:endParaRPr lang="tr-TR"/>
        </a:p>
      </dgm:t>
    </dgm:pt>
    <dgm:pt modelId="{C3218298-216A-4B26-AEBB-ECE0D908FB14}">
      <dgm:prSet phldrT="[Metin]" custT="1"/>
      <dgm:spPr/>
      <dgm:t>
        <a:bodyPr/>
        <a:lstStyle/>
        <a:p>
          <a:r>
            <a:rPr lang="tr-TR" sz="1100" dirty="0"/>
            <a:t>Teknolojisi Eski</a:t>
          </a:r>
        </a:p>
      </dgm:t>
    </dgm:pt>
    <dgm:pt modelId="{3C10517F-AA32-45E5-AE07-7C4CDE0F4C0D}" type="parTrans" cxnId="{49A700B1-EED8-4173-93EF-8F7E7129D1CE}">
      <dgm:prSet/>
      <dgm:spPr/>
      <dgm:t>
        <a:bodyPr/>
        <a:lstStyle/>
        <a:p>
          <a:endParaRPr lang="tr-TR"/>
        </a:p>
      </dgm:t>
    </dgm:pt>
    <dgm:pt modelId="{F401A926-1D15-4465-B73B-19C07D1D35D0}" type="sibTrans" cxnId="{49A700B1-EED8-4173-93EF-8F7E7129D1CE}">
      <dgm:prSet/>
      <dgm:spPr/>
      <dgm:t>
        <a:bodyPr/>
        <a:lstStyle/>
        <a:p>
          <a:endParaRPr lang="tr-TR"/>
        </a:p>
      </dgm:t>
    </dgm:pt>
    <dgm:pt modelId="{D781CB83-2503-40F7-8A71-E28827679547}">
      <dgm:prSet phldrT="[Metin]" custT="1"/>
      <dgm:spPr/>
      <dgm:t>
        <a:bodyPr/>
        <a:lstStyle/>
        <a:p>
          <a:r>
            <a:rPr lang="tr-TR" sz="1100" dirty="0"/>
            <a:t>Teknik Donanımı Yetersiz</a:t>
          </a:r>
        </a:p>
      </dgm:t>
    </dgm:pt>
    <dgm:pt modelId="{20572C2D-D2FC-4321-AE5A-D89340997E55}" type="parTrans" cxnId="{F5CA50FB-CCE5-41CA-8717-1C5CCA7D7457}">
      <dgm:prSet/>
      <dgm:spPr/>
      <dgm:t>
        <a:bodyPr/>
        <a:lstStyle/>
        <a:p>
          <a:endParaRPr lang="tr-TR"/>
        </a:p>
      </dgm:t>
    </dgm:pt>
    <dgm:pt modelId="{44DD2158-AD71-418F-B326-E7717C8BB6E6}" type="sibTrans" cxnId="{F5CA50FB-CCE5-41CA-8717-1C5CCA7D7457}">
      <dgm:prSet/>
      <dgm:spPr/>
      <dgm:t>
        <a:bodyPr/>
        <a:lstStyle/>
        <a:p>
          <a:endParaRPr lang="tr-TR"/>
        </a:p>
      </dgm:t>
    </dgm:pt>
    <dgm:pt modelId="{DB209877-5DC9-49CD-AC9E-67B5D1E0AB0F}">
      <dgm:prSet phldrT="[Metin]" custT="1"/>
      <dgm:spPr/>
      <dgm:t>
        <a:bodyPr/>
        <a:lstStyle/>
        <a:p>
          <a:r>
            <a:rPr lang="tr-TR" sz="1100" dirty="0"/>
            <a:t>Üretim Tekniği Uygun Değil</a:t>
          </a:r>
        </a:p>
      </dgm:t>
    </dgm:pt>
    <dgm:pt modelId="{B132F03F-BF15-47D1-9892-429FA658F408}" type="parTrans" cxnId="{928102B9-96C1-4BAC-8411-DCC274DB27AB}">
      <dgm:prSet/>
      <dgm:spPr/>
      <dgm:t>
        <a:bodyPr/>
        <a:lstStyle/>
        <a:p>
          <a:endParaRPr lang="tr-TR"/>
        </a:p>
      </dgm:t>
    </dgm:pt>
    <dgm:pt modelId="{1AB8FF8D-2C73-4E61-900A-9922D62F9C10}" type="sibTrans" cxnId="{928102B9-96C1-4BAC-8411-DCC274DB27AB}">
      <dgm:prSet/>
      <dgm:spPr/>
      <dgm:t>
        <a:bodyPr/>
        <a:lstStyle/>
        <a:p>
          <a:endParaRPr lang="tr-TR"/>
        </a:p>
      </dgm:t>
    </dgm:pt>
    <dgm:pt modelId="{5376586C-E9B6-4C69-AC90-DE5A8350BA1A}">
      <dgm:prSet phldrT="[Metin]" custT="1"/>
      <dgm:spPr/>
      <dgm:t>
        <a:bodyPr/>
        <a:lstStyle/>
        <a:p>
          <a:r>
            <a:rPr lang="tr-TR" sz="1100" b="0" u="none" dirty="0">
              <a:solidFill>
                <a:schemeClr val="tx1"/>
              </a:solidFill>
            </a:rPr>
            <a:t>Toplam Kalite Yönetimi Sistemi Yok</a:t>
          </a:r>
        </a:p>
      </dgm:t>
    </dgm:pt>
    <dgm:pt modelId="{C9151057-A9A0-41E7-9545-A5F01430A1AC}" type="parTrans" cxnId="{76971C95-72CF-4343-9DEC-36C7A5CCAD41}">
      <dgm:prSet/>
      <dgm:spPr/>
      <dgm:t>
        <a:bodyPr/>
        <a:lstStyle/>
        <a:p>
          <a:endParaRPr lang="tr-TR"/>
        </a:p>
      </dgm:t>
    </dgm:pt>
    <dgm:pt modelId="{764BAD56-B106-4EC6-91B4-437D1ED476BE}" type="sibTrans" cxnId="{76971C95-72CF-4343-9DEC-36C7A5CCAD41}">
      <dgm:prSet/>
      <dgm:spPr/>
      <dgm:t>
        <a:bodyPr/>
        <a:lstStyle/>
        <a:p>
          <a:endParaRPr lang="tr-TR"/>
        </a:p>
      </dgm:t>
    </dgm:pt>
    <dgm:pt modelId="{2C74C2F1-4B76-4ED3-9994-E185FC128436}">
      <dgm:prSet custT="1"/>
      <dgm:spPr/>
      <dgm:t>
        <a:bodyPr/>
        <a:lstStyle/>
        <a:p>
          <a:r>
            <a:rPr lang="tr-TR" sz="1100" dirty="0"/>
            <a:t>Mevcut Personelin Eğitimi Yetersiz</a:t>
          </a:r>
        </a:p>
      </dgm:t>
    </dgm:pt>
    <dgm:pt modelId="{319EDD1F-34FF-4799-81EC-89EDDFA87FE3}" type="parTrans" cxnId="{096182CF-9C42-43ED-B5EC-EADE4C9F482F}">
      <dgm:prSet/>
      <dgm:spPr/>
      <dgm:t>
        <a:bodyPr/>
        <a:lstStyle/>
        <a:p>
          <a:endParaRPr lang="tr-TR"/>
        </a:p>
      </dgm:t>
    </dgm:pt>
    <dgm:pt modelId="{016F7718-DB45-496A-B0F0-4955BA34273F}" type="sibTrans" cxnId="{096182CF-9C42-43ED-B5EC-EADE4C9F482F}">
      <dgm:prSet/>
      <dgm:spPr/>
      <dgm:t>
        <a:bodyPr/>
        <a:lstStyle/>
        <a:p>
          <a:endParaRPr lang="tr-TR"/>
        </a:p>
      </dgm:t>
    </dgm:pt>
    <dgm:pt modelId="{45B4AC7F-638E-46B7-B8FD-8F7A9FEB8A4A}">
      <dgm:prSet custT="1"/>
      <dgm:spPr/>
      <dgm:t>
        <a:bodyPr/>
        <a:lstStyle/>
        <a:p>
          <a:r>
            <a:rPr lang="tr-TR" sz="1100" dirty="0"/>
            <a:t>Nitelikli Eleman Sayısı Yetersiz</a:t>
          </a:r>
        </a:p>
      </dgm:t>
    </dgm:pt>
    <dgm:pt modelId="{2B3D6CE0-837B-4175-AA96-5894A10765FC}" type="parTrans" cxnId="{3186E606-47DD-4381-AAD3-CB319E044716}">
      <dgm:prSet/>
      <dgm:spPr/>
      <dgm:t>
        <a:bodyPr/>
        <a:lstStyle/>
        <a:p>
          <a:endParaRPr lang="tr-TR"/>
        </a:p>
      </dgm:t>
    </dgm:pt>
    <dgm:pt modelId="{AE450F72-2500-4E00-B19C-B624962B6085}" type="sibTrans" cxnId="{3186E606-47DD-4381-AAD3-CB319E044716}">
      <dgm:prSet/>
      <dgm:spPr/>
      <dgm:t>
        <a:bodyPr/>
        <a:lstStyle/>
        <a:p>
          <a:endParaRPr lang="tr-TR"/>
        </a:p>
      </dgm:t>
    </dgm:pt>
    <dgm:pt modelId="{03D4176B-BAF9-4CA3-A3FB-4A28C3620836}">
      <dgm:prSet custT="1"/>
      <dgm:spPr/>
      <dgm:t>
        <a:bodyPr/>
        <a:lstStyle/>
        <a:p>
          <a:r>
            <a:rPr lang="tr-TR" sz="1100" dirty="0"/>
            <a:t>Birim Maliyetler Yüksek</a:t>
          </a:r>
        </a:p>
      </dgm:t>
    </dgm:pt>
    <dgm:pt modelId="{D1E71035-EABB-4922-AC68-F08A9C72FB67}" type="parTrans" cxnId="{3A30BE4F-3E93-4A97-B044-A3A2A3EB11B0}">
      <dgm:prSet/>
      <dgm:spPr>
        <a:blipFill rotWithShape="0">
          <a:blip xmlns:r="http://schemas.openxmlformats.org/officeDocument/2006/relationships" r:embed="rId1"/>
          <a:stretch>
            <a:fillRect/>
          </a:stretch>
        </a:blipFill>
      </dgm:spPr>
      <dgm:t>
        <a:bodyPr/>
        <a:lstStyle/>
        <a:p>
          <a:endParaRPr lang="tr-TR"/>
        </a:p>
      </dgm:t>
    </dgm:pt>
    <dgm:pt modelId="{3C88F44D-6196-41EB-A683-546858094004}" type="sibTrans" cxnId="{3A30BE4F-3E93-4A97-B044-A3A2A3EB11B0}">
      <dgm:prSet/>
      <dgm:spPr/>
      <dgm:t>
        <a:bodyPr/>
        <a:lstStyle/>
        <a:p>
          <a:endParaRPr lang="tr-TR"/>
        </a:p>
      </dgm:t>
    </dgm:pt>
    <dgm:pt modelId="{C6860564-1954-4484-8AF7-6AEAD465A212}">
      <dgm:prSet custT="1"/>
      <dgm:spPr/>
      <dgm:t>
        <a:bodyPr/>
        <a:lstStyle/>
        <a:p>
          <a:r>
            <a:rPr lang="tr-TR" sz="1100" dirty="0"/>
            <a:t>Ürünlerin Dizaynı Kötü</a:t>
          </a:r>
        </a:p>
      </dgm:t>
    </dgm:pt>
    <dgm:pt modelId="{AE21020E-E304-4388-A994-C9793E9C0C7C}" type="parTrans" cxnId="{6E52EFD9-F82B-49FA-A5CD-70F884A92B5F}">
      <dgm:prSet/>
      <dgm:spPr/>
      <dgm:t>
        <a:bodyPr/>
        <a:lstStyle/>
        <a:p>
          <a:endParaRPr lang="tr-TR"/>
        </a:p>
      </dgm:t>
    </dgm:pt>
    <dgm:pt modelId="{30168108-9271-44C2-9187-3F4790B33C31}" type="sibTrans" cxnId="{6E52EFD9-F82B-49FA-A5CD-70F884A92B5F}">
      <dgm:prSet/>
      <dgm:spPr/>
      <dgm:t>
        <a:bodyPr/>
        <a:lstStyle/>
        <a:p>
          <a:endParaRPr lang="tr-TR"/>
        </a:p>
      </dgm:t>
    </dgm:pt>
    <dgm:pt modelId="{405149AC-F5F4-49DD-8736-DBDB9845CCC3}">
      <dgm:prSet custT="1"/>
      <dgm:spPr/>
      <dgm:t>
        <a:bodyPr/>
        <a:lstStyle/>
        <a:p>
          <a:r>
            <a:rPr lang="tr-TR" sz="1100" dirty="0"/>
            <a:t>Fiyat Politikası Yanlış</a:t>
          </a:r>
        </a:p>
      </dgm:t>
    </dgm:pt>
    <dgm:pt modelId="{9E526CFC-0C3D-49D9-8F26-647C53DDCC22}" type="parTrans" cxnId="{60487F3E-DE0D-46FA-8540-456FE593B22A}">
      <dgm:prSet/>
      <dgm:spPr/>
      <dgm:t>
        <a:bodyPr/>
        <a:lstStyle/>
        <a:p>
          <a:endParaRPr lang="tr-TR"/>
        </a:p>
      </dgm:t>
    </dgm:pt>
    <dgm:pt modelId="{E895DE8F-09E3-4BCF-900F-74C0D063D6A8}" type="sibTrans" cxnId="{60487F3E-DE0D-46FA-8540-456FE593B22A}">
      <dgm:prSet/>
      <dgm:spPr/>
      <dgm:t>
        <a:bodyPr/>
        <a:lstStyle/>
        <a:p>
          <a:endParaRPr lang="tr-TR"/>
        </a:p>
      </dgm:t>
    </dgm:pt>
    <dgm:pt modelId="{14AF38FE-5D8F-497A-BA3C-CBE025A58AF5}">
      <dgm:prSet custT="1"/>
      <dgm:spPr/>
      <dgm:t>
        <a:bodyPr/>
        <a:lstStyle/>
        <a:p>
          <a:r>
            <a:rPr lang="tr-TR" sz="1100" dirty="0"/>
            <a:t>Pazarlaması Yetersiz</a:t>
          </a:r>
        </a:p>
      </dgm:t>
    </dgm:pt>
    <dgm:pt modelId="{C3E80914-E837-4543-BBFD-C05897ADB90C}" type="sibTrans" cxnId="{72E7A876-AB2D-4D90-B3EA-537EE8D74134}">
      <dgm:prSet/>
      <dgm:spPr/>
      <dgm:t>
        <a:bodyPr/>
        <a:lstStyle/>
        <a:p>
          <a:endParaRPr lang="tr-TR"/>
        </a:p>
      </dgm:t>
    </dgm:pt>
    <dgm:pt modelId="{805E4BD3-2695-4A85-BDFF-944AF63D3225}" type="parTrans" cxnId="{72E7A876-AB2D-4D90-B3EA-537EE8D74134}">
      <dgm:prSet/>
      <dgm:spPr/>
      <dgm:t>
        <a:bodyPr/>
        <a:lstStyle/>
        <a:p>
          <a:endParaRPr lang="tr-TR"/>
        </a:p>
      </dgm:t>
    </dgm:pt>
    <dgm:pt modelId="{B0ADF403-BC3D-4B2D-BA01-75891FD00DE5}">
      <dgm:prSet custT="1"/>
      <dgm:spPr/>
      <dgm:t>
        <a:bodyPr/>
        <a:lstStyle/>
        <a:p>
          <a:r>
            <a:rPr lang="tr-TR" sz="900" dirty="0"/>
            <a:t>Talebi Doğru Okuyamıyor</a:t>
          </a:r>
        </a:p>
      </dgm:t>
    </dgm:pt>
    <dgm:pt modelId="{E6CAB8CF-D687-438D-8D19-6B2349DA7828}" type="parTrans" cxnId="{BAFFEA70-0F76-467F-8C4F-1CDEBE0E74F2}">
      <dgm:prSet/>
      <dgm:spPr/>
      <dgm:t>
        <a:bodyPr/>
        <a:lstStyle/>
        <a:p>
          <a:endParaRPr lang="tr-TR"/>
        </a:p>
      </dgm:t>
    </dgm:pt>
    <dgm:pt modelId="{F7A7A4C1-FB33-4C66-A5F7-3F90E1FCE0D0}" type="sibTrans" cxnId="{BAFFEA70-0F76-467F-8C4F-1CDEBE0E74F2}">
      <dgm:prSet/>
      <dgm:spPr/>
      <dgm:t>
        <a:bodyPr/>
        <a:lstStyle/>
        <a:p>
          <a:endParaRPr lang="tr-TR"/>
        </a:p>
      </dgm:t>
    </dgm:pt>
    <dgm:pt modelId="{4C1B3B7F-5581-4CE9-8075-6FB81C315A3E}">
      <dgm:prSet custT="1"/>
      <dgm:spPr/>
      <dgm:t>
        <a:bodyPr/>
        <a:lstStyle/>
        <a:p>
          <a:r>
            <a:rPr lang="tr-TR" sz="1000" dirty="0"/>
            <a:t>Tanıtım Eksikliği Var</a:t>
          </a:r>
        </a:p>
      </dgm:t>
    </dgm:pt>
    <dgm:pt modelId="{1EBFC7FE-02C0-40AD-915F-6064F8B7D399}" type="parTrans" cxnId="{0170F79D-7156-4814-8BF9-5B236366E394}">
      <dgm:prSet/>
      <dgm:spPr/>
      <dgm:t>
        <a:bodyPr/>
        <a:lstStyle/>
        <a:p>
          <a:endParaRPr lang="tr-TR"/>
        </a:p>
      </dgm:t>
    </dgm:pt>
    <dgm:pt modelId="{67ED94FE-3AFE-444F-8BCD-42E3A40E4A4F}" type="sibTrans" cxnId="{0170F79D-7156-4814-8BF9-5B236366E394}">
      <dgm:prSet/>
      <dgm:spPr/>
      <dgm:t>
        <a:bodyPr/>
        <a:lstStyle/>
        <a:p>
          <a:endParaRPr lang="tr-TR"/>
        </a:p>
      </dgm:t>
    </dgm:pt>
    <dgm:pt modelId="{221137D2-3F38-4515-B318-676E90C2CA97}">
      <dgm:prSet custT="1"/>
      <dgm:spPr/>
      <dgm:t>
        <a:bodyPr/>
        <a:lstStyle/>
        <a:p>
          <a:r>
            <a:rPr lang="tr-TR" sz="1000" dirty="0"/>
            <a:t>Müşteri Ağı Yok</a:t>
          </a:r>
        </a:p>
      </dgm:t>
    </dgm:pt>
    <dgm:pt modelId="{1BD97B00-12CE-45DD-8544-6EB8086E04C9}" type="parTrans" cxnId="{8BE8620A-C439-452B-9EBA-1392BA2E5640}">
      <dgm:prSet/>
      <dgm:spPr/>
      <dgm:t>
        <a:bodyPr/>
        <a:lstStyle/>
        <a:p>
          <a:endParaRPr lang="tr-TR"/>
        </a:p>
      </dgm:t>
    </dgm:pt>
    <dgm:pt modelId="{EA5B726E-42D0-4151-9B92-D29A754C5807}" type="sibTrans" cxnId="{8BE8620A-C439-452B-9EBA-1392BA2E5640}">
      <dgm:prSet/>
      <dgm:spPr/>
      <dgm:t>
        <a:bodyPr/>
        <a:lstStyle/>
        <a:p>
          <a:endParaRPr lang="tr-TR"/>
        </a:p>
      </dgm:t>
    </dgm:pt>
    <dgm:pt modelId="{5C195CB2-59F3-4092-9896-DE769F237E0F}">
      <dgm:prSet custT="1"/>
      <dgm:spPr/>
      <dgm:t>
        <a:bodyPr/>
        <a:lstStyle/>
        <a:p>
          <a:r>
            <a:rPr lang="tr-TR" sz="1000" dirty="0"/>
            <a:t>Pazarlama Stratejisi Yanlış</a:t>
          </a:r>
        </a:p>
      </dgm:t>
    </dgm:pt>
    <dgm:pt modelId="{20930CFA-C0EE-4389-B279-C988A6D491B0}" type="parTrans" cxnId="{0337A246-4D4E-488C-BF27-674FE1AB50DF}">
      <dgm:prSet/>
      <dgm:spPr/>
      <dgm:t>
        <a:bodyPr/>
        <a:lstStyle/>
        <a:p>
          <a:endParaRPr lang="tr-TR"/>
        </a:p>
      </dgm:t>
    </dgm:pt>
    <dgm:pt modelId="{136CBC11-D8A3-4C0E-9259-5ADE93FE5BAB}" type="sibTrans" cxnId="{0337A246-4D4E-488C-BF27-674FE1AB50DF}">
      <dgm:prSet/>
      <dgm:spPr/>
      <dgm:t>
        <a:bodyPr/>
        <a:lstStyle/>
        <a:p>
          <a:endParaRPr lang="tr-TR"/>
        </a:p>
      </dgm:t>
    </dgm:pt>
    <dgm:pt modelId="{DC884DF0-2E68-404D-BF60-C128F61A0D17}">
      <dgm:prSet custT="1"/>
      <dgm:spPr/>
      <dgm:t>
        <a:bodyPr/>
        <a:lstStyle/>
        <a:p>
          <a:r>
            <a:rPr lang="tr-TR" sz="1000" dirty="0"/>
            <a:t>Pazar Araştırması Yapmıyor</a:t>
          </a:r>
        </a:p>
      </dgm:t>
    </dgm:pt>
    <dgm:pt modelId="{1883CBB7-6F55-4679-99AA-98ECDB20D82F}" type="parTrans" cxnId="{0C8933B1-A42D-46F8-A760-1E6A5B1E637C}">
      <dgm:prSet/>
      <dgm:spPr/>
      <dgm:t>
        <a:bodyPr/>
        <a:lstStyle/>
        <a:p>
          <a:endParaRPr lang="tr-TR"/>
        </a:p>
      </dgm:t>
    </dgm:pt>
    <dgm:pt modelId="{4BFCAD78-AEC5-4839-8F25-E54E71AC45B5}" type="sibTrans" cxnId="{0C8933B1-A42D-46F8-A760-1E6A5B1E637C}">
      <dgm:prSet/>
      <dgm:spPr/>
      <dgm:t>
        <a:bodyPr/>
        <a:lstStyle/>
        <a:p>
          <a:endParaRPr lang="tr-TR"/>
        </a:p>
      </dgm:t>
    </dgm:pt>
    <dgm:pt modelId="{B5B5843B-6FC6-4C0F-8C33-EDDDE958D4A7}">
      <dgm:prSet/>
      <dgm:spPr/>
      <dgm:t>
        <a:bodyPr/>
        <a:lstStyle/>
        <a:p>
          <a:r>
            <a:rPr lang="tr-TR" dirty="0"/>
            <a:t>Müşteri İlişkilerine Gereken Önemi Vermiyor</a:t>
          </a:r>
        </a:p>
      </dgm:t>
    </dgm:pt>
    <dgm:pt modelId="{449EDA93-15F6-467D-9A73-C2DA4070FE51}" type="parTrans" cxnId="{DFB6AE01-C6F7-4161-B6FB-431ADB0C8895}">
      <dgm:prSet/>
      <dgm:spPr/>
      <dgm:t>
        <a:bodyPr/>
        <a:lstStyle/>
        <a:p>
          <a:endParaRPr lang="tr-TR"/>
        </a:p>
      </dgm:t>
    </dgm:pt>
    <dgm:pt modelId="{A103B145-42C3-47F8-A8CF-EB826A02F340}" type="sibTrans" cxnId="{DFB6AE01-C6F7-4161-B6FB-431ADB0C8895}">
      <dgm:prSet/>
      <dgm:spPr/>
      <dgm:t>
        <a:bodyPr/>
        <a:lstStyle/>
        <a:p>
          <a:endParaRPr lang="tr-TR"/>
        </a:p>
      </dgm:t>
    </dgm:pt>
    <dgm:pt modelId="{EC76450B-6876-43CE-8D34-FFDDEE5AF729}">
      <dgm:prSet custT="1"/>
      <dgm:spPr/>
      <dgm:t>
        <a:bodyPr/>
        <a:lstStyle/>
        <a:p>
          <a:r>
            <a:rPr lang="tr-TR" sz="1100" dirty="0"/>
            <a:t>Girdi Fiyatları Yüksek</a:t>
          </a:r>
        </a:p>
      </dgm:t>
    </dgm:pt>
    <dgm:pt modelId="{B46980BF-FBB0-41A2-882E-14960D7F37C4}" type="parTrans" cxnId="{7E063E44-CE1B-4F35-A0DC-E594B8DA7119}">
      <dgm:prSet/>
      <dgm:spPr/>
      <dgm:t>
        <a:bodyPr/>
        <a:lstStyle/>
        <a:p>
          <a:endParaRPr lang="tr-TR"/>
        </a:p>
      </dgm:t>
    </dgm:pt>
    <dgm:pt modelId="{5E8F809E-5974-4D39-87B6-E8844F395B30}" type="sibTrans" cxnId="{7E063E44-CE1B-4F35-A0DC-E594B8DA7119}">
      <dgm:prSet/>
      <dgm:spPr/>
      <dgm:t>
        <a:bodyPr/>
        <a:lstStyle/>
        <a:p>
          <a:endParaRPr lang="tr-TR"/>
        </a:p>
      </dgm:t>
    </dgm:pt>
    <dgm:pt modelId="{64454608-DA8A-4D17-A76A-84C923B833F0}">
      <dgm:prSet custT="1"/>
      <dgm:spPr/>
      <dgm:t>
        <a:bodyPr/>
        <a:lstStyle/>
        <a:p>
          <a:r>
            <a:rPr lang="tr-TR" sz="1100" dirty="0"/>
            <a:t>Vergiler Yüksek</a:t>
          </a:r>
        </a:p>
      </dgm:t>
    </dgm:pt>
    <dgm:pt modelId="{27E490CC-1F6B-4721-8659-7390E28CFE85}" type="parTrans" cxnId="{013BCAF6-D48F-4E84-BF99-9009255469CC}">
      <dgm:prSet/>
      <dgm:spPr/>
      <dgm:t>
        <a:bodyPr/>
        <a:lstStyle/>
        <a:p>
          <a:endParaRPr lang="tr-TR"/>
        </a:p>
      </dgm:t>
    </dgm:pt>
    <dgm:pt modelId="{D8E232B5-73D9-45BD-8121-09033EEF2758}" type="sibTrans" cxnId="{013BCAF6-D48F-4E84-BF99-9009255469CC}">
      <dgm:prSet/>
      <dgm:spPr/>
      <dgm:t>
        <a:bodyPr/>
        <a:lstStyle/>
        <a:p>
          <a:endParaRPr lang="tr-TR"/>
        </a:p>
      </dgm:t>
    </dgm:pt>
    <dgm:pt modelId="{33926415-6A08-4CBE-9D56-727C7E358919}">
      <dgm:prSet custT="1"/>
      <dgm:spPr/>
      <dgm:t>
        <a:bodyPr/>
        <a:lstStyle/>
        <a:p>
          <a:r>
            <a:rPr lang="tr-TR" sz="1100" dirty="0"/>
            <a:t>Enerji Maliyetleri Yüksek</a:t>
          </a:r>
        </a:p>
      </dgm:t>
    </dgm:pt>
    <dgm:pt modelId="{CEEC0F25-36D9-4BB1-AE79-DD705A0D65FB}" type="parTrans" cxnId="{9B030986-4650-41A1-8735-8C322FFDD18E}">
      <dgm:prSet/>
      <dgm:spPr/>
      <dgm:t>
        <a:bodyPr/>
        <a:lstStyle/>
        <a:p>
          <a:endParaRPr lang="tr-TR"/>
        </a:p>
      </dgm:t>
    </dgm:pt>
    <dgm:pt modelId="{692EAB45-2F11-44FB-9CC1-CD6848CC2D4A}" type="sibTrans" cxnId="{9B030986-4650-41A1-8735-8C322FFDD18E}">
      <dgm:prSet/>
      <dgm:spPr/>
      <dgm:t>
        <a:bodyPr/>
        <a:lstStyle/>
        <a:p>
          <a:endParaRPr lang="tr-TR"/>
        </a:p>
      </dgm:t>
    </dgm:pt>
    <dgm:pt modelId="{B18183C3-C3C3-41F8-B73F-4C5071E76CB1}">
      <dgm:prSet custT="1"/>
      <dgm:spPr/>
      <dgm:t>
        <a:bodyPr/>
        <a:lstStyle/>
        <a:p>
          <a:r>
            <a:rPr lang="tr-TR" sz="1100" dirty="0"/>
            <a:t>Hammadde Fiyatları Yüksek</a:t>
          </a:r>
        </a:p>
      </dgm:t>
    </dgm:pt>
    <dgm:pt modelId="{7DD78B87-A5AC-49A2-9219-8CFF3BEC5EDF}" type="parTrans" cxnId="{51FEDA57-D39D-4595-8BA0-8061340C302F}">
      <dgm:prSet/>
      <dgm:spPr/>
      <dgm:t>
        <a:bodyPr/>
        <a:lstStyle/>
        <a:p>
          <a:endParaRPr lang="tr-TR"/>
        </a:p>
      </dgm:t>
    </dgm:pt>
    <dgm:pt modelId="{A7E33826-76C3-48C2-9961-90AC890A6014}" type="sibTrans" cxnId="{51FEDA57-D39D-4595-8BA0-8061340C302F}">
      <dgm:prSet/>
      <dgm:spPr/>
      <dgm:t>
        <a:bodyPr/>
        <a:lstStyle/>
        <a:p>
          <a:endParaRPr lang="tr-TR"/>
        </a:p>
      </dgm:t>
    </dgm:pt>
    <dgm:pt modelId="{9180AC6F-067E-4ED1-BE4A-AAF52113D741}">
      <dgm:prSet custT="1"/>
      <dgm:spPr/>
      <dgm:t>
        <a:bodyPr/>
        <a:lstStyle/>
        <a:p>
          <a:r>
            <a:rPr lang="tr-TR" sz="1100" dirty="0"/>
            <a:t>İşçilik Ücretleri Yüksek</a:t>
          </a:r>
        </a:p>
      </dgm:t>
    </dgm:pt>
    <dgm:pt modelId="{A0BABF3C-2AFC-460D-8810-D857B7D94552}" type="parTrans" cxnId="{DE7B4D6E-8AE1-4F70-9882-1119FBEDE8ED}">
      <dgm:prSet/>
      <dgm:spPr/>
      <dgm:t>
        <a:bodyPr/>
        <a:lstStyle/>
        <a:p>
          <a:endParaRPr lang="tr-TR"/>
        </a:p>
      </dgm:t>
    </dgm:pt>
    <dgm:pt modelId="{3ADEB99F-312A-4ED4-B75C-DF1E69C219D0}" type="sibTrans" cxnId="{DE7B4D6E-8AE1-4F70-9882-1119FBEDE8ED}">
      <dgm:prSet/>
      <dgm:spPr/>
      <dgm:t>
        <a:bodyPr/>
        <a:lstStyle/>
        <a:p>
          <a:endParaRPr lang="tr-TR"/>
        </a:p>
      </dgm:t>
    </dgm:pt>
    <dgm:pt modelId="{CD6EE8A8-B9DF-441F-BA8D-3A69020BF4FF}">
      <dgm:prSet custT="1"/>
      <dgm:spPr/>
      <dgm:t>
        <a:bodyPr/>
        <a:lstStyle/>
        <a:p>
          <a:r>
            <a:rPr lang="tr-TR" sz="1100" dirty="0"/>
            <a:t>Vergi Politikası Yanlış</a:t>
          </a:r>
        </a:p>
      </dgm:t>
    </dgm:pt>
    <dgm:pt modelId="{E655529F-4ACA-4B44-BF3B-878283BA4B81}" type="parTrans" cxnId="{26D54044-1494-4C66-9F94-96B117606C0B}">
      <dgm:prSet/>
      <dgm:spPr/>
      <dgm:t>
        <a:bodyPr/>
        <a:lstStyle/>
        <a:p>
          <a:endParaRPr lang="tr-TR"/>
        </a:p>
      </dgm:t>
    </dgm:pt>
    <dgm:pt modelId="{39AA12A4-577F-4B8C-BF4A-2C0A7EDCABFD}" type="sibTrans" cxnId="{26D54044-1494-4C66-9F94-96B117606C0B}">
      <dgm:prSet/>
      <dgm:spPr/>
      <dgm:t>
        <a:bodyPr/>
        <a:lstStyle/>
        <a:p>
          <a:endParaRPr lang="tr-TR"/>
        </a:p>
      </dgm:t>
    </dgm:pt>
    <dgm:pt modelId="{3D77979A-B275-4D8B-B1A7-BDB159EDB6FD}">
      <dgm:prSet custT="1"/>
      <dgm:spPr/>
      <dgm:t>
        <a:bodyPr/>
        <a:lstStyle/>
        <a:p>
          <a:r>
            <a:rPr lang="tr-TR" sz="1100" dirty="0"/>
            <a:t>Teşvik Sistemi Yetersiz</a:t>
          </a:r>
        </a:p>
      </dgm:t>
    </dgm:pt>
    <dgm:pt modelId="{0D1830DD-D096-4CD2-936B-C48CB3853853}" type="parTrans" cxnId="{0066A085-47CA-41C7-8326-526C53B4017C}">
      <dgm:prSet/>
      <dgm:spPr/>
      <dgm:t>
        <a:bodyPr/>
        <a:lstStyle/>
        <a:p>
          <a:endParaRPr lang="tr-TR"/>
        </a:p>
      </dgm:t>
    </dgm:pt>
    <dgm:pt modelId="{A2705A19-449D-4DBE-94C3-AC2D76C534FC}" type="sibTrans" cxnId="{0066A085-47CA-41C7-8326-526C53B4017C}">
      <dgm:prSet/>
      <dgm:spPr/>
      <dgm:t>
        <a:bodyPr/>
        <a:lstStyle/>
        <a:p>
          <a:endParaRPr lang="tr-TR"/>
        </a:p>
      </dgm:t>
    </dgm:pt>
    <dgm:pt modelId="{57DFA4F7-E4DC-4EE1-8FF0-E8BA674EFB34}" type="pres">
      <dgm:prSet presAssocID="{19071F66-2F6B-4909-B997-1C1648E117C3}" presName="hierChild1" presStyleCnt="0">
        <dgm:presLayoutVars>
          <dgm:orgChart val="1"/>
          <dgm:chPref val="1"/>
          <dgm:dir/>
          <dgm:animOne val="branch"/>
          <dgm:animLvl val="lvl"/>
          <dgm:resizeHandles/>
        </dgm:presLayoutVars>
      </dgm:prSet>
      <dgm:spPr/>
      <dgm:t>
        <a:bodyPr/>
        <a:lstStyle/>
        <a:p>
          <a:endParaRPr lang="tr-TR"/>
        </a:p>
      </dgm:t>
    </dgm:pt>
    <dgm:pt modelId="{6F2CB335-A596-4D50-9EB1-701A62B6C08C}" type="pres">
      <dgm:prSet presAssocID="{89EB9DA6-CB65-4EAF-8048-7F1B74103A5F}" presName="hierRoot1" presStyleCnt="0">
        <dgm:presLayoutVars>
          <dgm:hierBranch val="init"/>
        </dgm:presLayoutVars>
      </dgm:prSet>
      <dgm:spPr/>
    </dgm:pt>
    <dgm:pt modelId="{DB2FBAAD-B863-4A00-9C3D-8B578A789EC9}" type="pres">
      <dgm:prSet presAssocID="{89EB9DA6-CB65-4EAF-8048-7F1B74103A5F}" presName="rootComposite1" presStyleCnt="0"/>
      <dgm:spPr/>
    </dgm:pt>
    <dgm:pt modelId="{C0B5A6B1-8E32-4DA7-B532-E087B286B525}" type="pres">
      <dgm:prSet presAssocID="{89EB9DA6-CB65-4EAF-8048-7F1B74103A5F}" presName="rootText1" presStyleLbl="node0" presStyleIdx="0" presStyleCnt="1" custScaleX="445987" custScaleY="229248" custLinFactNeighborX="-9832" custLinFactNeighborY="-71475">
        <dgm:presLayoutVars>
          <dgm:chPref val="3"/>
        </dgm:presLayoutVars>
      </dgm:prSet>
      <dgm:spPr/>
      <dgm:t>
        <a:bodyPr/>
        <a:lstStyle/>
        <a:p>
          <a:endParaRPr lang="tr-TR"/>
        </a:p>
      </dgm:t>
    </dgm:pt>
    <dgm:pt modelId="{E1F3EA58-B666-4D7E-A255-C6C1AAB9F45C}" type="pres">
      <dgm:prSet presAssocID="{89EB9DA6-CB65-4EAF-8048-7F1B74103A5F}" presName="rootConnector1" presStyleLbl="node1" presStyleIdx="0" presStyleCnt="0"/>
      <dgm:spPr/>
      <dgm:t>
        <a:bodyPr/>
        <a:lstStyle/>
        <a:p>
          <a:endParaRPr lang="tr-TR"/>
        </a:p>
      </dgm:t>
    </dgm:pt>
    <dgm:pt modelId="{51066286-0CBB-4D8E-B3A0-98D43AE4DC8E}" type="pres">
      <dgm:prSet presAssocID="{89EB9DA6-CB65-4EAF-8048-7F1B74103A5F}" presName="hierChild2" presStyleCnt="0"/>
      <dgm:spPr/>
    </dgm:pt>
    <dgm:pt modelId="{D91CD1E1-2721-43ED-86FC-B4827E8C5876}" type="pres">
      <dgm:prSet presAssocID="{C8BEAF79-CBCA-4018-83F5-BA0D1FE40BE6}" presName="Name37" presStyleLbl="parChTrans1D2" presStyleIdx="0" presStyleCnt="6"/>
      <dgm:spPr/>
      <dgm:t>
        <a:bodyPr/>
        <a:lstStyle/>
        <a:p>
          <a:endParaRPr lang="tr-TR"/>
        </a:p>
      </dgm:t>
    </dgm:pt>
    <dgm:pt modelId="{3EF90E9F-1029-4078-A8B7-952095103AC2}" type="pres">
      <dgm:prSet presAssocID="{95F0CD35-5CE4-4BF4-B161-DDB4D579ED3C}" presName="hierRoot2" presStyleCnt="0">
        <dgm:presLayoutVars>
          <dgm:hierBranch val="init"/>
        </dgm:presLayoutVars>
      </dgm:prSet>
      <dgm:spPr/>
    </dgm:pt>
    <dgm:pt modelId="{40066D61-7A10-41BA-B79D-48848C0D9D9D}" type="pres">
      <dgm:prSet presAssocID="{95F0CD35-5CE4-4BF4-B161-DDB4D579ED3C}" presName="rootComposite" presStyleCnt="0"/>
      <dgm:spPr/>
    </dgm:pt>
    <dgm:pt modelId="{2272A8C6-CECC-41BE-9FF9-17952C4AA3A3}" type="pres">
      <dgm:prSet presAssocID="{95F0CD35-5CE4-4BF4-B161-DDB4D579ED3C}" presName="rootText" presStyleLbl="node2" presStyleIdx="0" presStyleCnt="6" custScaleX="119938" custScaleY="182801">
        <dgm:presLayoutVars>
          <dgm:chPref val="3"/>
        </dgm:presLayoutVars>
      </dgm:prSet>
      <dgm:spPr/>
      <dgm:t>
        <a:bodyPr/>
        <a:lstStyle/>
        <a:p>
          <a:endParaRPr lang="tr-TR"/>
        </a:p>
      </dgm:t>
    </dgm:pt>
    <dgm:pt modelId="{717144F2-15E6-4913-B5AF-DAF5DC22B0A8}" type="pres">
      <dgm:prSet presAssocID="{95F0CD35-5CE4-4BF4-B161-DDB4D579ED3C}" presName="rootConnector" presStyleLbl="node2" presStyleIdx="0" presStyleCnt="6"/>
      <dgm:spPr/>
      <dgm:t>
        <a:bodyPr/>
        <a:lstStyle/>
        <a:p>
          <a:endParaRPr lang="tr-TR"/>
        </a:p>
      </dgm:t>
    </dgm:pt>
    <dgm:pt modelId="{53B89525-CB5E-4AEC-A5FB-51F06FC930BA}" type="pres">
      <dgm:prSet presAssocID="{95F0CD35-5CE4-4BF4-B161-DDB4D579ED3C}" presName="hierChild4" presStyleCnt="0"/>
      <dgm:spPr/>
    </dgm:pt>
    <dgm:pt modelId="{A2D0A61C-59F4-4EF3-90A3-7D11201D024E}" type="pres">
      <dgm:prSet presAssocID="{F6C653D4-C70B-4C56-B070-136C230771C3}" presName="Name37" presStyleLbl="parChTrans1D3" presStyleIdx="0" presStyleCnt="13"/>
      <dgm:spPr/>
      <dgm:t>
        <a:bodyPr/>
        <a:lstStyle/>
        <a:p>
          <a:endParaRPr lang="tr-TR"/>
        </a:p>
      </dgm:t>
    </dgm:pt>
    <dgm:pt modelId="{0A9D1F23-4423-4552-A2CE-B21D75AF475C}" type="pres">
      <dgm:prSet presAssocID="{C85FFA34-6FD4-4713-A809-39A00B9D1E7E}" presName="hierRoot2" presStyleCnt="0">
        <dgm:presLayoutVars>
          <dgm:hierBranch val="init"/>
        </dgm:presLayoutVars>
      </dgm:prSet>
      <dgm:spPr/>
    </dgm:pt>
    <dgm:pt modelId="{9E6CFEC5-7BEE-4715-A7E2-4EBB23337A3A}" type="pres">
      <dgm:prSet presAssocID="{C85FFA34-6FD4-4713-A809-39A00B9D1E7E}" presName="rootComposite" presStyleCnt="0"/>
      <dgm:spPr/>
    </dgm:pt>
    <dgm:pt modelId="{C224BF6C-FB24-439D-8DF9-E2BC65C6EC0B}" type="pres">
      <dgm:prSet presAssocID="{C85FFA34-6FD4-4713-A809-39A00B9D1E7E}" presName="rootText" presStyleLbl="node3" presStyleIdx="0" presStyleCnt="13" custScaleX="125399" custScaleY="344937" custLinFactNeighborX="-364" custLinFactNeighborY="-349">
        <dgm:presLayoutVars>
          <dgm:chPref val="3"/>
        </dgm:presLayoutVars>
      </dgm:prSet>
      <dgm:spPr/>
      <dgm:t>
        <a:bodyPr/>
        <a:lstStyle/>
        <a:p>
          <a:endParaRPr lang="tr-TR"/>
        </a:p>
      </dgm:t>
    </dgm:pt>
    <dgm:pt modelId="{1BA57F63-0197-4195-9F2B-23707FDC88C8}" type="pres">
      <dgm:prSet presAssocID="{C85FFA34-6FD4-4713-A809-39A00B9D1E7E}" presName="rootConnector" presStyleLbl="node3" presStyleIdx="0" presStyleCnt="13"/>
      <dgm:spPr/>
      <dgm:t>
        <a:bodyPr/>
        <a:lstStyle/>
        <a:p>
          <a:endParaRPr lang="tr-TR"/>
        </a:p>
      </dgm:t>
    </dgm:pt>
    <dgm:pt modelId="{6C2D1279-CC9F-4F09-9E99-12B4B4578966}" type="pres">
      <dgm:prSet presAssocID="{C85FFA34-6FD4-4713-A809-39A00B9D1E7E}" presName="hierChild4" presStyleCnt="0"/>
      <dgm:spPr/>
    </dgm:pt>
    <dgm:pt modelId="{04B794D0-C0BA-488A-A2CE-B922E51168FF}" type="pres">
      <dgm:prSet presAssocID="{C85FFA34-6FD4-4713-A809-39A00B9D1E7E}" presName="hierChild5" presStyleCnt="0"/>
      <dgm:spPr/>
    </dgm:pt>
    <dgm:pt modelId="{B5E9D5D6-A206-4AF9-8A2B-E6321F9610CD}" type="pres">
      <dgm:prSet presAssocID="{626B9159-155A-4D44-AE82-2188B406C0D2}" presName="Name37" presStyleLbl="parChTrans1D3" presStyleIdx="1" presStyleCnt="13"/>
      <dgm:spPr/>
      <dgm:t>
        <a:bodyPr/>
        <a:lstStyle/>
        <a:p>
          <a:endParaRPr lang="tr-TR"/>
        </a:p>
      </dgm:t>
    </dgm:pt>
    <dgm:pt modelId="{D3C8FEBA-419A-4D50-8D0B-EF0F9C46BAEB}" type="pres">
      <dgm:prSet presAssocID="{7F4BD890-10DA-43D9-BFE0-7D125DA3607B}" presName="hierRoot2" presStyleCnt="0">
        <dgm:presLayoutVars>
          <dgm:hierBranch val="init"/>
        </dgm:presLayoutVars>
      </dgm:prSet>
      <dgm:spPr/>
    </dgm:pt>
    <dgm:pt modelId="{FEEB7969-0FEE-49A7-B918-2C362AE7691E}" type="pres">
      <dgm:prSet presAssocID="{7F4BD890-10DA-43D9-BFE0-7D125DA3607B}" presName="rootComposite" presStyleCnt="0"/>
      <dgm:spPr/>
    </dgm:pt>
    <dgm:pt modelId="{A0892208-F47B-42C2-AA2D-78F82C404C28}" type="pres">
      <dgm:prSet presAssocID="{7F4BD890-10DA-43D9-BFE0-7D125DA3607B}" presName="rootText" presStyleLbl="node3" presStyleIdx="1" presStyleCnt="13" custScaleX="94425" custScaleY="168287">
        <dgm:presLayoutVars>
          <dgm:chPref val="3"/>
        </dgm:presLayoutVars>
      </dgm:prSet>
      <dgm:spPr/>
      <dgm:t>
        <a:bodyPr/>
        <a:lstStyle/>
        <a:p>
          <a:endParaRPr lang="tr-TR"/>
        </a:p>
      </dgm:t>
    </dgm:pt>
    <dgm:pt modelId="{063F7326-A549-4C59-AD4A-23B80B1D2E54}" type="pres">
      <dgm:prSet presAssocID="{7F4BD890-10DA-43D9-BFE0-7D125DA3607B}" presName="rootConnector" presStyleLbl="node3" presStyleIdx="1" presStyleCnt="13"/>
      <dgm:spPr/>
      <dgm:t>
        <a:bodyPr/>
        <a:lstStyle/>
        <a:p>
          <a:endParaRPr lang="tr-TR"/>
        </a:p>
      </dgm:t>
    </dgm:pt>
    <dgm:pt modelId="{A69C1CC6-20AB-462B-A703-C7C15ADCF917}" type="pres">
      <dgm:prSet presAssocID="{7F4BD890-10DA-43D9-BFE0-7D125DA3607B}" presName="hierChild4" presStyleCnt="0"/>
      <dgm:spPr/>
    </dgm:pt>
    <dgm:pt modelId="{D29F9740-0CBD-43A8-B63B-1FD088B9A6A4}" type="pres">
      <dgm:prSet presAssocID="{3C10517F-AA32-45E5-AE07-7C4CDE0F4C0D}" presName="Name37" presStyleLbl="parChTrans1D4" presStyleIdx="0" presStyleCnt="14"/>
      <dgm:spPr/>
      <dgm:t>
        <a:bodyPr/>
        <a:lstStyle/>
        <a:p>
          <a:endParaRPr lang="tr-TR"/>
        </a:p>
      </dgm:t>
    </dgm:pt>
    <dgm:pt modelId="{AC15F49E-7631-43F7-A548-824266A82716}" type="pres">
      <dgm:prSet presAssocID="{C3218298-216A-4B26-AEBB-ECE0D908FB14}" presName="hierRoot2" presStyleCnt="0">
        <dgm:presLayoutVars>
          <dgm:hierBranch val="init"/>
        </dgm:presLayoutVars>
      </dgm:prSet>
      <dgm:spPr/>
    </dgm:pt>
    <dgm:pt modelId="{CA11A4C3-72B7-4D4F-824B-CB1B01C64686}" type="pres">
      <dgm:prSet presAssocID="{C3218298-216A-4B26-AEBB-ECE0D908FB14}" presName="rootComposite" presStyleCnt="0"/>
      <dgm:spPr/>
    </dgm:pt>
    <dgm:pt modelId="{E9A91452-CB27-4FFA-A448-9CA0DE48FB58}" type="pres">
      <dgm:prSet presAssocID="{C3218298-216A-4B26-AEBB-ECE0D908FB14}" presName="rootText" presStyleLbl="node4" presStyleIdx="0" presStyleCnt="14" custScaleY="177289">
        <dgm:presLayoutVars>
          <dgm:chPref val="3"/>
        </dgm:presLayoutVars>
      </dgm:prSet>
      <dgm:spPr/>
      <dgm:t>
        <a:bodyPr/>
        <a:lstStyle/>
        <a:p>
          <a:endParaRPr lang="tr-TR"/>
        </a:p>
      </dgm:t>
    </dgm:pt>
    <dgm:pt modelId="{D7F012E5-F5A3-40D3-B767-77D37E58A45E}" type="pres">
      <dgm:prSet presAssocID="{C3218298-216A-4B26-AEBB-ECE0D908FB14}" presName="rootConnector" presStyleLbl="node4" presStyleIdx="0" presStyleCnt="14"/>
      <dgm:spPr/>
      <dgm:t>
        <a:bodyPr/>
        <a:lstStyle/>
        <a:p>
          <a:endParaRPr lang="tr-TR"/>
        </a:p>
      </dgm:t>
    </dgm:pt>
    <dgm:pt modelId="{68C1530F-BD26-4745-A696-5A771A36AB93}" type="pres">
      <dgm:prSet presAssocID="{C3218298-216A-4B26-AEBB-ECE0D908FB14}" presName="hierChild4" presStyleCnt="0"/>
      <dgm:spPr/>
    </dgm:pt>
    <dgm:pt modelId="{9C501B82-5398-41C8-AFC6-9382FAA453B0}" type="pres">
      <dgm:prSet presAssocID="{C3218298-216A-4B26-AEBB-ECE0D908FB14}" presName="hierChild5" presStyleCnt="0"/>
      <dgm:spPr/>
    </dgm:pt>
    <dgm:pt modelId="{F9E7B1DC-B275-4B62-B177-0AF19CC11E95}" type="pres">
      <dgm:prSet presAssocID="{20572C2D-D2FC-4321-AE5A-D89340997E55}" presName="Name37" presStyleLbl="parChTrans1D4" presStyleIdx="1" presStyleCnt="14"/>
      <dgm:spPr/>
      <dgm:t>
        <a:bodyPr/>
        <a:lstStyle/>
        <a:p>
          <a:endParaRPr lang="tr-TR"/>
        </a:p>
      </dgm:t>
    </dgm:pt>
    <dgm:pt modelId="{EB24B8CF-E813-4B8F-88E3-833E0B000745}" type="pres">
      <dgm:prSet presAssocID="{D781CB83-2503-40F7-8A71-E28827679547}" presName="hierRoot2" presStyleCnt="0">
        <dgm:presLayoutVars>
          <dgm:hierBranch val="init"/>
        </dgm:presLayoutVars>
      </dgm:prSet>
      <dgm:spPr/>
    </dgm:pt>
    <dgm:pt modelId="{CF1F11D3-38BC-4D64-AA66-41B58DB4A980}" type="pres">
      <dgm:prSet presAssocID="{D781CB83-2503-40F7-8A71-E28827679547}" presName="rootComposite" presStyleCnt="0"/>
      <dgm:spPr/>
    </dgm:pt>
    <dgm:pt modelId="{97B180AF-6BF4-4C82-9638-34E6AB4E28EA}" type="pres">
      <dgm:prSet presAssocID="{D781CB83-2503-40F7-8A71-E28827679547}" presName="rootText" presStyleLbl="node4" presStyleIdx="1" presStyleCnt="14" custScaleY="216777">
        <dgm:presLayoutVars>
          <dgm:chPref val="3"/>
        </dgm:presLayoutVars>
      </dgm:prSet>
      <dgm:spPr/>
      <dgm:t>
        <a:bodyPr/>
        <a:lstStyle/>
        <a:p>
          <a:endParaRPr lang="tr-TR"/>
        </a:p>
      </dgm:t>
    </dgm:pt>
    <dgm:pt modelId="{66FE9FC1-5FBC-483C-8E40-905F3CDF503F}" type="pres">
      <dgm:prSet presAssocID="{D781CB83-2503-40F7-8A71-E28827679547}" presName="rootConnector" presStyleLbl="node4" presStyleIdx="1" presStyleCnt="14"/>
      <dgm:spPr/>
      <dgm:t>
        <a:bodyPr/>
        <a:lstStyle/>
        <a:p>
          <a:endParaRPr lang="tr-TR"/>
        </a:p>
      </dgm:t>
    </dgm:pt>
    <dgm:pt modelId="{45A41808-03D2-46F5-A017-51B31A7A0E2F}" type="pres">
      <dgm:prSet presAssocID="{D781CB83-2503-40F7-8A71-E28827679547}" presName="hierChild4" presStyleCnt="0"/>
      <dgm:spPr/>
    </dgm:pt>
    <dgm:pt modelId="{01534EE4-7778-444B-9FCE-EFFA3412A196}" type="pres">
      <dgm:prSet presAssocID="{D781CB83-2503-40F7-8A71-E28827679547}" presName="hierChild5" presStyleCnt="0"/>
      <dgm:spPr/>
    </dgm:pt>
    <dgm:pt modelId="{975756C0-A38B-4F6F-82CF-DCC76A644794}" type="pres">
      <dgm:prSet presAssocID="{B132F03F-BF15-47D1-9892-429FA658F408}" presName="Name37" presStyleLbl="parChTrans1D4" presStyleIdx="2" presStyleCnt="14"/>
      <dgm:spPr/>
      <dgm:t>
        <a:bodyPr/>
        <a:lstStyle/>
        <a:p>
          <a:endParaRPr lang="tr-TR"/>
        </a:p>
      </dgm:t>
    </dgm:pt>
    <dgm:pt modelId="{BDD71E40-C672-4790-98D3-59CBC0BF3AFB}" type="pres">
      <dgm:prSet presAssocID="{DB209877-5DC9-49CD-AC9E-67B5D1E0AB0F}" presName="hierRoot2" presStyleCnt="0">
        <dgm:presLayoutVars>
          <dgm:hierBranch val="init"/>
        </dgm:presLayoutVars>
      </dgm:prSet>
      <dgm:spPr/>
    </dgm:pt>
    <dgm:pt modelId="{E338F6B9-7225-4285-B2EE-7DA9D3EC5465}" type="pres">
      <dgm:prSet presAssocID="{DB209877-5DC9-49CD-AC9E-67B5D1E0AB0F}" presName="rootComposite" presStyleCnt="0"/>
      <dgm:spPr/>
    </dgm:pt>
    <dgm:pt modelId="{165A33D5-5729-4152-B996-A1A3A92F6828}" type="pres">
      <dgm:prSet presAssocID="{DB209877-5DC9-49CD-AC9E-67B5D1E0AB0F}" presName="rootText" presStyleLbl="node4" presStyleIdx="2" presStyleCnt="14" custScaleY="315906">
        <dgm:presLayoutVars>
          <dgm:chPref val="3"/>
        </dgm:presLayoutVars>
      </dgm:prSet>
      <dgm:spPr/>
      <dgm:t>
        <a:bodyPr/>
        <a:lstStyle/>
        <a:p>
          <a:endParaRPr lang="tr-TR"/>
        </a:p>
      </dgm:t>
    </dgm:pt>
    <dgm:pt modelId="{1BD825FD-830A-49DF-88AF-16D0E54FE0B1}" type="pres">
      <dgm:prSet presAssocID="{DB209877-5DC9-49CD-AC9E-67B5D1E0AB0F}" presName="rootConnector" presStyleLbl="node4" presStyleIdx="2" presStyleCnt="14"/>
      <dgm:spPr/>
      <dgm:t>
        <a:bodyPr/>
        <a:lstStyle/>
        <a:p>
          <a:endParaRPr lang="tr-TR"/>
        </a:p>
      </dgm:t>
    </dgm:pt>
    <dgm:pt modelId="{E5D33DA7-0EE1-4CF2-B643-AB51B3C730DA}" type="pres">
      <dgm:prSet presAssocID="{DB209877-5DC9-49CD-AC9E-67B5D1E0AB0F}" presName="hierChild4" presStyleCnt="0"/>
      <dgm:spPr/>
    </dgm:pt>
    <dgm:pt modelId="{70EF45DE-F624-422F-A015-821C2F35E3DD}" type="pres">
      <dgm:prSet presAssocID="{DB209877-5DC9-49CD-AC9E-67B5D1E0AB0F}" presName="hierChild5" presStyleCnt="0"/>
      <dgm:spPr/>
    </dgm:pt>
    <dgm:pt modelId="{E0F4B2DD-56FE-4D83-BE98-48302B607B5B}" type="pres">
      <dgm:prSet presAssocID="{7F4BD890-10DA-43D9-BFE0-7D125DA3607B}" presName="hierChild5" presStyleCnt="0"/>
      <dgm:spPr/>
    </dgm:pt>
    <dgm:pt modelId="{79BF392F-0D7E-4F0D-AEEB-B1B0AD229B30}" type="pres">
      <dgm:prSet presAssocID="{95F0CD35-5CE4-4BF4-B161-DDB4D579ED3C}" presName="hierChild5" presStyleCnt="0"/>
      <dgm:spPr/>
    </dgm:pt>
    <dgm:pt modelId="{801EB576-8ACC-4D6A-9CC4-27E42FB64470}" type="pres">
      <dgm:prSet presAssocID="{7076FDEF-423E-40C0-B4F4-0D8676600F65}" presName="Name37" presStyleLbl="parChTrans1D2" presStyleIdx="1" presStyleCnt="6"/>
      <dgm:spPr/>
      <dgm:t>
        <a:bodyPr/>
        <a:lstStyle/>
        <a:p>
          <a:endParaRPr lang="tr-TR"/>
        </a:p>
      </dgm:t>
    </dgm:pt>
    <dgm:pt modelId="{BA5962B2-5D24-42E5-AAD7-B3CFE47B85A1}" type="pres">
      <dgm:prSet presAssocID="{577111B9-C8D0-40E0-BE89-036BC16D3277}" presName="hierRoot2" presStyleCnt="0">
        <dgm:presLayoutVars>
          <dgm:hierBranch val="init"/>
        </dgm:presLayoutVars>
      </dgm:prSet>
      <dgm:spPr/>
    </dgm:pt>
    <dgm:pt modelId="{654390CB-4530-4384-B6CF-5049D7A06C22}" type="pres">
      <dgm:prSet presAssocID="{577111B9-C8D0-40E0-BE89-036BC16D3277}" presName="rootComposite" presStyleCnt="0"/>
      <dgm:spPr/>
    </dgm:pt>
    <dgm:pt modelId="{F4D58563-DA5E-4B46-B590-635C44EAB2E2}" type="pres">
      <dgm:prSet presAssocID="{577111B9-C8D0-40E0-BE89-036BC16D3277}" presName="rootText" presStyleLbl="node2" presStyleIdx="1" presStyleCnt="6" custScaleX="100092" custScaleY="174397">
        <dgm:presLayoutVars>
          <dgm:chPref val="3"/>
        </dgm:presLayoutVars>
      </dgm:prSet>
      <dgm:spPr/>
      <dgm:t>
        <a:bodyPr/>
        <a:lstStyle/>
        <a:p>
          <a:endParaRPr lang="tr-TR"/>
        </a:p>
      </dgm:t>
    </dgm:pt>
    <dgm:pt modelId="{A4B77561-6974-4494-9B41-71241143F397}" type="pres">
      <dgm:prSet presAssocID="{577111B9-C8D0-40E0-BE89-036BC16D3277}" presName="rootConnector" presStyleLbl="node2" presStyleIdx="1" presStyleCnt="6"/>
      <dgm:spPr/>
      <dgm:t>
        <a:bodyPr/>
        <a:lstStyle/>
        <a:p>
          <a:endParaRPr lang="tr-TR"/>
        </a:p>
      </dgm:t>
    </dgm:pt>
    <dgm:pt modelId="{3D3770C7-B2A4-4BEE-B48A-8907C158E7C7}" type="pres">
      <dgm:prSet presAssocID="{577111B9-C8D0-40E0-BE89-036BC16D3277}" presName="hierChild4" presStyleCnt="0"/>
      <dgm:spPr/>
    </dgm:pt>
    <dgm:pt modelId="{DA04216C-E37A-4435-A6A1-D0D5727E05EE}" type="pres">
      <dgm:prSet presAssocID="{A9FB0C3B-1768-4CBF-86A4-5FB4D79FF254}" presName="Name37" presStyleLbl="parChTrans1D3" presStyleIdx="2" presStyleCnt="13"/>
      <dgm:spPr/>
      <dgm:t>
        <a:bodyPr/>
        <a:lstStyle/>
        <a:p>
          <a:endParaRPr lang="tr-TR"/>
        </a:p>
      </dgm:t>
    </dgm:pt>
    <dgm:pt modelId="{BA8C295A-4C40-4252-90E2-459120EF8FA7}" type="pres">
      <dgm:prSet presAssocID="{153470F8-4A40-44F2-8045-EC8E3156E3A9}" presName="hierRoot2" presStyleCnt="0">
        <dgm:presLayoutVars>
          <dgm:hierBranch val="init"/>
        </dgm:presLayoutVars>
      </dgm:prSet>
      <dgm:spPr/>
    </dgm:pt>
    <dgm:pt modelId="{CCA0F329-76BA-4024-ACAD-7599AAC7D749}" type="pres">
      <dgm:prSet presAssocID="{153470F8-4A40-44F2-8045-EC8E3156E3A9}" presName="rootComposite" presStyleCnt="0"/>
      <dgm:spPr/>
    </dgm:pt>
    <dgm:pt modelId="{1639DC88-B7D2-4F28-B16C-E672B41C7424}" type="pres">
      <dgm:prSet presAssocID="{153470F8-4A40-44F2-8045-EC8E3156E3A9}" presName="rootText" presStyleLbl="node3" presStyleIdx="2" presStyleCnt="13" custScaleX="94596" custScaleY="187466">
        <dgm:presLayoutVars>
          <dgm:chPref val="3"/>
        </dgm:presLayoutVars>
      </dgm:prSet>
      <dgm:spPr/>
      <dgm:t>
        <a:bodyPr/>
        <a:lstStyle/>
        <a:p>
          <a:endParaRPr lang="tr-TR"/>
        </a:p>
      </dgm:t>
    </dgm:pt>
    <dgm:pt modelId="{F03907E8-6C1F-4025-9097-4CD513975656}" type="pres">
      <dgm:prSet presAssocID="{153470F8-4A40-44F2-8045-EC8E3156E3A9}" presName="rootConnector" presStyleLbl="node3" presStyleIdx="2" presStyleCnt="13"/>
      <dgm:spPr/>
      <dgm:t>
        <a:bodyPr/>
        <a:lstStyle/>
        <a:p>
          <a:endParaRPr lang="tr-TR"/>
        </a:p>
      </dgm:t>
    </dgm:pt>
    <dgm:pt modelId="{7D0DA94F-B9E2-44AE-9DCF-91E5F837761C}" type="pres">
      <dgm:prSet presAssocID="{153470F8-4A40-44F2-8045-EC8E3156E3A9}" presName="hierChild4" presStyleCnt="0"/>
      <dgm:spPr/>
    </dgm:pt>
    <dgm:pt modelId="{D9123C9F-EBB8-4D2A-A947-762146ABB1FD}" type="pres">
      <dgm:prSet presAssocID="{153470F8-4A40-44F2-8045-EC8E3156E3A9}" presName="hierChild5" presStyleCnt="0"/>
      <dgm:spPr/>
    </dgm:pt>
    <dgm:pt modelId="{CDA6C777-27F9-4797-BC6D-BF28DD2BA5E8}" type="pres">
      <dgm:prSet presAssocID="{C9151057-A9A0-41E7-9545-A5F01430A1AC}" presName="Name37" presStyleLbl="parChTrans1D3" presStyleIdx="3" presStyleCnt="13"/>
      <dgm:spPr/>
      <dgm:t>
        <a:bodyPr/>
        <a:lstStyle/>
        <a:p>
          <a:endParaRPr lang="tr-TR"/>
        </a:p>
      </dgm:t>
    </dgm:pt>
    <dgm:pt modelId="{085DF0F8-5DAE-4E4F-B78A-5552CC9286EA}" type="pres">
      <dgm:prSet presAssocID="{5376586C-E9B6-4C69-AC90-DE5A8350BA1A}" presName="hierRoot2" presStyleCnt="0">
        <dgm:presLayoutVars>
          <dgm:hierBranch val="init"/>
        </dgm:presLayoutVars>
      </dgm:prSet>
      <dgm:spPr/>
    </dgm:pt>
    <dgm:pt modelId="{4DA6A23E-1BAF-4737-9773-BDDC2597DDC8}" type="pres">
      <dgm:prSet presAssocID="{5376586C-E9B6-4C69-AC90-DE5A8350BA1A}" presName="rootComposite" presStyleCnt="0"/>
      <dgm:spPr/>
    </dgm:pt>
    <dgm:pt modelId="{5404CA28-CB32-4434-9DA6-3FBAD99AAAB8}" type="pres">
      <dgm:prSet presAssocID="{5376586C-E9B6-4C69-AC90-DE5A8350BA1A}" presName="rootText" presStyleLbl="node3" presStyleIdx="3" presStyleCnt="13" custScaleY="295673">
        <dgm:presLayoutVars>
          <dgm:chPref val="3"/>
        </dgm:presLayoutVars>
      </dgm:prSet>
      <dgm:spPr/>
      <dgm:t>
        <a:bodyPr/>
        <a:lstStyle/>
        <a:p>
          <a:endParaRPr lang="tr-TR"/>
        </a:p>
      </dgm:t>
    </dgm:pt>
    <dgm:pt modelId="{3AFFD31B-A53E-457A-AAB1-693265183225}" type="pres">
      <dgm:prSet presAssocID="{5376586C-E9B6-4C69-AC90-DE5A8350BA1A}" presName="rootConnector" presStyleLbl="node3" presStyleIdx="3" presStyleCnt="13"/>
      <dgm:spPr/>
      <dgm:t>
        <a:bodyPr/>
        <a:lstStyle/>
        <a:p>
          <a:endParaRPr lang="tr-TR"/>
        </a:p>
      </dgm:t>
    </dgm:pt>
    <dgm:pt modelId="{03DF4194-7CC0-4948-BB09-B49F2CB4D763}" type="pres">
      <dgm:prSet presAssocID="{5376586C-E9B6-4C69-AC90-DE5A8350BA1A}" presName="hierChild4" presStyleCnt="0"/>
      <dgm:spPr/>
    </dgm:pt>
    <dgm:pt modelId="{0DCB0F9F-2D99-42AD-BD40-D107B3894CB2}" type="pres">
      <dgm:prSet presAssocID="{5376586C-E9B6-4C69-AC90-DE5A8350BA1A}" presName="hierChild5" presStyleCnt="0"/>
      <dgm:spPr/>
    </dgm:pt>
    <dgm:pt modelId="{9C45E26F-AB2D-4715-A962-A2534F696C08}" type="pres">
      <dgm:prSet presAssocID="{577111B9-C8D0-40E0-BE89-036BC16D3277}" presName="hierChild5" presStyleCnt="0"/>
      <dgm:spPr/>
    </dgm:pt>
    <dgm:pt modelId="{6BA2CAB5-6259-4D19-9316-A1395EB921A7}" type="pres">
      <dgm:prSet presAssocID="{F4143C1E-44A1-436C-A730-E32B4E274930}" presName="Name37" presStyleLbl="parChTrans1D2" presStyleIdx="2" presStyleCnt="6"/>
      <dgm:spPr/>
      <dgm:t>
        <a:bodyPr/>
        <a:lstStyle/>
        <a:p>
          <a:endParaRPr lang="tr-TR"/>
        </a:p>
      </dgm:t>
    </dgm:pt>
    <dgm:pt modelId="{380C1013-2E3D-4AE5-BB2E-254F08599E33}" type="pres">
      <dgm:prSet presAssocID="{12F2DABA-84F6-4D2C-B368-4EE841EA3012}" presName="hierRoot2" presStyleCnt="0">
        <dgm:presLayoutVars>
          <dgm:hierBranch val="init"/>
        </dgm:presLayoutVars>
      </dgm:prSet>
      <dgm:spPr/>
    </dgm:pt>
    <dgm:pt modelId="{A81E54B3-4994-4352-84BD-2D7BFC13334E}" type="pres">
      <dgm:prSet presAssocID="{12F2DABA-84F6-4D2C-B368-4EE841EA3012}" presName="rootComposite" presStyleCnt="0"/>
      <dgm:spPr/>
    </dgm:pt>
    <dgm:pt modelId="{C2275330-EF3E-4A02-8610-3C49CA3C2E96}" type="pres">
      <dgm:prSet presAssocID="{12F2DABA-84F6-4D2C-B368-4EE841EA3012}" presName="rootText" presStyleLbl="node2" presStyleIdx="2" presStyleCnt="6" custScaleX="162756" custScaleY="191598">
        <dgm:presLayoutVars>
          <dgm:chPref val="3"/>
        </dgm:presLayoutVars>
      </dgm:prSet>
      <dgm:spPr/>
      <dgm:t>
        <a:bodyPr/>
        <a:lstStyle/>
        <a:p>
          <a:endParaRPr lang="tr-TR"/>
        </a:p>
      </dgm:t>
    </dgm:pt>
    <dgm:pt modelId="{FC666054-A8CB-4A42-92A6-BD3D4D179BA5}" type="pres">
      <dgm:prSet presAssocID="{12F2DABA-84F6-4D2C-B368-4EE841EA3012}" presName="rootConnector" presStyleLbl="node2" presStyleIdx="2" presStyleCnt="6"/>
      <dgm:spPr/>
      <dgm:t>
        <a:bodyPr/>
        <a:lstStyle/>
        <a:p>
          <a:endParaRPr lang="tr-TR"/>
        </a:p>
      </dgm:t>
    </dgm:pt>
    <dgm:pt modelId="{375F7FCA-A400-4761-B985-9A82DCAAB9E3}" type="pres">
      <dgm:prSet presAssocID="{12F2DABA-84F6-4D2C-B368-4EE841EA3012}" presName="hierChild4" presStyleCnt="0"/>
      <dgm:spPr/>
    </dgm:pt>
    <dgm:pt modelId="{CBBD4E3E-EFA6-4E8D-AA6B-27C01D6FDFF7}" type="pres">
      <dgm:prSet presAssocID="{319EDD1F-34FF-4799-81EC-89EDDFA87FE3}" presName="Name37" presStyleLbl="parChTrans1D3" presStyleIdx="4" presStyleCnt="13"/>
      <dgm:spPr/>
      <dgm:t>
        <a:bodyPr/>
        <a:lstStyle/>
        <a:p>
          <a:endParaRPr lang="tr-TR"/>
        </a:p>
      </dgm:t>
    </dgm:pt>
    <dgm:pt modelId="{2B1FF3AB-CE3B-4821-B086-A54921B097B3}" type="pres">
      <dgm:prSet presAssocID="{2C74C2F1-4B76-4ED3-9994-E185FC128436}" presName="hierRoot2" presStyleCnt="0">
        <dgm:presLayoutVars>
          <dgm:hierBranch val="init"/>
        </dgm:presLayoutVars>
      </dgm:prSet>
      <dgm:spPr/>
    </dgm:pt>
    <dgm:pt modelId="{BDCC2E37-DEEE-4FC0-A927-1A122746F8F3}" type="pres">
      <dgm:prSet presAssocID="{2C74C2F1-4B76-4ED3-9994-E185FC128436}" presName="rootComposite" presStyleCnt="0"/>
      <dgm:spPr/>
    </dgm:pt>
    <dgm:pt modelId="{D0080340-3E94-482B-9E65-BCD8558BD4B8}" type="pres">
      <dgm:prSet presAssocID="{2C74C2F1-4B76-4ED3-9994-E185FC128436}" presName="rootText" presStyleLbl="node3" presStyleIdx="4" presStyleCnt="13" custScaleY="274754">
        <dgm:presLayoutVars>
          <dgm:chPref val="3"/>
        </dgm:presLayoutVars>
      </dgm:prSet>
      <dgm:spPr/>
      <dgm:t>
        <a:bodyPr/>
        <a:lstStyle/>
        <a:p>
          <a:endParaRPr lang="tr-TR"/>
        </a:p>
      </dgm:t>
    </dgm:pt>
    <dgm:pt modelId="{90D194E0-1F2E-4AEB-B67B-B5694FE04E31}" type="pres">
      <dgm:prSet presAssocID="{2C74C2F1-4B76-4ED3-9994-E185FC128436}" presName="rootConnector" presStyleLbl="node3" presStyleIdx="4" presStyleCnt="13"/>
      <dgm:spPr/>
      <dgm:t>
        <a:bodyPr/>
        <a:lstStyle/>
        <a:p>
          <a:endParaRPr lang="tr-TR"/>
        </a:p>
      </dgm:t>
    </dgm:pt>
    <dgm:pt modelId="{7F49631A-CAE9-490D-9CFD-D02035AE507E}" type="pres">
      <dgm:prSet presAssocID="{2C74C2F1-4B76-4ED3-9994-E185FC128436}" presName="hierChild4" presStyleCnt="0"/>
      <dgm:spPr/>
    </dgm:pt>
    <dgm:pt modelId="{B4EEB035-DF83-4681-AC37-318693499A12}" type="pres">
      <dgm:prSet presAssocID="{2C74C2F1-4B76-4ED3-9994-E185FC128436}" presName="hierChild5" presStyleCnt="0"/>
      <dgm:spPr/>
    </dgm:pt>
    <dgm:pt modelId="{0FD17722-C56B-4898-B600-E5A0844512EF}" type="pres">
      <dgm:prSet presAssocID="{2B3D6CE0-837B-4175-AA96-5894A10765FC}" presName="Name37" presStyleLbl="parChTrans1D3" presStyleIdx="5" presStyleCnt="13"/>
      <dgm:spPr/>
      <dgm:t>
        <a:bodyPr/>
        <a:lstStyle/>
        <a:p>
          <a:endParaRPr lang="tr-TR"/>
        </a:p>
      </dgm:t>
    </dgm:pt>
    <dgm:pt modelId="{23D641C1-3E5E-4F61-BD7F-8DC729D3C0D3}" type="pres">
      <dgm:prSet presAssocID="{45B4AC7F-638E-46B7-B8FD-8F7A9FEB8A4A}" presName="hierRoot2" presStyleCnt="0">
        <dgm:presLayoutVars>
          <dgm:hierBranch val="init"/>
        </dgm:presLayoutVars>
      </dgm:prSet>
      <dgm:spPr/>
    </dgm:pt>
    <dgm:pt modelId="{017A0AC7-05AE-493C-A7D0-83F1D73EDF6D}" type="pres">
      <dgm:prSet presAssocID="{45B4AC7F-638E-46B7-B8FD-8F7A9FEB8A4A}" presName="rootComposite" presStyleCnt="0"/>
      <dgm:spPr/>
    </dgm:pt>
    <dgm:pt modelId="{D76FFBAD-4B54-4A74-A751-9635ADD84153}" type="pres">
      <dgm:prSet presAssocID="{45B4AC7F-638E-46B7-B8FD-8F7A9FEB8A4A}" presName="rootText" presStyleLbl="node3" presStyleIdx="5" presStyleCnt="13" custScaleY="250138">
        <dgm:presLayoutVars>
          <dgm:chPref val="3"/>
        </dgm:presLayoutVars>
      </dgm:prSet>
      <dgm:spPr/>
      <dgm:t>
        <a:bodyPr/>
        <a:lstStyle/>
        <a:p>
          <a:endParaRPr lang="tr-TR"/>
        </a:p>
      </dgm:t>
    </dgm:pt>
    <dgm:pt modelId="{6C58882A-7149-49DB-87C2-4E978B82E99C}" type="pres">
      <dgm:prSet presAssocID="{45B4AC7F-638E-46B7-B8FD-8F7A9FEB8A4A}" presName="rootConnector" presStyleLbl="node3" presStyleIdx="5" presStyleCnt="13"/>
      <dgm:spPr/>
      <dgm:t>
        <a:bodyPr/>
        <a:lstStyle/>
        <a:p>
          <a:endParaRPr lang="tr-TR"/>
        </a:p>
      </dgm:t>
    </dgm:pt>
    <dgm:pt modelId="{CF7A6898-AD5F-4E4A-8E03-F66A4AB4FFEE}" type="pres">
      <dgm:prSet presAssocID="{45B4AC7F-638E-46B7-B8FD-8F7A9FEB8A4A}" presName="hierChild4" presStyleCnt="0"/>
      <dgm:spPr/>
    </dgm:pt>
    <dgm:pt modelId="{C22DA856-0C4D-4C8C-9A4A-0EC0F664F0A3}" type="pres">
      <dgm:prSet presAssocID="{45B4AC7F-638E-46B7-B8FD-8F7A9FEB8A4A}" presName="hierChild5" presStyleCnt="0"/>
      <dgm:spPr/>
    </dgm:pt>
    <dgm:pt modelId="{E6CF355F-4E82-4160-B173-1D60A1F400B8}" type="pres">
      <dgm:prSet presAssocID="{12F2DABA-84F6-4D2C-B368-4EE841EA3012}" presName="hierChild5" presStyleCnt="0"/>
      <dgm:spPr/>
    </dgm:pt>
    <dgm:pt modelId="{84D97724-2178-47CF-B5D2-37DDF0A66214}" type="pres">
      <dgm:prSet presAssocID="{D897E481-310E-42EE-94C4-F24CE4F8B427}" presName="Name37" presStyleLbl="parChTrans1D2" presStyleIdx="3" presStyleCnt="6"/>
      <dgm:spPr/>
      <dgm:t>
        <a:bodyPr/>
        <a:lstStyle/>
        <a:p>
          <a:endParaRPr lang="tr-TR"/>
        </a:p>
      </dgm:t>
    </dgm:pt>
    <dgm:pt modelId="{3D65A6CC-7659-49A2-868B-FE935CC40F0B}" type="pres">
      <dgm:prSet presAssocID="{AC5C41F6-9EB7-4FEA-BAD2-CE5E54F9C385}" presName="hierRoot2" presStyleCnt="0">
        <dgm:presLayoutVars>
          <dgm:hierBranch val="init"/>
        </dgm:presLayoutVars>
      </dgm:prSet>
      <dgm:spPr/>
    </dgm:pt>
    <dgm:pt modelId="{C68F0449-7AFA-4150-B778-3BCEFD712C39}" type="pres">
      <dgm:prSet presAssocID="{AC5C41F6-9EB7-4FEA-BAD2-CE5E54F9C385}" presName="rootComposite" presStyleCnt="0"/>
      <dgm:spPr/>
    </dgm:pt>
    <dgm:pt modelId="{AF00394E-3A7D-41A8-B13E-3D467C12FE1E}" type="pres">
      <dgm:prSet presAssocID="{AC5C41F6-9EB7-4FEA-BAD2-CE5E54F9C385}" presName="rootText" presStyleLbl="node2" presStyleIdx="3" presStyleCnt="6" custScaleX="235939" custScaleY="238135">
        <dgm:presLayoutVars>
          <dgm:chPref val="3"/>
        </dgm:presLayoutVars>
      </dgm:prSet>
      <dgm:spPr/>
      <dgm:t>
        <a:bodyPr/>
        <a:lstStyle/>
        <a:p>
          <a:endParaRPr lang="tr-TR"/>
        </a:p>
      </dgm:t>
    </dgm:pt>
    <dgm:pt modelId="{2EC7BFBB-559C-45BF-A77C-100143AC1828}" type="pres">
      <dgm:prSet presAssocID="{AC5C41F6-9EB7-4FEA-BAD2-CE5E54F9C385}" presName="rootConnector" presStyleLbl="node2" presStyleIdx="3" presStyleCnt="6"/>
      <dgm:spPr/>
      <dgm:t>
        <a:bodyPr/>
        <a:lstStyle/>
        <a:p>
          <a:endParaRPr lang="tr-TR"/>
        </a:p>
      </dgm:t>
    </dgm:pt>
    <dgm:pt modelId="{DDE492A8-6A1C-4FAA-B49A-7DED53CA8D5B}" type="pres">
      <dgm:prSet presAssocID="{AC5C41F6-9EB7-4FEA-BAD2-CE5E54F9C385}" presName="hierChild4" presStyleCnt="0"/>
      <dgm:spPr/>
    </dgm:pt>
    <dgm:pt modelId="{2D6133B8-494A-4AD3-B327-4C0D1777DB8E}" type="pres">
      <dgm:prSet presAssocID="{805E4BD3-2695-4A85-BDFF-944AF63D3225}" presName="Name37" presStyleLbl="parChTrans1D3" presStyleIdx="6" presStyleCnt="13"/>
      <dgm:spPr/>
      <dgm:t>
        <a:bodyPr/>
        <a:lstStyle/>
        <a:p>
          <a:endParaRPr lang="tr-TR"/>
        </a:p>
      </dgm:t>
    </dgm:pt>
    <dgm:pt modelId="{FF9CA4BA-3D03-454B-8690-D35C6DE687FC}" type="pres">
      <dgm:prSet presAssocID="{14AF38FE-5D8F-497A-BA3C-CBE025A58AF5}" presName="hierRoot2" presStyleCnt="0">
        <dgm:presLayoutVars>
          <dgm:hierBranch val="init"/>
        </dgm:presLayoutVars>
      </dgm:prSet>
      <dgm:spPr/>
    </dgm:pt>
    <dgm:pt modelId="{104AA4E8-803D-436D-90B6-74A1CA5F2982}" type="pres">
      <dgm:prSet presAssocID="{14AF38FE-5D8F-497A-BA3C-CBE025A58AF5}" presName="rootComposite" presStyleCnt="0"/>
      <dgm:spPr/>
    </dgm:pt>
    <dgm:pt modelId="{DE9F19D4-C89E-4677-9163-3C88FCB43850}" type="pres">
      <dgm:prSet presAssocID="{14AF38FE-5D8F-497A-BA3C-CBE025A58AF5}" presName="rootText" presStyleLbl="node3" presStyleIdx="6" presStyleCnt="13" custScaleX="190132" custScaleY="173137">
        <dgm:presLayoutVars>
          <dgm:chPref val="3"/>
        </dgm:presLayoutVars>
      </dgm:prSet>
      <dgm:spPr/>
      <dgm:t>
        <a:bodyPr/>
        <a:lstStyle/>
        <a:p>
          <a:endParaRPr lang="tr-TR"/>
        </a:p>
      </dgm:t>
    </dgm:pt>
    <dgm:pt modelId="{B3606B89-8BC0-461B-A5D8-1544AA577311}" type="pres">
      <dgm:prSet presAssocID="{14AF38FE-5D8F-497A-BA3C-CBE025A58AF5}" presName="rootConnector" presStyleLbl="node3" presStyleIdx="6" presStyleCnt="13"/>
      <dgm:spPr/>
      <dgm:t>
        <a:bodyPr/>
        <a:lstStyle/>
        <a:p>
          <a:endParaRPr lang="tr-TR"/>
        </a:p>
      </dgm:t>
    </dgm:pt>
    <dgm:pt modelId="{4E1F6D18-289B-4BD9-89AD-F5E00145F8D6}" type="pres">
      <dgm:prSet presAssocID="{14AF38FE-5D8F-497A-BA3C-CBE025A58AF5}" presName="hierChild4" presStyleCnt="0"/>
      <dgm:spPr/>
    </dgm:pt>
    <dgm:pt modelId="{A0304D00-47C6-4167-9073-21AC273D4F71}" type="pres">
      <dgm:prSet presAssocID="{E6CAB8CF-D687-438D-8D19-6B2349DA7828}" presName="Name37" presStyleLbl="parChTrans1D4" presStyleIdx="3" presStyleCnt="14"/>
      <dgm:spPr/>
      <dgm:t>
        <a:bodyPr/>
        <a:lstStyle/>
        <a:p>
          <a:endParaRPr lang="tr-TR"/>
        </a:p>
      </dgm:t>
    </dgm:pt>
    <dgm:pt modelId="{AA6913DC-9D9D-4EE5-AD3A-371E47190050}" type="pres">
      <dgm:prSet presAssocID="{B0ADF403-BC3D-4B2D-BA01-75891FD00DE5}" presName="hierRoot2" presStyleCnt="0">
        <dgm:presLayoutVars>
          <dgm:hierBranch val="init"/>
        </dgm:presLayoutVars>
      </dgm:prSet>
      <dgm:spPr/>
    </dgm:pt>
    <dgm:pt modelId="{F1C79276-FD0B-4CC3-82D8-BC80A5E3BEC0}" type="pres">
      <dgm:prSet presAssocID="{B0ADF403-BC3D-4B2D-BA01-75891FD00DE5}" presName="rootComposite" presStyleCnt="0"/>
      <dgm:spPr/>
    </dgm:pt>
    <dgm:pt modelId="{E9F4E1C4-C64F-41AA-9E40-2082D7A388AE}" type="pres">
      <dgm:prSet presAssocID="{B0ADF403-BC3D-4B2D-BA01-75891FD00DE5}" presName="rootText" presStyleLbl="node4" presStyleIdx="3" presStyleCnt="14" custScaleX="105031" custScaleY="186582">
        <dgm:presLayoutVars>
          <dgm:chPref val="3"/>
        </dgm:presLayoutVars>
      </dgm:prSet>
      <dgm:spPr/>
      <dgm:t>
        <a:bodyPr/>
        <a:lstStyle/>
        <a:p>
          <a:endParaRPr lang="tr-TR"/>
        </a:p>
      </dgm:t>
    </dgm:pt>
    <dgm:pt modelId="{360C554B-354B-4544-AC44-C72D9E2FD616}" type="pres">
      <dgm:prSet presAssocID="{B0ADF403-BC3D-4B2D-BA01-75891FD00DE5}" presName="rootConnector" presStyleLbl="node4" presStyleIdx="3" presStyleCnt="14"/>
      <dgm:spPr/>
      <dgm:t>
        <a:bodyPr/>
        <a:lstStyle/>
        <a:p>
          <a:endParaRPr lang="tr-TR"/>
        </a:p>
      </dgm:t>
    </dgm:pt>
    <dgm:pt modelId="{30B97602-8D0F-471E-9EA1-05EBDD32EF71}" type="pres">
      <dgm:prSet presAssocID="{B0ADF403-BC3D-4B2D-BA01-75891FD00DE5}" presName="hierChild4" presStyleCnt="0"/>
      <dgm:spPr/>
    </dgm:pt>
    <dgm:pt modelId="{8E875A80-B738-44A7-B07C-21C2C27D3F2B}" type="pres">
      <dgm:prSet presAssocID="{1883CBB7-6F55-4679-99AA-98ECDB20D82F}" presName="Name37" presStyleLbl="parChTrans1D4" presStyleIdx="4" presStyleCnt="14"/>
      <dgm:spPr/>
      <dgm:t>
        <a:bodyPr/>
        <a:lstStyle/>
        <a:p>
          <a:endParaRPr lang="tr-TR"/>
        </a:p>
      </dgm:t>
    </dgm:pt>
    <dgm:pt modelId="{35C3CA8D-B5C0-4DE9-8B98-8709E0576468}" type="pres">
      <dgm:prSet presAssocID="{DC884DF0-2E68-404D-BF60-C128F61A0D17}" presName="hierRoot2" presStyleCnt="0">
        <dgm:presLayoutVars>
          <dgm:hierBranch val="init"/>
        </dgm:presLayoutVars>
      </dgm:prSet>
      <dgm:spPr/>
    </dgm:pt>
    <dgm:pt modelId="{3418E4B1-3743-44F1-97F3-FE5C0EA5E283}" type="pres">
      <dgm:prSet presAssocID="{DC884DF0-2E68-404D-BF60-C128F61A0D17}" presName="rootComposite" presStyleCnt="0"/>
      <dgm:spPr/>
    </dgm:pt>
    <dgm:pt modelId="{4880D272-0FD1-44E9-9BC7-A6689AE4D256}" type="pres">
      <dgm:prSet presAssocID="{DC884DF0-2E68-404D-BF60-C128F61A0D17}" presName="rootText" presStyleLbl="node4" presStyleIdx="4" presStyleCnt="14" custScaleX="178775" custScaleY="148155">
        <dgm:presLayoutVars>
          <dgm:chPref val="3"/>
        </dgm:presLayoutVars>
      </dgm:prSet>
      <dgm:spPr/>
      <dgm:t>
        <a:bodyPr/>
        <a:lstStyle/>
        <a:p>
          <a:endParaRPr lang="tr-TR"/>
        </a:p>
      </dgm:t>
    </dgm:pt>
    <dgm:pt modelId="{27934910-0AA7-43A4-B32A-A00385590F77}" type="pres">
      <dgm:prSet presAssocID="{DC884DF0-2E68-404D-BF60-C128F61A0D17}" presName="rootConnector" presStyleLbl="node4" presStyleIdx="4" presStyleCnt="14"/>
      <dgm:spPr/>
      <dgm:t>
        <a:bodyPr/>
        <a:lstStyle/>
        <a:p>
          <a:endParaRPr lang="tr-TR"/>
        </a:p>
      </dgm:t>
    </dgm:pt>
    <dgm:pt modelId="{84E3DD13-F47F-4308-A1D0-C336A87A4490}" type="pres">
      <dgm:prSet presAssocID="{DC884DF0-2E68-404D-BF60-C128F61A0D17}" presName="hierChild4" presStyleCnt="0"/>
      <dgm:spPr/>
    </dgm:pt>
    <dgm:pt modelId="{FFDAD5EA-597B-4611-A79E-1D91D4BCE55D}" type="pres">
      <dgm:prSet presAssocID="{DC884DF0-2E68-404D-BF60-C128F61A0D17}" presName="hierChild5" presStyleCnt="0"/>
      <dgm:spPr/>
    </dgm:pt>
    <dgm:pt modelId="{76F44E8A-AB70-4A41-B558-A1F5476FA006}" type="pres">
      <dgm:prSet presAssocID="{B0ADF403-BC3D-4B2D-BA01-75891FD00DE5}" presName="hierChild5" presStyleCnt="0"/>
      <dgm:spPr/>
    </dgm:pt>
    <dgm:pt modelId="{69DE878D-E1E1-4ACC-A701-25B39D1CE095}" type="pres">
      <dgm:prSet presAssocID="{1EBFC7FE-02C0-40AD-915F-6064F8B7D399}" presName="Name37" presStyleLbl="parChTrans1D4" presStyleIdx="5" presStyleCnt="14"/>
      <dgm:spPr/>
      <dgm:t>
        <a:bodyPr/>
        <a:lstStyle/>
        <a:p>
          <a:endParaRPr lang="tr-TR"/>
        </a:p>
      </dgm:t>
    </dgm:pt>
    <dgm:pt modelId="{BEAB7ADF-F8C3-42D8-9693-FE35DC567459}" type="pres">
      <dgm:prSet presAssocID="{4C1B3B7F-5581-4CE9-8075-6FB81C315A3E}" presName="hierRoot2" presStyleCnt="0">
        <dgm:presLayoutVars>
          <dgm:hierBranch val="init"/>
        </dgm:presLayoutVars>
      </dgm:prSet>
      <dgm:spPr/>
    </dgm:pt>
    <dgm:pt modelId="{298D13E8-A6E5-4AEC-A2D7-1A1F5718AEFC}" type="pres">
      <dgm:prSet presAssocID="{4C1B3B7F-5581-4CE9-8075-6FB81C315A3E}" presName="rootComposite" presStyleCnt="0"/>
      <dgm:spPr/>
    </dgm:pt>
    <dgm:pt modelId="{4ECE31FB-C20E-4F82-A0D1-E710F680144A}" type="pres">
      <dgm:prSet presAssocID="{4C1B3B7F-5581-4CE9-8075-6FB81C315A3E}" presName="rootText" presStyleLbl="node4" presStyleIdx="5" presStyleCnt="14" custScaleX="102772" custScaleY="187456">
        <dgm:presLayoutVars>
          <dgm:chPref val="3"/>
        </dgm:presLayoutVars>
      </dgm:prSet>
      <dgm:spPr/>
      <dgm:t>
        <a:bodyPr/>
        <a:lstStyle/>
        <a:p>
          <a:endParaRPr lang="tr-TR"/>
        </a:p>
      </dgm:t>
    </dgm:pt>
    <dgm:pt modelId="{406C055A-B730-4876-9C88-938B6F3FDAE6}" type="pres">
      <dgm:prSet presAssocID="{4C1B3B7F-5581-4CE9-8075-6FB81C315A3E}" presName="rootConnector" presStyleLbl="node4" presStyleIdx="5" presStyleCnt="14"/>
      <dgm:spPr/>
      <dgm:t>
        <a:bodyPr/>
        <a:lstStyle/>
        <a:p>
          <a:endParaRPr lang="tr-TR"/>
        </a:p>
      </dgm:t>
    </dgm:pt>
    <dgm:pt modelId="{56A4FD06-0B48-4781-8970-A14BB300FC16}" type="pres">
      <dgm:prSet presAssocID="{4C1B3B7F-5581-4CE9-8075-6FB81C315A3E}" presName="hierChild4" presStyleCnt="0"/>
      <dgm:spPr/>
    </dgm:pt>
    <dgm:pt modelId="{608B2936-65E9-461C-9030-941B2B9DEAA5}" type="pres">
      <dgm:prSet presAssocID="{4C1B3B7F-5581-4CE9-8075-6FB81C315A3E}" presName="hierChild5" presStyleCnt="0"/>
      <dgm:spPr/>
    </dgm:pt>
    <dgm:pt modelId="{33195DE9-3291-48D2-838C-E92BE820CE28}" type="pres">
      <dgm:prSet presAssocID="{1BD97B00-12CE-45DD-8544-6EB8086E04C9}" presName="Name37" presStyleLbl="parChTrans1D4" presStyleIdx="6" presStyleCnt="14"/>
      <dgm:spPr/>
      <dgm:t>
        <a:bodyPr/>
        <a:lstStyle/>
        <a:p>
          <a:endParaRPr lang="tr-TR"/>
        </a:p>
      </dgm:t>
    </dgm:pt>
    <dgm:pt modelId="{887215EF-4164-4807-94C0-BFB367B389F6}" type="pres">
      <dgm:prSet presAssocID="{221137D2-3F38-4515-B318-676E90C2CA97}" presName="hierRoot2" presStyleCnt="0">
        <dgm:presLayoutVars>
          <dgm:hierBranch val="init"/>
        </dgm:presLayoutVars>
      </dgm:prSet>
      <dgm:spPr/>
    </dgm:pt>
    <dgm:pt modelId="{7D6F43C3-7170-4CB9-9B77-DE60FF45B271}" type="pres">
      <dgm:prSet presAssocID="{221137D2-3F38-4515-B318-676E90C2CA97}" presName="rootComposite" presStyleCnt="0"/>
      <dgm:spPr/>
    </dgm:pt>
    <dgm:pt modelId="{D1F35266-7206-4D59-B4BD-B8104F0638AF}" type="pres">
      <dgm:prSet presAssocID="{221137D2-3F38-4515-B318-676E90C2CA97}" presName="rootText" presStyleLbl="node4" presStyleIdx="6" presStyleCnt="14" custScaleX="104139" custScaleY="187456">
        <dgm:presLayoutVars>
          <dgm:chPref val="3"/>
        </dgm:presLayoutVars>
      </dgm:prSet>
      <dgm:spPr/>
      <dgm:t>
        <a:bodyPr/>
        <a:lstStyle/>
        <a:p>
          <a:endParaRPr lang="tr-TR"/>
        </a:p>
      </dgm:t>
    </dgm:pt>
    <dgm:pt modelId="{2E5D245A-3CEE-493C-9A15-400553AE3D13}" type="pres">
      <dgm:prSet presAssocID="{221137D2-3F38-4515-B318-676E90C2CA97}" presName="rootConnector" presStyleLbl="node4" presStyleIdx="6" presStyleCnt="14"/>
      <dgm:spPr/>
      <dgm:t>
        <a:bodyPr/>
        <a:lstStyle/>
        <a:p>
          <a:endParaRPr lang="tr-TR"/>
        </a:p>
      </dgm:t>
    </dgm:pt>
    <dgm:pt modelId="{8F1F27E2-A6B3-4662-87E4-8F83A7C31F15}" type="pres">
      <dgm:prSet presAssocID="{221137D2-3F38-4515-B318-676E90C2CA97}" presName="hierChild4" presStyleCnt="0"/>
      <dgm:spPr/>
    </dgm:pt>
    <dgm:pt modelId="{DD25B8E0-5598-45CD-AE16-25279B288136}" type="pres">
      <dgm:prSet presAssocID="{449EDA93-15F6-467D-9A73-C2DA4070FE51}" presName="Name37" presStyleLbl="parChTrans1D4" presStyleIdx="7" presStyleCnt="14"/>
      <dgm:spPr/>
      <dgm:t>
        <a:bodyPr/>
        <a:lstStyle/>
        <a:p>
          <a:endParaRPr lang="tr-TR"/>
        </a:p>
      </dgm:t>
    </dgm:pt>
    <dgm:pt modelId="{85C1D34B-BA54-4416-8692-6C4D7E693F15}" type="pres">
      <dgm:prSet presAssocID="{B5B5843B-6FC6-4C0F-8C33-EDDDE958D4A7}" presName="hierRoot2" presStyleCnt="0">
        <dgm:presLayoutVars>
          <dgm:hierBranch val="init"/>
        </dgm:presLayoutVars>
      </dgm:prSet>
      <dgm:spPr/>
    </dgm:pt>
    <dgm:pt modelId="{7623CFF4-651C-41F0-96C9-9663E65C57B4}" type="pres">
      <dgm:prSet presAssocID="{B5B5843B-6FC6-4C0F-8C33-EDDDE958D4A7}" presName="rootComposite" presStyleCnt="0"/>
      <dgm:spPr/>
    </dgm:pt>
    <dgm:pt modelId="{122A1148-FD54-42F1-9838-5E64D6CB6366}" type="pres">
      <dgm:prSet presAssocID="{B5B5843B-6FC6-4C0F-8C33-EDDDE958D4A7}" presName="rootText" presStyleLbl="node4" presStyleIdx="7" presStyleCnt="14" custScaleX="100000" custScaleY="251235">
        <dgm:presLayoutVars>
          <dgm:chPref val="3"/>
        </dgm:presLayoutVars>
      </dgm:prSet>
      <dgm:spPr/>
      <dgm:t>
        <a:bodyPr/>
        <a:lstStyle/>
        <a:p>
          <a:endParaRPr lang="tr-TR"/>
        </a:p>
      </dgm:t>
    </dgm:pt>
    <dgm:pt modelId="{397E696E-68A8-4D6B-AF6F-8BD372F23FE5}" type="pres">
      <dgm:prSet presAssocID="{B5B5843B-6FC6-4C0F-8C33-EDDDE958D4A7}" presName="rootConnector" presStyleLbl="node4" presStyleIdx="7" presStyleCnt="14"/>
      <dgm:spPr/>
      <dgm:t>
        <a:bodyPr/>
        <a:lstStyle/>
        <a:p>
          <a:endParaRPr lang="tr-TR"/>
        </a:p>
      </dgm:t>
    </dgm:pt>
    <dgm:pt modelId="{7F37EA51-50B5-4412-8FF6-183C3762D4D5}" type="pres">
      <dgm:prSet presAssocID="{B5B5843B-6FC6-4C0F-8C33-EDDDE958D4A7}" presName="hierChild4" presStyleCnt="0"/>
      <dgm:spPr/>
    </dgm:pt>
    <dgm:pt modelId="{F9DA5FDA-1A45-4DD9-BDEA-0A0D97ED9457}" type="pres">
      <dgm:prSet presAssocID="{B5B5843B-6FC6-4C0F-8C33-EDDDE958D4A7}" presName="hierChild5" presStyleCnt="0"/>
      <dgm:spPr/>
    </dgm:pt>
    <dgm:pt modelId="{EA3E49E7-3EB5-4169-B6D0-B761400B0A62}" type="pres">
      <dgm:prSet presAssocID="{221137D2-3F38-4515-B318-676E90C2CA97}" presName="hierChild5" presStyleCnt="0"/>
      <dgm:spPr/>
    </dgm:pt>
    <dgm:pt modelId="{5F46064B-41E1-4830-B8AE-AD0411C86C13}" type="pres">
      <dgm:prSet presAssocID="{20930CFA-C0EE-4389-B279-C988A6D491B0}" presName="Name37" presStyleLbl="parChTrans1D4" presStyleIdx="8" presStyleCnt="14"/>
      <dgm:spPr/>
      <dgm:t>
        <a:bodyPr/>
        <a:lstStyle/>
        <a:p>
          <a:endParaRPr lang="tr-TR"/>
        </a:p>
      </dgm:t>
    </dgm:pt>
    <dgm:pt modelId="{9C8C828F-7030-4D8C-B033-E61A95DD7D99}" type="pres">
      <dgm:prSet presAssocID="{5C195CB2-59F3-4092-9896-DE769F237E0F}" presName="hierRoot2" presStyleCnt="0">
        <dgm:presLayoutVars>
          <dgm:hierBranch val="init"/>
        </dgm:presLayoutVars>
      </dgm:prSet>
      <dgm:spPr/>
    </dgm:pt>
    <dgm:pt modelId="{BE22E5F2-788C-4886-A9AC-3FAB5A5D892A}" type="pres">
      <dgm:prSet presAssocID="{5C195CB2-59F3-4092-9896-DE769F237E0F}" presName="rootComposite" presStyleCnt="0"/>
      <dgm:spPr/>
    </dgm:pt>
    <dgm:pt modelId="{6CF74213-02CB-4126-8EC1-22B6E6E4016A}" type="pres">
      <dgm:prSet presAssocID="{5C195CB2-59F3-4092-9896-DE769F237E0F}" presName="rootText" presStyleLbl="node4" presStyleIdx="8" presStyleCnt="14" custScaleX="110288" custScaleY="188335">
        <dgm:presLayoutVars>
          <dgm:chPref val="3"/>
        </dgm:presLayoutVars>
      </dgm:prSet>
      <dgm:spPr/>
      <dgm:t>
        <a:bodyPr/>
        <a:lstStyle/>
        <a:p>
          <a:endParaRPr lang="tr-TR"/>
        </a:p>
      </dgm:t>
    </dgm:pt>
    <dgm:pt modelId="{B5AFBAE1-9764-4E97-B8BB-7CB2060FFC44}" type="pres">
      <dgm:prSet presAssocID="{5C195CB2-59F3-4092-9896-DE769F237E0F}" presName="rootConnector" presStyleLbl="node4" presStyleIdx="8" presStyleCnt="14"/>
      <dgm:spPr/>
      <dgm:t>
        <a:bodyPr/>
        <a:lstStyle/>
        <a:p>
          <a:endParaRPr lang="tr-TR"/>
        </a:p>
      </dgm:t>
    </dgm:pt>
    <dgm:pt modelId="{AA5B769D-9C42-4752-8516-BF9CEAFB6FAF}" type="pres">
      <dgm:prSet presAssocID="{5C195CB2-59F3-4092-9896-DE769F237E0F}" presName="hierChild4" presStyleCnt="0"/>
      <dgm:spPr/>
    </dgm:pt>
    <dgm:pt modelId="{7F7DB19F-A42E-44C0-AB9C-732BE43C29FD}" type="pres">
      <dgm:prSet presAssocID="{5C195CB2-59F3-4092-9896-DE769F237E0F}" presName="hierChild5" presStyleCnt="0"/>
      <dgm:spPr/>
    </dgm:pt>
    <dgm:pt modelId="{F5CE4993-70BF-4B4A-B6B8-D456C9A69555}" type="pres">
      <dgm:prSet presAssocID="{14AF38FE-5D8F-497A-BA3C-CBE025A58AF5}" presName="hierChild5" presStyleCnt="0"/>
      <dgm:spPr/>
    </dgm:pt>
    <dgm:pt modelId="{AECD48FA-838C-4939-AA6B-808841770CAD}" type="pres">
      <dgm:prSet presAssocID="{AE21020E-E304-4388-A994-C9793E9C0C7C}" presName="Name37" presStyleLbl="parChTrans1D3" presStyleIdx="7" presStyleCnt="13"/>
      <dgm:spPr/>
      <dgm:t>
        <a:bodyPr/>
        <a:lstStyle/>
        <a:p>
          <a:endParaRPr lang="tr-TR"/>
        </a:p>
      </dgm:t>
    </dgm:pt>
    <dgm:pt modelId="{71C8AEE6-6999-4011-9048-BC7750FA55FC}" type="pres">
      <dgm:prSet presAssocID="{C6860564-1954-4484-8AF7-6AEAD465A212}" presName="hierRoot2" presStyleCnt="0">
        <dgm:presLayoutVars>
          <dgm:hierBranch val="init"/>
        </dgm:presLayoutVars>
      </dgm:prSet>
      <dgm:spPr/>
    </dgm:pt>
    <dgm:pt modelId="{E0A80548-05B0-463B-A2C9-9EF829307888}" type="pres">
      <dgm:prSet presAssocID="{C6860564-1954-4484-8AF7-6AEAD465A212}" presName="rootComposite" presStyleCnt="0"/>
      <dgm:spPr/>
    </dgm:pt>
    <dgm:pt modelId="{CAD00A85-0ECF-4913-AF67-A0EF0B9FCE2E}" type="pres">
      <dgm:prSet presAssocID="{C6860564-1954-4484-8AF7-6AEAD465A212}" presName="rootText" presStyleLbl="node3" presStyleIdx="7" presStyleCnt="13" custScaleX="150196" custScaleY="173137">
        <dgm:presLayoutVars>
          <dgm:chPref val="3"/>
        </dgm:presLayoutVars>
      </dgm:prSet>
      <dgm:spPr/>
      <dgm:t>
        <a:bodyPr/>
        <a:lstStyle/>
        <a:p>
          <a:endParaRPr lang="tr-TR"/>
        </a:p>
      </dgm:t>
    </dgm:pt>
    <dgm:pt modelId="{371A6F00-89EC-4EC8-9793-D0E35680632A}" type="pres">
      <dgm:prSet presAssocID="{C6860564-1954-4484-8AF7-6AEAD465A212}" presName="rootConnector" presStyleLbl="node3" presStyleIdx="7" presStyleCnt="13"/>
      <dgm:spPr/>
      <dgm:t>
        <a:bodyPr/>
        <a:lstStyle/>
        <a:p>
          <a:endParaRPr lang="tr-TR"/>
        </a:p>
      </dgm:t>
    </dgm:pt>
    <dgm:pt modelId="{E99D3A4B-0D75-460E-B880-2061A42D41A9}" type="pres">
      <dgm:prSet presAssocID="{C6860564-1954-4484-8AF7-6AEAD465A212}" presName="hierChild4" presStyleCnt="0"/>
      <dgm:spPr/>
    </dgm:pt>
    <dgm:pt modelId="{5F59F13D-F490-4D23-B24C-98939FA79960}" type="pres">
      <dgm:prSet presAssocID="{C6860564-1954-4484-8AF7-6AEAD465A212}" presName="hierChild5" presStyleCnt="0"/>
      <dgm:spPr/>
    </dgm:pt>
    <dgm:pt modelId="{9C334EC7-076E-4461-A5C0-88F6305C2D2C}" type="pres">
      <dgm:prSet presAssocID="{9E526CFC-0C3D-49D9-8F26-647C53DDCC22}" presName="Name37" presStyleLbl="parChTrans1D3" presStyleIdx="8" presStyleCnt="13"/>
      <dgm:spPr/>
      <dgm:t>
        <a:bodyPr/>
        <a:lstStyle/>
        <a:p>
          <a:endParaRPr lang="tr-TR"/>
        </a:p>
      </dgm:t>
    </dgm:pt>
    <dgm:pt modelId="{689810C1-E3E2-4D14-8884-6E26FB1B14B2}" type="pres">
      <dgm:prSet presAssocID="{405149AC-F5F4-49DD-8736-DBDB9845CCC3}" presName="hierRoot2" presStyleCnt="0">
        <dgm:presLayoutVars>
          <dgm:hierBranch val="init"/>
        </dgm:presLayoutVars>
      </dgm:prSet>
      <dgm:spPr/>
    </dgm:pt>
    <dgm:pt modelId="{2AE87449-E01F-4D48-913D-2593E3EFD154}" type="pres">
      <dgm:prSet presAssocID="{405149AC-F5F4-49DD-8736-DBDB9845CCC3}" presName="rootComposite" presStyleCnt="0"/>
      <dgm:spPr/>
    </dgm:pt>
    <dgm:pt modelId="{4E8DF4CA-E1B0-402A-A1D2-EDDDB8822EC0}" type="pres">
      <dgm:prSet presAssocID="{405149AC-F5F4-49DD-8736-DBDB9845CCC3}" presName="rootText" presStyleLbl="node3" presStyleIdx="8" presStyleCnt="13" custScaleX="118813" custScaleY="173323">
        <dgm:presLayoutVars>
          <dgm:chPref val="3"/>
        </dgm:presLayoutVars>
      </dgm:prSet>
      <dgm:spPr/>
      <dgm:t>
        <a:bodyPr/>
        <a:lstStyle/>
        <a:p>
          <a:endParaRPr lang="tr-TR"/>
        </a:p>
      </dgm:t>
    </dgm:pt>
    <dgm:pt modelId="{4BBE3D4F-4312-4BCD-A385-1F11B12645F2}" type="pres">
      <dgm:prSet presAssocID="{405149AC-F5F4-49DD-8736-DBDB9845CCC3}" presName="rootConnector" presStyleLbl="node3" presStyleIdx="8" presStyleCnt="13"/>
      <dgm:spPr/>
      <dgm:t>
        <a:bodyPr/>
        <a:lstStyle/>
        <a:p>
          <a:endParaRPr lang="tr-TR"/>
        </a:p>
      </dgm:t>
    </dgm:pt>
    <dgm:pt modelId="{39804C15-4159-4916-862E-E017FD708C06}" type="pres">
      <dgm:prSet presAssocID="{405149AC-F5F4-49DD-8736-DBDB9845CCC3}" presName="hierChild4" presStyleCnt="0"/>
      <dgm:spPr/>
    </dgm:pt>
    <dgm:pt modelId="{AD737706-DB76-42CC-A5F8-F603879F8E0F}" type="pres">
      <dgm:prSet presAssocID="{405149AC-F5F4-49DD-8736-DBDB9845CCC3}" presName="hierChild5" presStyleCnt="0"/>
      <dgm:spPr/>
    </dgm:pt>
    <dgm:pt modelId="{33F3F108-5423-41EA-AFDD-F93279630CB3}" type="pres">
      <dgm:prSet presAssocID="{AC5C41F6-9EB7-4FEA-BAD2-CE5E54F9C385}" presName="hierChild5" presStyleCnt="0"/>
      <dgm:spPr/>
    </dgm:pt>
    <dgm:pt modelId="{804A2709-51CE-4FB5-8543-0809117FE4F1}" type="pres">
      <dgm:prSet presAssocID="{D1E71035-EABB-4922-AC68-F08A9C72FB67}" presName="Name37" presStyleLbl="parChTrans1D2" presStyleIdx="4" presStyleCnt="6"/>
      <dgm:spPr/>
      <dgm:t>
        <a:bodyPr/>
        <a:lstStyle/>
        <a:p>
          <a:endParaRPr lang="tr-TR"/>
        </a:p>
      </dgm:t>
    </dgm:pt>
    <dgm:pt modelId="{796B9D89-4B20-4CD5-BB3B-5E705E86CC7B}" type="pres">
      <dgm:prSet presAssocID="{03D4176B-BAF9-4CA3-A3FB-4A28C3620836}" presName="hierRoot2" presStyleCnt="0">
        <dgm:presLayoutVars>
          <dgm:hierBranch val="init"/>
        </dgm:presLayoutVars>
      </dgm:prSet>
      <dgm:spPr/>
    </dgm:pt>
    <dgm:pt modelId="{A61861E7-45E8-44F6-91BE-F2378CE0F4A6}" type="pres">
      <dgm:prSet presAssocID="{03D4176B-BAF9-4CA3-A3FB-4A28C3620836}" presName="rootComposite" presStyleCnt="0"/>
      <dgm:spPr/>
    </dgm:pt>
    <dgm:pt modelId="{A2F12A15-3D52-43AC-9330-8094C04E8454}" type="pres">
      <dgm:prSet presAssocID="{03D4176B-BAF9-4CA3-A3FB-4A28C3620836}" presName="rootText" presStyleLbl="node2" presStyleIdx="4" presStyleCnt="6" custScaleX="120401" custScaleY="222954">
        <dgm:presLayoutVars>
          <dgm:chPref val="3"/>
        </dgm:presLayoutVars>
      </dgm:prSet>
      <dgm:spPr/>
      <dgm:t>
        <a:bodyPr/>
        <a:lstStyle/>
        <a:p>
          <a:endParaRPr lang="tr-TR"/>
        </a:p>
      </dgm:t>
    </dgm:pt>
    <dgm:pt modelId="{77C0CC84-EBE4-4954-9170-F2A255878A5F}" type="pres">
      <dgm:prSet presAssocID="{03D4176B-BAF9-4CA3-A3FB-4A28C3620836}" presName="rootConnector" presStyleLbl="node2" presStyleIdx="4" presStyleCnt="6"/>
      <dgm:spPr/>
      <dgm:t>
        <a:bodyPr/>
        <a:lstStyle/>
        <a:p>
          <a:endParaRPr lang="tr-TR"/>
        </a:p>
      </dgm:t>
    </dgm:pt>
    <dgm:pt modelId="{2B1AA39F-4414-401B-9079-5C69E8735DF9}" type="pres">
      <dgm:prSet presAssocID="{03D4176B-BAF9-4CA3-A3FB-4A28C3620836}" presName="hierChild4" presStyleCnt="0"/>
      <dgm:spPr/>
    </dgm:pt>
    <dgm:pt modelId="{23D67F7A-9936-48E5-BE92-9D136BAA33C7}" type="pres">
      <dgm:prSet presAssocID="{B46980BF-FBB0-41A2-882E-14960D7F37C4}" presName="Name37" presStyleLbl="parChTrans1D3" presStyleIdx="9" presStyleCnt="13"/>
      <dgm:spPr/>
      <dgm:t>
        <a:bodyPr/>
        <a:lstStyle/>
        <a:p>
          <a:endParaRPr lang="tr-TR"/>
        </a:p>
      </dgm:t>
    </dgm:pt>
    <dgm:pt modelId="{F76E1C66-7C05-4B80-9590-BC6DED4F04C6}" type="pres">
      <dgm:prSet presAssocID="{EC76450B-6876-43CE-8D34-FFDDEE5AF729}" presName="hierRoot2" presStyleCnt="0">
        <dgm:presLayoutVars>
          <dgm:hierBranch val="init"/>
        </dgm:presLayoutVars>
      </dgm:prSet>
      <dgm:spPr/>
    </dgm:pt>
    <dgm:pt modelId="{FB18E169-54F4-439A-B704-5B0C870D92F7}" type="pres">
      <dgm:prSet presAssocID="{EC76450B-6876-43CE-8D34-FFDDEE5AF729}" presName="rootComposite" presStyleCnt="0"/>
      <dgm:spPr/>
    </dgm:pt>
    <dgm:pt modelId="{D884F3FE-78CC-419F-991E-774761D99B4F}" type="pres">
      <dgm:prSet presAssocID="{EC76450B-6876-43CE-8D34-FFDDEE5AF729}" presName="rootText" presStyleLbl="node3" presStyleIdx="9" presStyleCnt="13" custScaleX="92171" custScaleY="269091">
        <dgm:presLayoutVars>
          <dgm:chPref val="3"/>
        </dgm:presLayoutVars>
      </dgm:prSet>
      <dgm:spPr/>
      <dgm:t>
        <a:bodyPr/>
        <a:lstStyle/>
        <a:p>
          <a:endParaRPr lang="tr-TR"/>
        </a:p>
      </dgm:t>
    </dgm:pt>
    <dgm:pt modelId="{009BCC12-4AB9-49E5-A844-F430D453B747}" type="pres">
      <dgm:prSet presAssocID="{EC76450B-6876-43CE-8D34-FFDDEE5AF729}" presName="rootConnector" presStyleLbl="node3" presStyleIdx="9" presStyleCnt="13"/>
      <dgm:spPr/>
      <dgm:t>
        <a:bodyPr/>
        <a:lstStyle/>
        <a:p>
          <a:endParaRPr lang="tr-TR"/>
        </a:p>
      </dgm:t>
    </dgm:pt>
    <dgm:pt modelId="{D8EECDC3-4F1D-421C-9062-C7DFEC82C035}" type="pres">
      <dgm:prSet presAssocID="{EC76450B-6876-43CE-8D34-FFDDEE5AF729}" presName="hierChild4" presStyleCnt="0"/>
      <dgm:spPr/>
    </dgm:pt>
    <dgm:pt modelId="{1D1A3DC5-7243-4A76-AC1D-57500E0F829D}" type="pres">
      <dgm:prSet presAssocID="{CEEC0F25-36D9-4BB1-AE79-DD705A0D65FB}" presName="Name37" presStyleLbl="parChTrans1D4" presStyleIdx="9" presStyleCnt="14"/>
      <dgm:spPr/>
      <dgm:t>
        <a:bodyPr/>
        <a:lstStyle/>
        <a:p>
          <a:endParaRPr lang="tr-TR"/>
        </a:p>
      </dgm:t>
    </dgm:pt>
    <dgm:pt modelId="{B3876A27-0394-4875-8200-C6F67B89DF19}" type="pres">
      <dgm:prSet presAssocID="{33926415-6A08-4CBE-9D56-727C7E358919}" presName="hierRoot2" presStyleCnt="0">
        <dgm:presLayoutVars>
          <dgm:hierBranch val="init"/>
        </dgm:presLayoutVars>
      </dgm:prSet>
      <dgm:spPr/>
    </dgm:pt>
    <dgm:pt modelId="{998E6A54-F245-4C7B-A6F2-11961023386E}" type="pres">
      <dgm:prSet presAssocID="{33926415-6A08-4CBE-9D56-727C7E358919}" presName="rootComposite" presStyleCnt="0"/>
      <dgm:spPr/>
    </dgm:pt>
    <dgm:pt modelId="{850ACEEA-5A2A-4041-AD87-1E40A7DB0AE1}" type="pres">
      <dgm:prSet presAssocID="{33926415-6A08-4CBE-9D56-727C7E358919}" presName="rootText" presStyleLbl="node4" presStyleIdx="9" presStyleCnt="14" custScaleX="109154" custScaleY="165455">
        <dgm:presLayoutVars>
          <dgm:chPref val="3"/>
        </dgm:presLayoutVars>
      </dgm:prSet>
      <dgm:spPr/>
      <dgm:t>
        <a:bodyPr/>
        <a:lstStyle/>
        <a:p>
          <a:endParaRPr lang="tr-TR"/>
        </a:p>
      </dgm:t>
    </dgm:pt>
    <dgm:pt modelId="{B2CD53BB-EDC1-4822-B5E4-517FB1D37AB3}" type="pres">
      <dgm:prSet presAssocID="{33926415-6A08-4CBE-9D56-727C7E358919}" presName="rootConnector" presStyleLbl="node4" presStyleIdx="9" presStyleCnt="14"/>
      <dgm:spPr/>
      <dgm:t>
        <a:bodyPr/>
        <a:lstStyle/>
        <a:p>
          <a:endParaRPr lang="tr-TR"/>
        </a:p>
      </dgm:t>
    </dgm:pt>
    <dgm:pt modelId="{BF43DF2A-F0CC-4D07-846A-9083E2947487}" type="pres">
      <dgm:prSet presAssocID="{33926415-6A08-4CBE-9D56-727C7E358919}" presName="hierChild4" presStyleCnt="0"/>
      <dgm:spPr/>
    </dgm:pt>
    <dgm:pt modelId="{0D810A77-7F0C-4143-843E-9560A25BC066}" type="pres">
      <dgm:prSet presAssocID="{33926415-6A08-4CBE-9D56-727C7E358919}" presName="hierChild5" presStyleCnt="0"/>
      <dgm:spPr/>
    </dgm:pt>
    <dgm:pt modelId="{5F38F9A0-545E-4D7A-BC33-5B1CC161E04B}" type="pres">
      <dgm:prSet presAssocID="{7DD78B87-A5AC-49A2-9219-8CFF3BEC5EDF}" presName="Name37" presStyleLbl="parChTrans1D4" presStyleIdx="10" presStyleCnt="14"/>
      <dgm:spPr/>
      <dgm:t>
        <a:bodyPr/>
        <a:lstStyle/>
        <a:p>
          <a:endParaRPr lang="tr-TR"/>
        </a:p>
      </dgm:t>
    </dgm:pt>
    <dgm:pt modelId="{ACFD7436-A45E-44DC-B856-6C328A552DBA}" type="pres">
      <dgm:prSet presAssocID="{B18183C3-C3C3-41F8-B73F-4C5071E76CB1}" presName="hierRoot2" presStyleCnt="0">
        <dgm:presLayoutVars>
          <dgm:hierBranch val="init"/>
        </dgm:presLayoutVars>
      </dgm:prSet>
      <dgm:spPr/>
    </dgm:pt>
    <dgm:pt modelId="{1F147A55-02B6-45FF-A9BB-DC401814B1A1}" type="pres">
      <dgm:prSet presAssocID="{B18183C3-C3C3-41F8-B73F-4C5071E76CB1}" presName="rootComposite" presStyleCnt="0"/>
      <dgm:spPr/>
    </dgm:pt>
    <dgm:pt modelId="{9E814F37-F5A9-4CE6-ADA4-F3ABD56097E6}" type="pres">
      <dgm:prSet presAssocID="{B18183C3-C3C3-41F8-B73F-4C5071E76CB1}" presName="rootText" presStyleLbl="node4" presStyleIdx="10" presStyleCnt="14" custScaleX="99435" custScaleY="209267">
        <dgm:presLayoutVars>
          <dgm:chPref val="3"/>
        </dgm:presLayoutVars>
      </dgm:prSet>
      <dgm:spPr/>
      <dgm:t>
        <a:bodyPr/>
        <a:lstStyle/>
        <a:p>
          <a:endParaRPr lang="tr-TR"/>
        </a:p>
      </dgm:t>
    </dgm:pt>
    <dgm:pt modelId="{68E1EAD8-1700-40C6-90F7-FE945B16A91C}" type="pres">
      <dgm:prSet presAssocID="{B18183C3-C3C3-41F8-B73F-4C5071E76CB1}" presName="rootConnector" presStyleLbl="node4" presStyleIdx="10" presStyleCnt="14"/>
      <dgm:spPr/>
      <dgm:t>
        <a:bodyPr/>
        <a:lstStyle/>
        <a:p>
          <a:endParaRPr lang="tr-TR"/>
        </a:p>
      </dgm:t>
    </dgm:pt>
    <dgm:pt modelId="{803F8F50-90CE-4A61-82C7-74F0B10177FF}" type="pres">
      <dgm:prSet presAssocID="{B18183C3-C3C3-41F8-B73F-4C5071E76CB1}" presName="hierChild4" presStyleCnt="0"/>
      <dgm:spPr/>
    </dgm:pt>
    <dgm:pt modelId="{A4B1AF11-EA37-460A-9F62-8C5AE05B44F3}" type="pres">
      <dgm:prSet presAssocID="{B18183C3-C3C3-41F8-B73F-4C5071E76CB1}" presName="hierChild5" presStyleCnt="0"/>
      <dgm:spPr/>
    </dgm:pt>
    <dgm:pt modelId="{3BC8DD52-E371-4A6A-9240-52D151D8F9F1}" type="pres">
      <dgm:prSet presAssocID="{A0BABF3C-2AFC-460D-8810-D857B7D94552}" presName="Name37" presStyleLbl="parChTrans1D4" presStyleIdx="11" presStyleCnt="14"/>
      <dgm:spPr/>
      <dgm:t>
        <a:bodyPr/>
        <a:lstStyle/>
        <a:p>
          <a:endParaRPr lang="tr-TR"/>
        </a:p>
      </dgm:t>
    </dgm:pt>
    <dgm:pt modelId="{0EE8BEFC-6A57-4612-A771-013962A739BF}" type="pres">
      <dgm:prSet presAssocID="{9180AC6F-067E-4ED1-BE4A-AAF52113D741}" presName="hierRoot2" presStyleCnt="0">
        <dgm:presLayoutVars>
          <dgm:hierBranch val="init"/>
        </dgm:presLayoutVars>
      </dgm:prSet>
      <dgm:spPr/>
    </dgm:pt>
    <dgm:pt modelId="{3AA09685-7C44-4040-BE97-F620FF77054A}" type="pres">
      <dgm:prSet presAssocID="{9180AC6F-067E-4ED1-BE4A-AAF52113D741}" presName="rootComposite" presStyleCnt="0"/>
      <dgm:spPr/>
    </dgm:pt>
    <dgm:pt modelId="{B14B16D5-3C9F-4738-A81C-9D63755D74F6}" type="pres">
      <dgm:prSet presAssocID="{9180AC6F-067E-4ED1-BE4A-AAF52113D741}" presName="rootText" presStyleLbl="node4" presStyleIdx="11" presStyleCnt="14" custScaleX="99435" custScaleY="214570">
        <dgm:presLayoutVars>
          <dgm:chPref val="3"/>
        </dgm:presLayoutVars>
      </dgm:prSet>
      <dgm:spPr/>
      <dgm:t>
        <a:bodyPr/>
        <a:lstStyle/>
        <a:p>
          <a:endParaRPr lang="tr-TR"/>
        </a:p>
      </dgm:t>
    </dgm:pt>
    <dgm:pt modelId="{4867CF35-7BCA-4493-9D54-F81390598963}" type="pres">
      <dgm:prSet presAssocID="{9180AC6F-067E-4ED1-BE4A-AAF52113D741}" presName="rootConnector" presStyleLbl="node4" presStyleIdx="11" presStyleCnt="14"/>
      <dgm:spPr/>
      <dgm:t>
        <a:bodyPr/>
        <a:lstStyle/>
        <a:p>
          <a:endParaRPr lang="tr-TR"/>
        </a:p>
      </dgm:t>
    </dgm:pt>
    <dgm:pt modelId="{73B1A830-C13A-4F7C-9ED4-FC98863266CB}" type="pres">
      <dgm:prSet presAssocID="{9180AC6F-067E-4ED1-BE4A-AAF52113D741}" presName="hierChild4" presStyleCnt="0"/>
      <dgm:spPr/>
    </dgm:pt>
    <dgm:pt modelId="{3558B2C6-D9AD-4371-80E2-DCBD6AFBC886}" type="pres">
      <dgm:prSet presAssocID="{9180AC6F-067E-4ED1-BE4A-AAF52113D741}" presName="hierChild5" presStyleCnt="0"/>
      <dgm:spPr/>
    </dgm:pt>
    <dgm:pt modelId="{EE2A3848-2A9B-4968-A60F-353F0EA940DC}" type="pres">
      <dgm:prSet presAssocID="{EC76450B-6876-43CE-8D34-FFDDEE5AF729}" presName="hierChild5" presStyleCnt="0"/>
      <dgm:spPr/>
    </dgm:pt>
    <dgm:pt modelId="{612DB4E2-E912-43D4-9414-91E47C30A188}" type="pres">
      <dgm:prSet presAssocID="{27E490CC-1F6B-4721-8659-7390E28CFE85}" presName="Name37" presStyleLbl="parChTrans1D3" presStyleIdx="10" presStyleCnt="13"/>
      <dgm:spPr/>
      <dgm:t>
        <a:bodyPr/>
        <a:lstStyle/>
        <a:p>
          <a:endParaRPr lang="tr-TR"/>
        </a:p>
      </dgm:t>
    </dgm:pt>
    <dgm:pt modelId="{1CB19CCE-FCFA-4726-87D7-8251992C8F95}" type="pres">
      <dgm:prSet presAssocID="{64454608-DA8A-4D17-A76A-84C923B833F0}" presName="hierRoot2" presStyleCnt="0">
        <dgm:presLayoutVars>
          <dgm:hierBranch val="init"/>
        </dgm:presLayoutVars>
      </dgm:prSet>
      <dgm:spPr/>
    </dgm:pt>
    <dgm:pt modelId="{DCE2EAFE-40D0-45A6-A449-C16C31AC7181}" type="pres">
      <dgm:prSet presAssocID="{64454608-DA8A-4D17-A76A-84C923B833F0}" presName="rootComposite" presStyleCnt="0"/>
      <dgm:spPr/>
    </dgm:pt>
    <dgm:pt modelId="{58C57C9C-A595-4393-A54A-6B0158D7452F}" type="pres">
      <dgm:prSet presAssocID="{64454608-DA8A-4D17-A76A-84C923B833F0}" presName="rootText" presStyleLbl="node3" presStyleIdx="10" presStyleCnt="13" custScaleX="99319" custScaleY="202258">
        <dgm:presLayoutVars>
          <dgm:chPref val="3"/>
        </dgm:presLayoutVars>
      </dgm:prSet>
      <dgm:spPr/>
      <dgm:t>
        <a:bodyPr/>
        <a:lstStyle/>
        <a:p>
          <a:endParaRPr lang="tr-TR"/>
        </a:p>
      </dgm:t>
    </dgm:pt>
    <dgm:pt modelId="{5EF0F4DB-0682-4649-AFD7-5AE67610AB25}" type="pres">
      <dgm:prSet presAssocID="{64454608-DA8A-4D17-A76A-84C923B833F0}" presName="rootConnector" presStyleLbl="node3" presStyleIdx="10" presStyleCnt="13"/>
      <dgm:spPr/>
      <dgm:t>
        <a:bodyPr/>
        <a:lstStyle/>
        <a:p>
          <a:endParaRPr lang="tr-TR"/>
        </a:p>
      </dgm:t>
    </dgm:pt>
    <dgm:pt modelId="{BE395C1F-6B6E-4BF5-AB41-A41DF9F9723B}" type="pres">
      <dgm:prSet presAssocID="{64454608-DA8A-4D17-A76A-84C923B833F0}" presName="hierChild4" presStyleCnt="0"/>
      <dgm:spPr/>
    </dgm:pt>
    <dgm:pt modelId="{782A25F8-FC5B-4D9A-9150-592E8D924D15}" type="pres">
      <dgm:prSet presAssocID="{E655529F-4ACA-4B44-BF3B-878283BA4B81}" presName="Name37" presStyleLbl="parChTrans1D4" presStyleIdx="12" presStyleCnt="14"/>
      <dgm:spPr/>
      <dgm:t>
        <a:bodyPr/>
        <a:lstStyle/>
        <a:p>
          <a:endParaRPr lang="tr-TR"/>
        </a:p>
      </dgm:t>
    </dgm:pt>
    <dgm:pt modelId="{193EACC3-2AF7-4244-8AC9-D25B3A8C60A8}" type="pres">
      <dgm:prSet presAssocID="{CD6EE8A8-B9DF-441F-BA8D-3A69020BF4FF}" presName="hierRoot2" presStyleCnt="0">
        <dgm:presLayoutVars>
          <dgm:hierBranch val="init"/>
        </dgm:presLayoutVars>
      </dgm:prSet>
      <dgm:spPr/>
    </dgm:pt>
    <dgm:pt modelId="{5CBC2B4C-2545-4B05-9430-8B960F5904C3}" type="pres">
      <dgm:prSet presAssocID="{CD6EE8A8-B9DF-441F-BA8D-3A69020BF4FF}" presName="rootComposite" presStyleCnt="0"/>
      <dgm:spPr/>
    </dgm:pt>
    <dgm:pt modelId="{D83BA3A3-1BF3-4A8B-995E-CF1C3DF68C2A}" type="pres">
      <dgm:prSet presAssocID="{CD6EE8A8-B9DF-441F-BA8D-3A69020BF4FF}" presName="rootText" presStyleLbl="node4" presStyleIdx="12" presStyleCnt="14" custScaleX="94169" custScaleY="205096">
        <dgm:presLayoutVars>
          <dgm:chPref val="3"/>
        </dgm:presLayoutVars>
      </dgm:prSet>
      <dgm:spPr/>
      <dgm:t>
        <a:bodyPr/>
        <a:lstStyle/>
        <a:p>
          <a:endParaRPr lang="tr-TR"/>
        </a:p>
      </dgm:t>
    </dgm:pt>
    <dgm:pt modelId="{D436E1F1-5338-40C7-901B-ECE88378839C}" type="pres">
      <dgm:prSet presAssocID="{CD6EE8A8-B9DF-441F-BA8D-3A69020BF4FF}" presName="rootConnector" presStyleLbl="node4" presStyleIdx="12" presStyleCnt="14"/>
      <dgm:spPr/>
      <dgm:t>
        <a:bodyPr/>
        <a:lstStyle/>
        <a:p>
          <a:endParaRPr lang="tr-TR"/>
        </a:p>
      </dgm:t>
    </dgm:pt>
    <dgm:pt modelId="{41869A26-4445-4F8C-9AEB-A2E973D645F3}" type="pres">
      <dgm:prSet presAssocID="{CD6EE8A8-B9DF-441F-BA8D-3A69020BF4FF}" presName="hierChild4" presStyleCnt="0"/>
      <dgm:spPr/>
    </dgm:pt>
    <dgm:pt modelId="{3044CD51-5999-4B74-8687-6C2880398CFF}" type="pres">
      <dgm:prSet presAssocID="{CD6EE8A8-B9DF-441F-BA8D-3A69020BF4FF}" presName="hierChild5" presStyleCnt="0"/>
      <dgm:spPr/>
    </dgm:pt>
    <dgm:pt modelId="{2DB5BC28-C04C-418B-82EB-7CF45BB715A9}" type="pres">
      <dgm:prSet presAssocID="{0D1830DD-D096-4CD2-936B-C48CB3853853}" presName="Name37" presStyleLbl="parChTrans1D4" presStyleIdx="13" presStyleCnt="14"/>
      <dgm:spPr/>
      <dgm:t>
        <a:bodyPr/>
        <a:lstStyle/>
        <a:p>
          <a:endParaRPr lang="tr-TR"/>
        </a:p>
      </dgm:t>
    </dgm:pt>
    <dgm:pt modelId="{AF1B9405-A531-4C59-8188-3B22AE180060}" type="pres">
      <dgm:prSet presAssocID="{3D77979A-B275-4D8B-B1A7-BDB159EDB6FD}" presName="hierRoot2" presStyleCnt="0">
        <dgm:presLayoutVars>
          <dgm:hierBranch val="init"/>
        </dgm:presLayoutVars>
      </dgm:prSet>
      <dgm:spPr/>
    </dgm:pt>
    <dgm:pt modelId="{FC1C9B14-81A5-49F9-9CB8-CFC71E6501E9}" type="pres">
      <dgm:prSet presAssocID="{3D77979A-B275-4D8B-B1A7-BDB159EDB6FD}" presName="rootComposite" presStyleCnt="0"/>
      <dgm:spPr/>
    </dgm:pt>
    <dgm:pt modelId="{B351E001-A616-4D2A-AC35-12E3671DB416}" type="pres">
      <dgm:prSet presAssocID="{3D77979A-B275-4D8B-B1A7-BDB159EDB6FD}" presName="rootText" presStyleLbl="node4" presStyleIdx="13" presStyleCnt="14" custScaleX="94169" custScaleY="175014">
        <dgm:presLayoutVars>
          <dgm:chPref val="3"/>
        </dgm:presLayoutVars>
      </dgm:prSet>
      <dgm:spPr/>
      <dgm:t>
        <a:bodyPr/>
        <a:lstStyle/>
        <a:p>
          <a:endParaRPr lang="tr-TR"/>
        </a:p>
      </dgm:t>
    </dgm:pt>
    <dgm:pt modelId="{4A9E573C-3660-4B70-934E-1EF80E9FF7D7}" type="pres">
      <dgm:prSet presAssocID="{3D77979A-B275-4D8B-B1A7-BDB159EDB6FD}" presName="rootConnector" presStyleLbl="node4" presStyleIdx="13" presStyleCnt="14"/>
      <dgm:spPr/>
      <dgm:t>
        <a:bodyPr/>
        <a:lstStyle/>
        <a:p>
          <a:endParaRPr lang="tr-TR"/>
        </a:p>
      </dgm:t>
    </dgm:pt>
    <dgm:pt modelId="{E73A80F7-B3FB-4E9E-A4D4-DAF084B3FDBD}" type="pres">
      <dgm:prSet presAssocID="{3D77979A-B275-4D8B-B1A7-BDB159EDB6FD}" presName="hierChild4" presStyleCnt="0"/>
      <dgm:spPr/>
    </dgm:pt>
    <dgm:pt modelId="{BE2DEB6D-A691-4149-93CA-28CDA793C94C}" type="pres">
      <dgm:prSet presAssocID="{3D77979A-B275-4D8B-B1A7-BDB159EDB6FD}" presName="hierChild5" presStyleCnt="0"/>
      <dgm:spPr/>
    </dgm:pt>
    <dgm:pt modelId="{AB7BF05A-02F9-43F0-A7EB-6F391977A5AB}" type="pres">
      <dgm:prSet presAssocID="{64454608-DA8A-4D17-A76A-84C923B833F0}" presName="hierChild5" presStyleCnt="0"/>
      <dgm:spPr/>
    </dgm:pt>
    <dgm:pt modelId="{16D609FA-29CE-4E2F-9460-0A91D4405B0C}" type="pres">
      <dgm:prSet presAssocID="{03D4176B-BAF9-4CA3-A3FB-4A28C3620836}" presName="hierChild5" presStyleCnt="0"/>
      <dgm:spPr/>
    </dgm:pt>
    <dgm:pt modelId="{2CE76B84-A884-41A9-9F5A-E7F44276C8A8}" type="pres">
      <dgm:prSet presAssocID="{1A226A0A-B00A-4E5C-849D-8B970E770E7D}" presName="Name37" presStyleLbl="parChTrans1D2" presStyleIdx="5" presStyleCnt="6"/>
      <dgm:spPr/>
      <dgm:t>
        <a:bodyPr/>
        <a:lstStyle/>
        <a:p>
          <a:endParaRPr lang="tr-TR"/>
        </a:p>
      </dgm:t>
    </dgm:pt>
    <dgm:pt modelId="{07AB3DBD-BEDC-40C3-968A-A0F5503FB301}" type="pres">
      <dgm:prSet presAssocID="{15E1D753-E966-4A40-A810-23917E5AC420}" presName="hierRoot2" presStyleCnt="0">
        <dgm:presLayoutVars>
          <dgm:hierBranch val="init"/>
        </dgm:presLayoutVars>
      </dgm:prSet>
      <dgm:spPr/>
    </dgm:pt>
    <dgm:pt modelId="{98BFB9AE-A595-4441-9CD3-3C3F0FD76ED0}" type="pres">
      <dgm:prSet presAssocID="{15E1D753-E966-4A40-A810-23917E5AC420}" presName="rootComposite" presStyleCnt="0"/>
      <dgm:spPr/>
    </dgm:pt>
    <dgm:pt modelId="{37C491C8-0AE5-4D1D-A6CE-5EB7A15502B2}" type="pres">
      <dgm:prSet presAssocID="{15E1D753-E966-4A40-A810-23917E5AC420}" presName="rootText" presStyleLbl="node2" presStyleIdx="5" presStyleCnt="6" custScaleX="115369" custScaleY="159607">
        <dgm:presLayoutVars>
          <dgm:chPref val="3"/>
        </dgm:presLayoutVars>
      </dgm:prSet>
      <dgm:spPr/>
      <dgm:t>
        <a:bodyPr/>
        <a:lstStyle/>
        <a:p>
          <a:endParaRPr lang="tr-TR"/>
        </a:p>
      </dgm:t>
    </dgm:pt>
    <dgm:pt modelId="{478276CA-B693-4559-944F-FA46D9E61469}" type="pres">
      <dgm:prSet presAssocID="{15E1D753-E966-4A40-A810-23917E5AC420}" presName="rootConnector" presStyleLbl="node2" presStyleIdx="5" presStyleCnt="6"/>
      <dgm:spPr/>
      <dgm:t>
        <a:bodyPr/>
        <a:lstStyle/>
        <a:p>
          <a:endParaRPr lang="tr-TR"/>
        </a:p>
      </dgm:t>
    </dgm:pt>
    <dgm:pt modelId="{03CAA78B-39D5-4484-BA7B-31D9C5527855}" type="pres">
      <dgm:prSet presAssocID="{15E1D753-E966-4A40-A810-23917E5AC420}" presName="hierChild4" presStyleCnt="0"/>
      <dgm:spPr/>
    </dgm:pt>
    <dgm:pt modelId="{B0E3D7F3-0A0B-4589-AD5E-CC66A7AFA144}" type="pres">
      <dgm:prSet presAssocID="{36502135-E07F-4546-85E3-7B7C5765DE84}" presName="Name37" presStyleLbl="parChTrans1D3" presStyleIdx="11" presStyleCnt="13"/>
      <dgm:spPr/>
      <dgm:t>
        <a:bodyPr/>
        <a:lstStyle/>
        <a:p>
          <a:endParaRPr lang="tr-TR"/>
        </a:p>
      </dgm:t>
    </dgm:pt>
    <dgm:pt modelId="{90A7AEB4-4A61-4B11-AB8D-264FDFD04397}" type="pres">
      <dgm:prSet presAssocID="{ADD1ED6B-9DE7-4658-AAC9-371306483AE9}" presName="hierRoot2" presStyleCnt="0">
        <dgm:presLayoutVars>
          <dgm:hierBranch val="init"/>
        </dgm:presLayoutVars>
      </dgm:prSet>
      <dgm:spPr/>
    </dgm:pt>
    <dgm:pt modelId="{9600A176-C9B4-4EBA-8CD4-7EA72D90EBDC}" type="pres">
      <dgm:prSet presAssocID="{ADD1ED6B-9DE7-4658-AAC9-371306483AE9}" presName="rootComposite" presStyleCnt="0"/>
      <dgm:spPr/>
    </dgm:pt>
    <dgm:pt modelId="{E23D3487-73C3-46FF-9406-3A6767CCA743}" type="pres">
      <dgm:prSet presAssocID="{ADD1ED6B-9DE7-4658-AAC9-371306483AE9}" presName="rootText" presStyleLbl="node3" presStyleIdx="11" presStyleCnt="13" custScaleX="108536" custScaleY="153957">
        <dgm:presLayoutVars>
          <dgm:chPref val="3"/>
        </dgm:presLayoutVars>
      </dgm:prSet>
      <dgm:spPr/>
      <dgm:t>
        <a:bodyPr/>
        <a:lstStyle/>
        <a:p>
          <a:endParaRPr lang="tr-TR"/>
        </a:p>
      </dgm:t>
    </dgm:pt>
    <dgm:pt modelId="{C4100E80-1983-4357-92ED-825E8AF511F6}" type="pres">
      <dgm:prSet presAssocID="{ADD1ED6B-9DE7-4658-AAC9-371306483AE9}" presName="rootConnector" presStyleLbl="node3" presStyleIdx="11" presStyleCnt="13"/>
      <dgm:spPr/>
      <dgm:t>
        <a:bodyPr/>
        <a:lstStyle/>
        <a:p>
          <a:endParaRPr lang="tr-TR"/>
        </a:p>
      </dgm:t>
    </dgm:pt>
    <dgm:pt modelId="{0A139FAC-B4B0-4395-A32C-F67AB9B6FED3}" type="pres">
      <dgm:prSet presAssocID="{ADD1ED6B-9DE7-4658-AAC9-371306483AE9}" presName="hierChild4" presStyleCnt="0"/>
      <dgm:spPr/>
    </dgm:pt>
    <dgm:pt modelId="{8045930E-35D5-4B4B-AA18-64DDA4D2DA09}" type="pres">
      <dgm:prSet presAssocID="{ADD1ED6B-9DE7-4658-AAC9-371306483AE9}" presName="hierChild5" presStyleCnt="0"/>
      <dgm:spPr/>
    </dgm:pt>
    <dgm:pt modelId="{10DEE15C-7EB7-4F02-A6AB-5F0D205C6639}" type="pres">
      <dgm:prSet presAssocID="{BC8BD6DD-503E-4BE8-92C9-C3465A6BEC6E}" presName="Name37" presStyleLbl="parChTrans1D3" presStyleIdx="12" presStyleCnt="13"/>
      <dgm:spPr/>
      <dgm:t>
        <a:bodyPr/>
        <a:lstStyle/>
        <a:p>
          <a:endParaRPr lang="tr-TR"/>
        </a:p>
      </dgm:t>
    </dgm:pt>
    <dgm:pt modelId="{75D7C8FF-AB48-436E-AD3F-EF7001CFDB47}" type="pres">
      <dgm:prSet presAssocID="{57090B4C-C0B4-4DE8-A04C-9E0586BB3FE3}" presName="hierRoot2" presStyleCnt="0">
        <dgm:presLayoutVars>
          <dgm:hierBranch val="init"/>
        </dgm:presLayoutVars>
      </dgm:prSet>
      <dgm:spPr/>
    </dgm:pt>
    <dgm:pt modelId="{4FFF0B3A-8F4E-4DCF-BD04-3196FE92B138}" type="pres">
      <dgm:prSet presAssocID="{57090B4C-C0B4-4DE8-A04C-9E0586BB3FE3}" presName="rootComposite" presStyleCnt="0"/>
      <dgm:spPr/>
    </dgm:pt>
    <dgm:pt modelId="{9751F582-270F-4FD9-8A31-E85F64717F8B}" type="pres">
      <dgm:prSet presAssocID="{57090B4C-C0B4-4DE8-A04C-9E0586BB3FE3}" presName="rootText" presStyleLbl="node3" presStyleIdx="12" presStyleCnt="13" custScaleX="104536" custScaleY="194501">
        <dgm:presLayoutVars>
          <dgm:chPref val="3"/>
        </dgm:presLayoutVars>
      </dgm:prSet>
      <dgm:spPr/>
      <dgm:t>
        <a:bodyPr/>
        <a:lstStyle/>
        <a:p>
          <a:endParaRPr lang="tr-TR"/>
        </a:p>
      </dgm:t>
    </dgm:pt>
    <dgm:pt modelId="{098311DD-662A-4C6C-BA88-6FF7FB10AF6B}" type="pres">
      <dgm:prSet presAssocID="{57090B4C-C0B4-4DE8-A04C-9E0586BB3FE3}" presName="rootConnector" presStyleLbl="node3" presStyleIdx="12" presStyleCnt="13"/>
      <dgm:spPr/>
      <dgm:t>
        <a:bodyPr/>
        <a:lstStyle/>
        <a:p>
          <a:endParaRPr lang="tr-TR"/>
        </a:p>
      </dgm:t>
    </dgm:pt>
    <dgm:pt modelId="{7E3019BB-6EC5-406E-B334-35BA6EC1C046}" type="pres">
      <dgm:prSet presAssocID="{57090B4C-C0B4-4DE8-A04C-9E0586BB3FE3}" presName="hierChild4" presStyleCnt="0"/>
      <dgm:spPr/>
    </dgm:pt>
    <dgm:pt modelId="{0B2DE32E-1120-4C57-B744-A4D9047A0129}" type="pres">
      <dgm:prSet presAssocID="{57090B4C-C0B4-4DE8-A04C-9E0586BB3FE3}" presName="hierChild5" presStyleCnt="0"/>
      <dgm:spPr/>
    </dgm:pt>
    <dgm:pt modelId="{38EDA67C-76C7-470D-9DFD-549D9239A846}" type="pres">
      <dgm:prSet presAssocID="{15E1D753-E966-4A40-A810-23917E5AC420}" presName="hierChild5" presStyleCnt="0"/>
      <dgm:spPr/>
    </dgm:pt>
    <dgm:pt modelId="{81702EFA-4C29-4BD7-B461-DF6FA350B16C}" type="pres">
      <dgm:prSet presAssocID="{89EB9DA6-CB65-4EAF-8048-7F1B74103A5F}" presName="hierChild3" presStyleCnt="0"/>
      <dgm:spPr/>
    </dgm:pt>
  </dgm:ptLst>
  <dgm:cxnLst>
    <dgm:cxn modelId="{9B36290D-4E9B-4DDB-8B85-491C8772E7B8}" type="presOf" srcId="{33926415-6A08-4CBE-9D56-727C7E358919}" destId="{850ACEEA-5A2A-4041-AD87-1E40A7DB0AE1}" srcOrd="0" destOrd="0" presId="urn:microsoft.com/office/officeart/2005/8/layout/orgChart1"/>
    <dgm:cxn modelId="{2B3B5D4C-62D8-4851-B2B2-E643CADD8B30}" type="presOf" srcId="{DB209877-5DC9-49CD-AC9E-67B5D1E0AB0F}" destId="{1BD825FD-830A-49DF-88AF-16D0E54FE0B1}" srcOrd="1" destOrd="0" presId="urn:microsoft.com/office/officeart/2005/8/layout/orgChart1"/>
    <dgm:cxn modelId="{EA096395-9DC8-45FB-88D0-9A6439E8773C}" type="presOf" srcId="{F4143C1E-44A1-436C-A730-E32B4E274930}" destId="{6BA2CAB5-6259-4D19-9316-A1395EB921A7}" srcOrd="0" destOrd="0" presId="urn:microsoft.com/office/officeart/2005/8/layout/orgChart1"/>
    <dgm:cxn modelId="{6E52EFD9-F82B-49FA-A5CD-70F884A92B5F}" srcId="{AC5C41F6-9EB7-4FEA-BAD2-CE5E54F9C385}" destId="{C6860564-1954-4484-8AF7-6AEAD465A212}" srcOrd="1" destOrd="0" parTransId="{AE21020E-E304-4388-A994-C9793E9C0C7C}" sibTransId="{30168108-9271-44C2-9187-3F4790B33C31}"/>
    <dgm:cxn modelId="{8BE8620A-C439-452B-9EBA-1392BA2E5640}" srcId="{14AF38FE-5D8F-497A-BA3C-CBE025A58AF5}" destId="{221137D2-3F38-4515-B318-676E90C2CA97}" srcOrd="2" destOrd="0" parTransId="{1BD97B00-12CE-45DD-8544-6EB8086E04C9}" sibTransId="{EA5B726E-42D0-4151-9B92-D29A754C5807}"/>
    <dgm:cxn modelId="{49A700B1-EED8-4173-93EF-8F7E7129D1CE}" srcId="{7F4BD890-10DA-43D9-BFE0-7D125DA3607B}" destId="{C3218298-216A-4B26-AEBB-ECE0D908FB14}" srcOrd="0" destOrd="0" parTransId="{3C10517F-AA32-45E5-AE07-7C4CDE0F4C0D}" sibTransId="{F401A926-1D15-4465-B73B-19C07D1D35D0}"/>
    <dgm:cxn modelId="{D79E6188-738D-42FF-8A7F-2C0F1A82DE95}" type="presOf" srcId="{AC5C41F6-9EB7-4FEA-BAD2-CE5E54F9C385}" destId="{AF00394E-3A7D-41A8-B13E-3D467C12FE1E}" srcOrd="0" destOrd="0" presId="urn:microsoft.com/office/officeart/2005/8/layout/orgChart1"/>
    <dgm:cxn modelId="{29F675C3-64B9-4238-AD6D-EAFE1872A89C}" type="presOf" srcId="{221137D2-3F38-4515-B318-676E90C2CA97}" destId="{D1F35266-7206-4D59-B4BD-B8104F0638AF}" srcOrd="0" destOrd="0" presId="urn:microsoft.com/office/officeart/2005/8/layout/orgChart1"/>
    <dgm:cxn modelId="{844C6272-1627-4CEA-BA6A-FC0FB449795A}" type="presOf" srcId="{B18183C3-C3C3-41F8-B73F-4C5071E76CB1}" destId="{68E1EAD8-1700-40C6-90F7-FE945B16A91C}" srcOrd="1" destOrd="0" presId="urn:microsoft.com/office/officeart/2005/8/layout/orgChart1"/>
    <dgm:cxn modelId="{867D7956-3C78-4ED3-B927-23585B84FD58}" type="presOf" srcId="{1BD97B00-12CE-45DD-8544-6EB8086E04C9}" destId="{33195DE9-3291-48D2-838C-E92BE820CE28}" srcOrd="0" destOrd="0" presId="urn:microsoft.com/office/officeart/2005/8/layout/orgChart1"/>
    <dgm:cxn modelId="{6AE9366E-BC6B-4263-8B98-C1CD14149469}" type="presOf" srcId="{12F2DABA-84F6-4D2C-B368-4EE841EA3012}" destId="{FC666054-A8CB-4A42-92A6-BD3D4D179BA5}" srcOrd="1" destOrd="0" presId="urn:microsoft.com/office/officeart/2005/8/layout/orgChart1"/>
    <dgm:cxn modelId="{E0E52DBA-0002-4398-BC15-F000A4114C52}" type="presOf" srcId="{9E526CFC-0C3D-49D9-8F26-647C53DDCC22}" destId="{9C334EC7-076E-4461-A5C0-88F6305C2D2C}" srcOrd="0" destOrd="0" presId="urn:microsoft.com/office/officeart/2005/8/layout/orgChart1"/>
    <dgm:cxn modelId="{28A91304-43AE-48DE-AEA1-542C5F2F34E2}" type="presOf" srcId="{2C74C2F1-4B76-4ED3-9994-E185FC128436}" destId="{90D194E0-1F2E-4AEB-B67B-B5694FE04E31}" srcOrd="1" destOrd="0" presId="urn:microsoft.com/office/officeart/2005/8/layout/orgChart1"/>
    <dgm:cxn modelId="{3F0CAA87-ECCE-4210-91B2-1DBBC6ECD3E3}" srcId="{19071F66-2F6B-4909-B997-1C1648E117C3}" destId="{89EB9DA6-CB65-4EAF-8048-7F1B74103A5F}" srcOrd="0" destOrd="0" parTransId="{94339216-5D31-4954-8DC1-6BAC1E81C18C}" sibTransId="{6ECECE64-CCE4-43CE-AA79-716E85D692FC}"/>
    <dgm:cxn modelId="{BECD0A01-710B-45EC-BC80-1BDBFC8D12AA}" type="presOf" srcId="{ADD1ED6B-9DE7-4658-AAC9-371306483AE9}" destId="{E23D3487-73C3-46FF-9406-3A6767CCA743}" srcOrd="0" destOrd="0" presId="urn:microsoft.com/office/officeart/2005/8/layout/orgChart1"/>
    <dgm:cxn modelId="{D8222CF0-FE38-4625-8B64-B0E14D866F27}" type="presOf" srcId="{4C1B3B7F-5581-4CE9-8075-6FB81C315A3E}" destId="{406C055A-B730-4876-9C88-938B6F3FDAE6}" srcOrd="1" destOrd="0" presId="urn:microsoft.com/office/officeart/2005/8/layout/orgChart1"/>
    <dgm:cxn modelId="{E6482321-1E66-451D-968B-8441F9E19A0E}" type="presOf" srcId="{CD6EE8A8-B9DF-441F-BA8D-3A69020BF4FF}" destId="{D83BA3A3-1BF3-4A8B-995E-CF1C3DF68C2A}" srcOrd="0" destOrd="0" presId="urn:microsoft.com/office/officeart/2005/8/layout/orgChart1"/>
    <dgm:cxn modelId="{F31EC73B-4AC0-4CBE-B73F-B45764BE8C85}" type="presOf" srcId="{577111B9-C8D0-40E0-BE89-036BC16D3277}" destId="{A4B77561-6974-4494-9B41-71241143F397}" srcOrd="1" destOrd="0" presId="urn:microsoft.com/office/officeart/2005/8/layout/orgChart1"/>
    <dgm:cxn modelId="{88ABA30C-6DE6-4D33-86FD-F79F8B5A616C}" type="presOf" srcId="{CEEC0F25-36D9-4BB1-AE79-DD705A0D65FB}" destId="{1D1A3DC5-7243-4A76-AC1D-57500E0F829D}" srcOrd="0" destOrd="0" presId="urn:microsoft.com/office/officeart/2005/8/layout/orgChart1"/>
    <dgm:cxn modelId="{46E4D079-EB4B-4CA6-9FD6-8ED3BF8FBA04}" type="presOf" srcId="{2B3D6CE0-837B-4175-AA96-5894A10765FC}" destId="{0FD17722-C56B-4898-B600-E5A0844512EF}" srcOrd="0" destOrd="0" presId="urn:microsoft.com/office/officeart/2005/8/layout/orgChart1"/>
    <dgm:cxn modelId="{702C1CB9-6734-4D8B-8CE7-B6E00994F67E}" type="presOf" srcId="{B18183C3-C3C3-41F8-B73F-4C5071E76CB1}" destId="{9E814F37-F5A9-4CE6-ADA4-F3ABD56097E6}" srcOrd="0" destOrd="0" presId="urn:microsoft.com/office/officeart/2005/8/layout/orgChart1"/>
    <dgm:cxn modelId="{EF322D5D-4317-4FCD-BFF7-912F38B3BA3A}" type="presOf" srcId="{95F0CD35-5CE4-4BF4-B161-DDB4D579ED3C}" destId="{2272A8C6-CECC-41BE-9FF9-17952C4AA3A3}" srcOrd="0" destOrd="0" presId="urn:microsoft.com/office/officeart/2005/8/layout/orgChart1"/>
    <dgm:cxn modelId="{E8923BE5-843F-437F-8770-EBAAF85F2624}" type="presOf" srcId="{36502135-E07F-4546-85E3-7B7C5765DE84}" destId="{B0E3D7F3-0A0B-4589-AD5E-CC66A7AFA144}" srcOrd="0" destOrd="0" presId="urn:microsoft.com/office/officeart/2005/8/layout/orgChart1"/>
    <dgm:cxn modelId="{FC252210-8968-4E26-90A8-2B080481B70D}" type="presOf" srcId="{DB209877-5DC9-49CD-AC9E-67B5D1E0AB0F}" destId="{165A33D5-5729-4152-B996-A1A3A92F6828}" srcOrd="0" destOrd="0" presId="urn:microsoft.com/office/officeart/2005/8/layout/orgChart1"/>
    <dgm:cxn modelId="{71B42CB9-D4F7-4BE8-A4D3-00114F37ABAA}" type="presOf" srcId="{7DD78B87-A5AC-49A2-9219-8CFF3BEC5EDF}" destId="{5F38F9A0-545E-4D7A-BC33-5B1CC161E04B}" srcOrd="0" destOrd="0" presId="urn:microsoft.com/office/officeart/2005/8/layout/orgChart1"/>
    <dgm:cxn modelId="{96A257D3-9C01-4C1C-920E-956262C7C120}" srcId="{89EB9DA6-CB65-4EAF-8048-7F1B74103A5F}" destId="{15E1D753-E966-4A40-A810-23917E5AC420}" srcOrd="5" destOrd="0" parTransId="{1A226A0A-B00A-4E5C-849D-8B970E770E7D}" sibTransId="{25EADD25-44D5-4F56-81E3-B40E5C949761}"/>
    <dgm:cxn modelId="{8867A313-9838-41CF-BB6C-C101024937F3}" type="presOf" srcId="{449EDA93-15F6-467D-9A73-C2DA4070FE51}" destId="{DD25B8E0-5598-45CD-AE16-25279B288136}" srcOrd="0" destOrd="0" presId="urn:microsoft.com/office/officeart/2005/8/layout/orgChart1"/>
    <dgm:cxn modelId="{710CDA02-E23F-4C61-AC2D-7ADCC149FF72}" type="presOf" srcId="{C3218298-216A-4B26-AEBB-ECE0D908FB14}" destId="{E9A91452-CB27-4FFA-A448-9CA0DE48FB58}" srcOrd="0" destOrd="0" presId="urn:microsoft.com/office/officeart/2005/8/layout/orgChart1"/>
    <dgm:cxn modelId="{07B1D497-7F3A-4DD9-9147-ABC9DEF815D5}" type="presOf" srcId="{20930CFA-C0EE-4389-B279-C988A6D491B0}" destId="{5F46064B-41E1-4830-B8AE-AD0411C86C13}" srcOrd="0" destOrd="0" presId="urn:microsoft.com/office/officeart/2005/8/layout/orgChart1"/>
    <dgm:cxn modelId="{42AC19A4-F1C1-4C25-ADF6-D0B429F33C02}" type="presOf" srcId="{D897E481-310E-42EE-94C4-F24CE4F8B427}" destId="{84D97724-2178-47CF-B5D2-37DDF0A66214}" srcOrd="0" destOrd="0" presId="urn:microsoft.com/office/officeart/2005/8/layout/orgChart1"/>
    <dgm:cxn modelId="{097D09C4-AE98-4233-A16D-5E879BBA7EE7}" type="presOf" srcId="{27E490CC-1F6B-4721-8659-7390E28CFE85}" destId="{612DB4E2-E912-43D4-9414-91E47C30A188}" srcOrd="0" destOrd="0" presId="urn:microsoft.com/office/officeart/2005/8/layout/orgChart1"/>
    <dgm:cxn modelId="{031997F9-F091-4282-B5C8-99F89AE6AB0F}" type="presOf" srcId="{3D77979A-B275-4D8B-B1A7-BDB159EDB6FD}" destId="{B351E001-A616-4D2A-AC35-12E3671DB416}" srcOrd="0" destOrd="0" presId="urn:microsoft.com/office/officeart/2005/8/layout/orgChart1"/>
    <dgm:cxn modelId="{565E00FF-3FA8-45EC-84E4-317816626B86}" type="presOf" srcId="{AC5C41F6-9EB7-4FEA-BAD2-CE5E54F9C385}" destId="{2EC7BFBB-559C-45BF-A77C-100143AC1828}" srcOrd="1" destOrd="0" presId="urn:microsoft.com/office/officeart/2005/8/layout/orgChart1"/>
    <dgm:cxn modelId="{1E813544-D5D8-48C8-8517-52351BB0EFCD}" type="presOf" srcId="{2C74C2F1-4B76-4ED3-9994-E185FC128436}" destId="{D0080340-3E94-482B-9E65-BCD8558BD4B8}" srcOrd="0" destOrd="0" presId="urn:microsoft.com/office/officeart/2005/8/layout/orgChart1"/>
    <dgm:cxn modelId="{DFB6AE01-C6F7-4161-B6FB-431ADB0C8895}" srcId="{221137D2-3F38-4515-B318-676E90C2CA97}" destId="{B5B5843B-6FC6-4C0F-8C33-EDDDE958D4A7}" srcOrd="0" destOrd="0" parTransId="{449EDA93-15F6-467D-9A73-C2DA4070FE51}" sibTransId="{A103B145-42C3-47F8-A8CF-EB826A02F340}"/>
    <dgm:cxn modelId="{F2F5BEDE-D935-4619-8D76-5CCBAA7AE33D}" type="presOf" srcId="{20572C2D-D2FC-4321-AE5A-D89340997E55}" destId="{F9E7B1DC-B275-4B62-B177-0AF19CC11E95}" srcOrd="0" destOrd="0" presId="urn:microsoft.com/office/officeart/2005/8/layout/orgChart1"/>
    <dgm:cxn modelId="{0348BB1B-C2C1-4F48-AE58-82BD6DB5289C}" type="presOf" srcId="{45B4AC7F-638E-46B7-B8FD-8F7A9FEB8A4A}" destId="{6C58882A-7149-49DB-87C2-4E978B82E99C}" srcOrd="1" destOrd="0" presId="urn:microsoft.com/office/officeart/2005/8/layout/orgChart1"/>
    <dgm:cxn modelId="{AD8E8297-2DCD-4A4A-B6EF-DA85C0C42B1D}" type="presOf" srcId="{64454608-DA8A-4D17-A76A-84C923B833F0}" destId="{58C57C9C-A595-4393-A54A-6B0158D7452F}" srcOrd="0" destOrd="0" presId="urn:microsoft.com/office/officeart/2005/8/layout/orgChart1"/>
    <dgm:cxn modelId="{7D3BA214-907D-47D8-A462-FB7F5F05BC09}" type="presOf" srcId="{14AF38FE-5D8F-497A-BA3C-CBE025A58AF5}" destId="{B3606B89-8BC0-461B-A5D8-1544AA577311}" srcOrd="1" destOrd="0" presId="urn:microsoft.com/office/officeart/2005/8/layout/orgChart1"/>
    <dgm:cxn modelId="{6A364061-8B32-4621-964D-8A4CFFD7071C}" type="presOf" srcId="{221137D2-3F38-4515-B318-676E90C2CA97}" destId="{2E5D245A-3CEE-493C-9A15-400553AE3D13}" srcOrd="1" destOrd="0" presId="urn:microsoft.com/office/officeart/2005/8/layout/orgChart1"/>
    <dgm:cxn modelId="{9B030986-4650-41A1-8735-8C322FFDD18E}" srcId="{EC76450B-6876-43CE-8D34-FFDDEE5AF729}" destId="{33926415-6A08-4CBE-9D56-727C7E358919}" srcOrd="0" destOrd="0" parTransId="{CEEC0F25-36D9-4BB1-AE79-DD705A0D65FB}" sibTransId="{692EAB45-2F11-44FB-9CC1-CD6848CC2D4A}"/>
    <dgm:cxn modelId="{1F435AD7-0212-4C9C-8422-36C987219935}" srcId="{95F0CD35-5CE4-4BF4-B161-DDB4D579ED3C}" destId="{C85FFA34-6FD4-4713-A809-39A00B9D1E7E}" srcOrd="0" destOrd="0" parTransId="{F6C653D4-C70B-4C56-B070-136C230771C3}" sibTransId="{143026C3-4781-4604-A213-FE03B7B6D9CC}"/>
    <dgm:cxn modelId="{26A1EB29-4F90-44D2-B383-53E8163A488D}" type="presOf" srcId="{CD6EE8A8-B9DF-441F-BA8D-3A69020BF4FF}" destId="{D436E1F1-5338-40C7-901B-ECE88378839C}" srcOrd="1" destOrd="0" presId="urn:microsoft.com/office/officeart/2005/8/layout/orgChart1"/>
    <dgm:cxn modelId="{E1CEF4BD-9DF1-4B56-91FE-C515EA0C0938}" type="presOf" srcId="{9180AC6F-067E-4ED1-BE4A-AAF52113D741}" destId="{B14B16D5-3C9F-4738-A81C-9D63755D74F6}" srcOrd="0" destOrd="0" presId="urn:microsoft.com/office/officeart/2005/8/layout/orgChart1"/>
    <dgm:cxn modelId="{0170F79D-7156-4814-8BF9-5B236366E394}" srcId="{14AF38FE-5D8F-497A-BA3C-CBE025A58AF5}" destId="{4C1B3B7F-5581-4CE9-8075-6FB81C315A3E}" srcOrd="1" destOrd="0" parTransId="{1EBFC7FE-02C0-40AD-915F-6064F8B7D399}" sibTransId="{67ED94FE-3AFE-444F-8BCD-42E3A40E4A4F}"/>
    <dgm:cxn modelId="{E969C9A4-29D8-4761-AC5C-15BCED8B0142}" type="presOf" srcId="{B46980BF-FBB0-41A2-882E-14960D7F37C4}" destId="{23D67F7A-9936-48E5-BE92-9D136BAA33C7}" srcOrd="0" destOrd="0" presId="urn:microsoft.com/office/officeart/2005/8/layout/orgChart1"/>
    <dgm:cxn modelId="{62E091AA-8EEC-4481-8158-22D4DFF6E1DF}" type="presOf" srcId="{577111B9-C8D0-40E0-BE89-036BC16D3277}" destId="{F4D58563-DA5E-4B46-B590-635C44EAB2E2}" srcOrd="0" destOrd="0" presId="urn:microsoft.com/office/officeart/2005/8/layout/orgChart1"/>
    <dgm:cxn modelId="{E19D2DEA-A1A1-44D6-9512-B8A7C7CA4EB4}" type="presOf" srcId="{405149AC-F5F4-49DD-8736-DBDB9845CCC3}" destId="{4BBE3D4F-4312-4BCD-A385-1F11B12645F2}" srcOrd="1" destOrd="0" presId="urn:microsoft.com/office/officeart/2005/8/layout/orgChart1"/>
    <dgm:cxn modelId="{06B7E2BB-480D-4880-B23E-364ECBE0AF7C}" type="presOf" srcId="{F6C653D4-C70B-4C56-B070-136C230771C3}" destId="{A2D0A61C-59F4-4EF3-90A3-7D11201D024E}" srcOrd="0" destOrd="0" presId="urn:microsoft.com/office/officeart/2005/8/layout/orgChart1"/>
    <dgm:cxn modelId="{5D31742C-E516-4900-A405-4C83D527CE0A}" type="presOf" srcId="{C6860564-1954-4484-8AF7-6AEAD465A212}" destId="{371A6F00-89EC-4EC8-9793-D0E35680632A}" srcOrd="1" destOrd="0" presId="urn:microsoft.com/office/officeart/2005/8/layout/orgChart1"/>
    <dgm:cxn modelId="{DF0CEC64-9F9C-460E-9179-BEA472813B9D}" srcId="{95F0CD35-5CE4-4BF4-B161-DDB4D579ED3C}" destId="{7F4BD890-10DA-43D9-BFE0-7D125DA3607B}" srcOrd="1" destOrd="0" parTransId="{626B9159-155A-4D44-AE82-2188B406C0D2}" sibTransId="{F89F8829-5974-435D-AE2F-76D656419C73}"/>
    <dgm:cxn modelId="{6ED67705-D373-455A-B08D-1F6F499174A3}" type="presOf" srcId="{14AF38FE-5D8F-497A-BA3C-CBE025A58AF5}" destId="{DE9F19D4-C89E-4677-9163-3C88FCB43850}" srcOrd="0" destOrd="0" presId="urn:microsoft.com/office/officeart/2005/8/layout/orgChart1"/>
    <dgm:cxn modelId="{51FEDA57-D39D-4595-8BA0-8061340C302F}" srcId="{EC76450B-6876-43CE-8D34-FFDDEE5AF729}" destId="{B18183C3-C3C3-41F8-B73F-4C5071E76CB1}" srcOrd="1" destOrd="0" parTransId="{7DD78B87-A5AC-49A2-9219-8CFF3BEC5EDF}" sibTransId="{A7E33826-76C3-48C2-9961-90AC890A6014}"/>
    <dgm:cxn modelId="{0066A085-47CA-41C7-8326-526C53B4017C}" srcId="{64454608-DA8A-4D17-A76A-84C923B833F0}" destId="{3D77979A-B275-4D8B-B1A7-BDB159EDB6FD}" srcOrd="1" destOrd="0" parTransId="{0D1830DD-D096-4CD2-936B-C48CB3853853}" sibTransId="{A2705A19-449D-4DBE-94C3-AC2D76C534FC}"/>
    <dgm:cxn modelId="{25655237-3862-46F0-B5F4-F086F6B22AB9}" srcId="{89EB9DA6-CB65-4EAF-8048-7F1B74103A5F}" destId="{95F0CD35-5CE4-4BF4-B161-DDB4D579ED3C}" srcOrd="0" destOrd="0" parTransId="{C8BEAF79-CBCA-4018-83F5-BA0D1FE40BE6}" sibTransId="{72F769E6-7100-4897-83D3-1F275ADFE1CB}"/>
    <dgm:cxn modelId="{CEF6E6F2-BDBF-4785-8C86-78800FB19D6E}" type="presOf" srcId="{B0ADF403-BC3D-4B2D-BA01-75891FD00DE5}" destId="{360C554B-354B-4544-AC44-C72D9E2FD616}" srcOrd="1" destOrd="0" presId="urn:microsoft.com/office/officeart/2005/8/layout/orgChart1"/>
    <dgm:cxn modelId="{096182CF-9C42-43ED-B5EC-EADE4C9F482F}" srcId="{12F2DABA-84F6-4D2C-B368-4EE841EA3012}" destId="{2C74C2F1-4B76-4ED3-9994-E185FC128436}" srcOrd="0" destOrd="0" parTransId="{319EDD1F-34FF-4799-81EC-89EDDFA87FE3}" sibTransId="{016F7718-DB45-496A-B0F0-4955BA34273F}"/>
    <dgm:cxn modelId="{4D7F5C6D-7303-474A-AD15-C885CDAA739B}" type="presOf" srcId="{C3218298-216A-4B26-AEBB-ECE0D908FB14}" destId="{D7F012E5-F5A3-40D3-B767-77D37E58A45E}" srcOrd="1" destOrd="0" presId="urn:microsoft.com/office/officeart/2005/8/layout/orgChart1"/>
    <dgm:cxn modelId="{3E03206C-6FCD-41D5-AFD4-D8EDC495A095}" type="presOf" srcId="{D781CB83-2503-40F7-8A71-E28827679547}" destId="{97B180AF-6BF4-4C82-9638-34E6AB4E28EA}" srcOrd="0" destOrd="0" presId="urn:microsoft.com/office/officeart/2005/8/layout/orgChart1"/>
    <dgm:cxn modelId="{3A372575-81C8-499A-B703-A4D10DD9CA87}" type="presOf" srcId="{153470F8-4A40-44F2-8045-EC8E3156E3A9}" destId="{F03907E8-6C1F-4025-9097-4CD513975656}" srcOrd="1" destOrd="0" presId="urn:microsoft.com/office/officeart/2005/8/layout/orgChart1"/>
    <dgm:cxn modelId="{A89E30E0-759F-4B9D-856C-B2BE8E979B40}" type="presOf" srcId="{E655529F-4ACA-4B44-BF3B-878283BA4B81}" destId="{782A25F8-FC5B-4D9A-9150-592E8D924D15}" srcOrd="0" destOrd="0" presId="urn:microsoft.com/office/officeart/2005/8/layout/orgChart1"/>
    <dgm:cxn modelId="{7E063E44-CE1B-4F35-A0DC-E594B8DA7119}" srcId="{03D4176B-BAF9-4CA3-A3FB-4A28C3620836}" destId="{EC76450B-6876-43CE-8D34-FFDDEE5AF729}" srcOrd="0" destOrd="0" parTransId="{B46980BF-FBB0-41A2-882E-14960D7F37C4}" sibTransId="{5E8F809E-5974-4D39-87B6-E8844F395B30}"/>
    <dgm:cxn modelId="{DB991A06-1999-43D3-A346-B9FD168B75BC}" type="presOf" srcId="{626B9159-155A-4D44-AE82-2188B406C0D2}" destId="{B5E9D5D6-A206-4AF9-8A2B-E6321F9610CD}" srcOrd="0" destOrd="0" presId="urn:microsoft.com/office/officeart/2005/8/layout/orgChart1"/>
    <dgm:cxn modelId="{2D1206DD-266A-49AB-87D9-DE840665F4BE}" srcId="{15E1D753-E966-4A40-A810-23917E5AC420}" destId="{ADD1ED6B-9DE7-4658-AAC9-371306483AE9}" srcOrd="0" destOrd="0" parTransId="{36502135-E07F-4546-85E3-7B7C5765DE84}" sibTransId="{9C548A9C-43A6-4533-BD9E-3C1CF3E32E41}"/>
    <dgm:cxn modelId="{E5896B51-7D35-46F7-BDFD-21481A4D95E9}" type="presOf" srcId="{5C195CB2-59F3-4092-9896-DE769F237E0F}" destId="{6CF74213-02CB-4126-8EC1-22B6E6E4016A}" srcOrd="0" destOrd="0" presId="urn:microsoft.com/office/officeart/2005/8/layout/orgChart1"/>
    <dgm:cxn modelId="{5BE5F599-FA15-4F27-B514-36173D0EB99D}" type="presOf" srcId="{405149AC-F5F4-49DD-8736-DBDB9845CCC3}" destId="{4E8DF4CA-E1B0-402A-A1D2-EDDDB8822EC0}" srcOrd="0" destOrd="0" presId="urn:microsoft.com/office/officeart/2005/8/layout/orgChart1"/>
    <dgm:cxn modelId="{73E56A6C-23EF-4EBC-981B-09E15591D141}" type="presOf" srcId="{C8BEAF79-CBCA-4018-83F5-BA0D1FE40BE6}" destId="{D91CD1E1-2721-43ED-86FC-B4827E8C5876}" srcOrd="0" destOrd="0" presId="urn:microsoft.com/office/officeart/2005/8/layout/orgChart1"/>
    <dgm:cxn modelId="{3A30BE4F-3E93-4A97-B044-A3A2A3EB11B0}" srcId="{89EB9DA6-CB65-4EAF-8048-7F1B74103A5F}" destId="{03D4176B-BAF9-4CA3-A3FB-4A28C3620836}" srcOrd="4" destOrd="0" parTransId="{D1E71035-EABB-4922-AC68-F08A9C72FB67}" sibTransId="{3C88F44D-6196-41EB-A683-546858094004}"/>
    <dgm:cxn modelId="{CDDC2C6E-0A1A-49FC-8778-889C4BF99A0D}" type="presOf" srcId="{ADD1ED6B-9DE7-4658-AAC9-371306483AE9}" destId="{C4100E80-1983-4357-92ED-825E8AF511F6}" srcOrd="1" destOrd="0" presId="urn:microsoft.com/office/officeart/2005/8/layout/orgChart1"/>
    <dgm:cxn modelId="{186E25A9-4F11-4E84-8948-296D0C6D973E}" type="presOf" srcId="{45B4AC7F-638E-46B7-B8FD-8F7A9FEB8A4A}" destId="{D76FFBAD-4B54-4A74-A751-9635ADD84153}" srcOrd="0" destOrd="0" presId="urn:microsoft.com/office/officeart/2005/8/layout/orgChart1"/>
    <dgm:cxn modelId="{63805778-8ACF-49CD-A627-FAACC54B7194}" type="presOf" srcId="{E6CAB8CF-D687-438D-8D19-6B2349DA7828}" destId="{A0304D00-47C6-4167-9073-21AC273D4F71}" srcOrd="0" destOrd="0" presId="urn:microsoft.com/office/officeart/2005/8/layout/orgChart1"/>
    <dgm:cxn modelId="{F43035F3-213D-46A9-8660-AD8A29139BBE}" type="presOf" srcId="{5376586C-E9B6-4C69-AC90-DE5A8350BA1A}" destId="{5404CA28-CB32-4434-9DA6-3FBAD99AAAB8}" srcOrd="0" destOrd="0" presId="urn:microsoft.com/office/officeart/2005/8/layout/orgChart1"/>
    <dgm:cxn modelId="{BD3445C6-7352-4067-BF1B-D9FFDA24AA11}" type="presOf" srcId="{B5B5843B-6FC6-4C0F-8C33-EDDDE958D4A7}" destId="{122A1148-FD54-42F1-9838-5E64D6CB6366}" srcOrd="0" destOrd="0" presId="urn:microsoft.com/office/officeart/2005/8/layout/orgChart1"/>
    <dgm:cxn modelId="{B348AC57-07A4-4BA4-A19A-E08A47C2E340}" type="presOf" srcId="{C85FFA34-6FD4-4713-A809-39A00B9D1E7E}" destId="{C224BF6C-FB24-439D-8DF9-E2BC65C6EC0B}" srcOrd="0" destOrd="0" presId="urn:microsoft.com/office/officeart/2005/8/layout/orgChart1"/>
    <dgm:cxn modelId="{A1A150CC-E299-43E5-88B8-C174FBB15E4E}" type="presOf" srcId="{B132F03F-BF15-47D1-9892-429FA658F408}" destId="{975756C0-A38B-4F6F-82CF-DCC76A644794}" srcOrd="0" destOrd="0" presId="urn:microsoft.com/office/officeart/2005/8/layout/orgChart1"/>
    <dgm:cxn modelId="{1213B6F0-229B-4080-AE6F-F727C728832D}" type="presOf" srcId="{153470F8-4A40-44F2-8045-EC8E3156E3A9}" destId="{1639DC88-B7D2-4F28-B16C-E672B41C7424}" srcOrd="0" destOrd="0" presId="urn:microsoft.com/office/officeart/2005/8/layout/orgChart1"/>
    <dgm:cxn modelId="{93C6899E-66DD-45A2-92E1-33A2981C2F45}" type="presOf" srcId="{03D4176B-BAF9-4CA3-A3FB-4A28C3620836}" destId="{77C0CC84-EBE4-4954-9170-F2A255878A5F}" srcOrd="1" destOrd="0" presId="urn:microsoft.com/office/officeart/2005/8/layout/orgChart1"/>
    <dgm:cxn modelId="{39B7227E-EDA6-45E0-9FCB-EC46B0F7CAED}" type="presOf" srcId="{89EB9DA6-CB65-4EAF-8048-7F1B74103A5F}" destId="{C0B5A6B1-8E32-4DA7-B532-E087B286B525}" srcOrd="0" destOrd="0" presId="urn:microsoft.com/office/officeart/2005/8/layout/orgChart1"/>
    <dgm:cxn modelId="{26D54044-1494-4C66-9F94-96B117606C0B}" srcId="{64454608-DA8A-4D17-A76A-84C923B833F0}" destId="{CD6EE8A8-B9DF-441F-BA8D-3A69020BF4FF}" srcOrd="0" destOrd="0" parTransId="{E655529F-4ACA-4B44-BF3B-878283BA4B81}" sibTransId="{39AA12A4-577F-4B8C-BF4A-2C0A7EDCABFD}"/>
    <dgm:cxn modelId="{0C8933B1-A42D-46F8-A760-1E6A5B1E637C}" srcId="{B0ADF403-BC3D-4B2D-BA01-75891FD00DE5}" destId="{DC884DF0-2E68-404D-BF60-C128F61A0D17}" srcOrd="0" destOrd="0" parTransId="{1883CBB7-6F55-4679-99AA-98ECDB20D82F}" sibTransId="{4BFCAD78-AEC5-4839-8F25-E54E71AC45B5}"/>
    <dgm:cxn modelId="{1687C7A2-F632-4394-91C5-1EB69833C617}" type="presOf" srcId="{19071F66-2F6B-4909-B997-1C1648E117C3}" destId="{57DFA4F7-E4DC-4EE1-8FF0-E8BA674EFB34}" srcOrd="0" destOrd="0" presId="urn:microsoft.com/office/officeart/2005/8/layout/orgChart1"/>
    <dgm:cxn modelId="{3C00E68A-E4E7-4F7E-B131-C3A795747B3B}" type="presOf" srcId="{57090B4C-C0B4-4DE8-A04C-9E0586BB3FE3}" destId="{098311DD-662A-4C6C-BA88-6FF7FB10AF6B}" srcOrd="1" destOrd="0" presId="urn:microsoft.com/office/officeart/2005/8/layout/orgChart1"/>
    <dgm:cxn modelId="{CD0A8B4D-D3FD-44C3-BFD9-7C559FCB76E3}" type="presOf" srcId="{D781CB83-2503-40F7-8A71-E28827679547}" destId="{66FE9FC1-5FBC-483C-8E40-905F3CDF503F}" srcOrd="1" destOrd="0" presId="urn:microsoft.com/office/officeart/2005/8/layout/orgChart1"/>
    <dgm:cxn modelId="{021AB50E-CAB8-48A2-B37E-3E02B638BB71}" type="presOf" srcId="{15E1D753-E966-4A40-A810-23917E5AC420}" destId="{478276CA-B693-4559-944F-FA46D9E61469}" srcOrd="1" destOrd="0" presId="urn:microsoft.com/office/officeart/2005/8/layout/orgChart1"/>
    <dgm:cxn modelId="{B03D047C-7919-4923-9939-730088B98C5F}" srcId="{89EB9DA6-CB65-4EAF-8048-7F1B74103A5F}" destId="{577111B9-C8D0-40E0-BE89-036BC16D3277}" srcOrd="1" destOrd="0" parTransId="{7076FDEF-423E-40C0-B4F4-0D8676600F65}" sibTransId="{BDD6C381-FC92-4452-B5AA-0745DD972723}"/>
    <dgm:cxn modelId="{F6344F80-DF97-4B32-BBD8-E2B03927BBF4}" type="presOf" srcId="{1EBFC7FE-02C0-40AD-915F-6064F8B7D399}" destId="{69DE878D-E1E1-4ACC-A701-25B39D1CE095}" srcOrd="0" destOrd="0" presId="urn:microsoft.com/office/officeart/2005/8/layout/orgChart1"/>
    <dgm:cxn modelId="{B33C4DF1-30BC-4CFC-84C1-36684EF952BC}" type="presOf" srcId="{3D77979A-B275-4D8B-B1A7-BDB159EDB6FD}" destId="{4A9E573C-3660-4B70-934E-1EF80E9FF7D7}" srcOrd="1" destOrd="0" presId="urn:microsoft.com/office/officeart/2005/8/layout/orgChart1"/>
    <dgm:cxn modelId="{6B09281C-738C-4A6B-BFE3-F659703F33CE}" type="presOf" srcId="{C9151057-A9A0-41E7-9545-A5F01430A1AC}" destId="{CDA6C777-27F9-4797-BC6D-BF28DD2BA5E8}" srcOrd="0" destOrd="0" presId="urn:microsoft.com/office/officeart/2005/8/layout/orgChart1"/>
    <dgm:cxn modelId="{C63A5A6B-93F7-4512-8765-86B0DBDA21F6}" type="presOf" srcId="{5C195CB2-59F3-4092-9896-DE769F237E0F}" destId="{B5AFBAE1-9764-4E97-B8BB-7CB2060FFC44}" srcOrd="1" destOrd="0" presId="urn:microsoft.com/office/officeart/2005/8/layout/orgChart1"/>
    <dgm:cxn modelId="{940930BD-9FEE-41E9-9B71-B1D0FF22476B}" type="presOf" srcId="{EC76450B-6876-43CE-8D34-FFDDEE5AF729}" destId="{D884F3FE-78CC-419F-991E-774761D99B4F}" srcOrd="0" destOrd="0" presId="urn:microsoft.com/office/officeart/2005/8/layout/orgChart1"/>
    <dgm:cxn modelId="{C9C11439-EB0C-4C1A-BC1A-B1CF7FCA50DC}" srcId="{89EB9DA6-CB65-4EAF-8048-7F1B74103A5F}" destId="{AC5C41F6-9EB7-4FEA-BAD2-CE5E54F9C385}" srcOrd="3" destOrd="0" parTransId="{D897E481-310E-42EE-94C4-F24CE4F8B427}" sibTransId="{240C4D23-014D-4C26-A0BE-D395B86E1046}"/>
    <dgm:cxn modelId="{F5CA50FB-CCE5-41CA-8717-1C5CCA7D7457}" srcId="{7F4BD890-10DA-43D9-BFE0-7D125DA3607B}" destId="{D781CB83-2503-40F7-8A71-E28827679547}" srcOrd="1" destOrd="0" parTransId="{20572C2D-D2FC-4321-AE5A-D89340997E55}" sibTransId="{44DD2158-AD71-418F-B326-E7717C8BB6E6}"/>
    <dgm:cxn modelId="{68EBD047-13C3-4184-BB9C-9B8E5EC5EC52}" type="presOf" srcId="{12F2DABA-84F6-4D2C-B368-4EE841EA3012}" destId="{C2275330-EF3E-4A02-8610-3C49CA3C2E96}" srcOrd="0" destOrd="0" presId="urn:microsoft.com/office/officeart/2005/8/layout/orgChart1"/>
    <dgm:cxn modelId="{F28227BC-233D-4679-ABB7-D793E4376099}" type="presOf" srcId="{9180AC6F-067E-4ED1-BE4A-AAF52113D741}" destId="{4867CF35-7BCA-4493-9D54-F81390598963}" srcOrd="1" destOrd="0" presId="urn:microsoft.com/office/officeart/2005/8/layout/orgChart1"/>
    <dgm:cxn modelId="{F10EA811-A8FB-4D21-AE8F-E890C2042CBD}" type="presOf" srcId="{7076FDEF-423E-40C0-B4F4-0D8676600F65}" destId="{801EB576-8ACC-4D6A-9CC4-27E42FB64470}" srcOrd="0" destOrd="0" presId="urn:microsoft.com/office/officeart/2005/8/layout/orgChart1"/>
    <dgm:cxn modelId="{3178536C-96C0-4E62-93F1-B8F71BABBD6A}" type="presOf" srcId="{A9FB0C3B-1768-4CBF-86A4-5FB4D79FF254}" destId="{DA04216C-E37A-4435-A6A1-D0D5727E05EE}" srcOrd="0" destOrd="0" presId="urn:microsoft.com/office/officeart/2005/8/layout/orgChart1"/>
    <dgm:cxn modelId="{72E7A876-AB2D-4D90-B3EA-537EE8D74134}" srcId="{AC5C41F6-9EB7-4FEA-BAD2-CE5E54F9C385}" destId="{14AF38FE-5D8F-497A-BA3C-CBE025A58AF5}" srcOrd="0" destOrd="0" parTransId="{805E4BD3-2695-4A85-BDFF-944AF63D3225}" sibTransId="{C3E80914-E837-4543-BBFD-C05897ADB90C}"/>
    <dgm:cxn modelId="{66C66040-6707-44A2-B5CD-F57903A4D889}" type="presOf" srcId="{7F4BD890-10DA-43D9-BFE0-7D125DA3607B}" destId="{063F7326-A549-4C59-AD4A-23B80B1D2E54}" srcOrd="1" destOrd="0" presId="urn:microsoft.com/office/officeart/2005/8/layout/orgChart1"/>
    <dgm:cxn modelId="{9C7EA069-5027-4A15-9FA3-2EA40F45B306}" type="presOf" srcId="{03D4176B-BAF9-4CA3-A3FB-4A28C3620836}" destId="{A2F12A15-3D52-43AC-9330-8094C04E8454}" srcOrd="0" destOrd="0" presId="urn:microsoft.com/office/officeart/2005/8/layout/orgChart1"/>
    <dgm:cxn modelId="{8DC9D17F-A805-465A-9884-2B0907D859A1}" type="presOf" srcId="{805E4BD3-2695-4A85-BDFF-944AF63D3225}" destId="{2D6133B8-494A-4AD3-B327-4C0D1777DB8E}" srcOrd="0" destOrd="0" presId="urn:microsoft.com/office/officeart/2005/8/layout/orgChart1"/>
    <dgm:cxn modelId="{76971C95-72CF-4343-9DEC-36C7A5CCAD41}" srcId="{577111B9-C8D0-40E0-BE89-036BC16D3277}" destId="{5376586C-E9B6-4C69-AC90-DE5A8350BA1A}" srcOrd="1" destOrd="0" parTransId="{C9151057-A9A0-41E7-9545-A5F01430A1AC}" sibTransId="{764BAD56-B106-4EC6-91B4-437D1ED476BE}"/>
    <dgm:cxn modelId="{3FE9A88D-3E03-485C-B4F9-91B09A6047F2}" type="presOf" srcId="{BC8BD6DD-503E-4BE8-92C9-C3465A6BEC6E}" destId="{10DEE15C-7EB7-4F02-A6AB-5F0D205C6639}" srcOrd="0" destOrd="0" presId="urn:microsoft.com/office/officeart/2005/8/layout/orgChart1"/>
    <dgm:cxn modelId="{143B6B40-01C4-4E3C-8EFE-1864B4FBDFAD}" type="presOf" srcId="{5376586C-E9B6-4C69-AC90-DE5A8350BA1A}" destId="{3AFFD31B-A53E-457A-AAB1-693265183225}" srcOrd="1" destOrd="0" presId="urn:microsoft.com/office/officeart/2005/8/layout/orgChart1"/>
    <dgm:cxn modelId="{3186E606-47DD-4381-AAD3-CB319E044716}" srcId="{12F2DABA-84F6-4D2C-B368-4EE841EA3012}" destId="{45B4AC7F-638E-46B7-B8FD-8F7A9FEB8A4A}" srcOrd="1" destOrd="0" parTransId="{2B3D6CE0-837B-4175-AA96-5894A10765FC}" sibTransId="{AE450F72-2500-4E00-B19C-B624962B6085}"/>
    <dgm:cxn modelId="{0337A246-4D4E-488C-BF27-674FE1AB50DF}" srcId="{14AF38FE-5D8F-497A-BA3C-CBE025A58AF5}" destId="{5C195CB2-59F3-4092-9896-DE769F237E0F}" srcOrd="3" destOrd="0" parTransId="{20930CFA-C0EE-4389-B279-C988A6D491B0}" sibTransId="{136CBC11-D8A3-4C0E-9259-5ADE93FE5BAB}"/>
    <dgm:cxn modelId="{245E8570-7B2E-4B5D-A7CB-1AAA6AC588D2}" type="presOf" srcId="{B0ADF403-BC3D-4B2D-BA01-75891FD00DE5}" destId="{E9F4E1C4-C64F-41AA-9E40-2082D7A388AE}" srcOrd="0" destOrd="0" presId="urn:microsoft.com/office/officeart/2005/8/layout/orgChart1"/>
    <dgm:cxn modelId="{6BA0E0EB-9F88-42A3-8AE2-D2AB29BC963F}" type="presOf" srcId="{A0BABF3C-2AFC-460D-8810-D857B7D94552}" destId="{3BC8DD52-E371-4A6A-9240-52D151D8F9F1}" srcOrd="0" destOrd="0" presId="urn:microsoft.com/office/officeart/2005/8/layout/orgChart1"/>
    <dgm:cxn modelId="{8D765C1A-C0AD-4320-A6E1-0917E82CE60A}" type="presOf" srcId="{15E1D753-E966-4A40-A810-23917E5AC420}" destId="{37C491C8-0AE5-4D1D-A6CE-5EB7A15502B2}" srcOrd="0" destOrd="0" presId="urn:microsoft.com/office/officeart/2005/8/layout/orgChart1"/>
    <dgm:cxn modelId="{CE4CB8FD-534F-49DA-A94B-9485FBE16270}" type="presOf" srcId="{B5B5843B-6FC6-4C0F-8C33-EDDDE958D4A7}" destId="{397E696E-68A8-4D6B-AF6F-8BD372F23FE5}" srcOrd="1" destOrd="0" presId="urn:microsoft.com/office/officeart/2005/8/layout/orgChart1"/>
    <dgm:cxn modelId="{0B509301-017C-4DCA-8EEE-4491DA17E5F9}" type="presOf" srcId="{3C10517F-AA32-45E5-AE07-7C4CDE0F4C0D}" destId="{D29F9740-0CBD-43A8-B63B-1FD088B9A6A4}" srcOrd="0" destOrd="0" presId="urn:microsoft.com/office/officeart/2005/8/layout/orgChart1"/>
    <dgm:cxn modelId="{44BF0CBA-94D7-4456-9C98-D359DE211D9F}" type="presOf" srcId="{C85FFA34-6FD4-4713-A809-39A00B9D1E7E}" destId="{1BA57F63-0197-4195-9F2B-23707FDC88C8}" srcOrd="1" destOrd="0" presId="urn:microsoft.com/office/officeart/2005/8/layout/orgChart1"/>
    <dgm:cxn modelId="{6832AAC9-893C-4005-B41E-2626CB8C6ED1}" srcId="{89EB9DA6-CB65-4EAF-8048-7F1B74103A5F}" destId="{12F2DABA-84F6-4D2C-B368-4EE841EA3012}" srcOrd="2" destOrd="0" parTransId="{F4143C1E-44A1-436C-A730-E32B4E274930}" sibTransId="{81303C87-899F-40FB-BECB-78E1404FAFEA}"/>
    <dgm:cxn modelId="{2A93E704-900C-400B-B15B-98EBE1C4D29D}" type="presOf" srcId="{D1E71035-EABB-4922-AC68-F08A9C72FB67}" destId="{804A2709-51CE-4FB5-8543-0809117FE4F1}" srcOrd="0" destOrd="0" presId="urn:microsoft.com/office/officeart/2005/8/layout/orgChart1"/>
    <dgm:cxn modelId="{0CA0ACD9-633E-4187-B856-1994816CAADF}" type="presOf" srcId="{57090B4C-C0B4-4DE8-A04C-9E0586BB3FE3}" destId="{9751F582-270F-4FD9-8A31-E85F64717F8B}" srcOrd="0" destOrd="0" presId="urn:microsoft.com/office/officeart/2005/8/layout/orgChart1"/>
    <dgm:cxn modelId="{8AB00D62-587D-4F38-857E-9F162136A934}" type="presOf" srcId="{AE21020E-E304-4388-A994-C9793E9C0C7C}" destId="{AECD48FA-838C-4939-AA6B-808841770CAD}" srcOrd="0" destOrd="0" presId="urn:microsoft.com/office/officeart/2005/8/layout/orgChart1"/>
    <dgm:cxn modelId="{928102B9-96C1-4BAC-8411-DCC274DB27AB}" srcId="{7F4BD890-10DA-43D9-BFE0-7D125DA3607B}" destId="{DB209877-5DC9-49CD-AC9E-67B5D1E0AB0F}" srcOrd="2" destOrd="0" parTransId="{B132F03F-BF15-47D1-9892-429FA658F408}" sibTransId="{1AB8FF8D-2C73-4E61-900A-9922D62F9C10}"/>
    <dgm:cxn modelId="{B1D6DAED-7B00-46F8-BF61-8EB83650581D}" type="presOf" srcId="{33926415-6A08-4CBE-9D56-727C7E358919}" destId="{B2CD53BB-EDC1-4822-B5E4-517FB1D37AB3}" srcOrd="1" destOrd="0" presId="urn:microsoft.com/office/officeart/2005/8/layout/orgChart1"/>
    <dgm:cxn modelId="{B23EBA52-139B-44A9-AB67-8A3581A22D98}" type="presOf" srcId="{DC884DF0-2E68-404D-BF60-C128F61A0D17}" destId="{27934910-0AA7-43A4-B32A-A00385590F77}" srcOrd="1" destOrd="0" presId="urn:microsoft.com/office/officeart/2005/8/layout/orgChart1"/>
    <dgm:cxn modelId="{41DB2AB3-F193-484F-B709-33059A8DB4BF}" type="presOf" srcId="{95F0CD35-5CE4-4BF4-B161-DDB4D579ED3C}" destId="{717144F2-15E6-4913-B5AF-DAF5DC22B0A8}" srcOrd="1" destOrd="0" presId="urn:microsoft.com/office/officeart/2005/8/layout/orgChart1"/>
    <dgm:cxn modelId="{DE7B4D6E-8AE1-4F70-9882-1119FBEDE8ED}" srcId="{EC76450B-6876-43CE-8D34-FFDDEE5AF729}" destId="{9180AC6F-067E-4ED1-BE4A-AAF52113D741}" srcOrd="2" destOrd="0" parTransId="{A0BABF3C-2AFC-460D-8810-D857B7D94552}" sibTransId="{3ADEB99F-312A-4ED4-B75C-DF1E69C219D0}"/>
    <dgm:cxn modelId="{85E5AED1-399F-40B9-9111-94BA7E61DF82}" type="presOf" srcId="{0D1830DD-D096-4CD2-936B-C48CB3853853}" destId="{2DB5BC28-C04C-418B-82EB-7CF45BB715A9}" srcOrd="0" destOrd="0" presId="urn:microsoft.com/office/officeart/2005/8/layout/orgChart1"/>
    <dgm:cxn modelId="{A5DD5244-8C6E-4893-AE57-8822B858CC12}" type="presOf" srcId="{C6860564-1954-4484-8AF7-6AEAD465A212}" destId="{CAD00A85-0ECF-4913-AF67-A0EF0B9FCE2E}" srcOrd="0" destOrd="0" presId="urn:microsoft.com/office/officeart/2005/8/layout/orgChart1"/>
    <dgm:cxn modelId="{69D67881-3962-4DDE-8E1F-E379B3C5E9CB}" type="presOf" srcId="{DC884DF0-2E68-404D-BF60-C128F61A0D17}" destId="{4880D272-0FD1-44E9-9BC7-A6689AE4D256}" srcOrd="0" destOrd="0" presId="urn:microsoft.com/office/officeart/2005/8/layout/orgChart1"/>
    <dgm:cxn modelId="{82F1C78E-9E2F-4FBB-A9B1-DA9481310A21}" type="presOf" srcId="{64454608-DA8A-4D17-A76A-84C923B833F0}" destId="{5EF0F4DB-0682-4649-AFD7-5AE67610AB25}" srcOrd="1" destOrd="0" presId="urn:microsoft.com/office/officeart/2005/8/layout/orgChart1"/>
    <dgm:cxn modelId="{CFE6C275-2A78-402B-B4A4-16CA1F5DE4E8}" type="presOf" srcId="{1A226A0A-B00A-4E5C-849D-8B970E770E7D}" destId="{2CE76B84-A884-41A9-9F5A-E7F44276C8A8}" srcOrd="0" destOrd="0" presId="urn:microsoft.com/office/officeart/2005/8/layout/orgChart1"/>
    <dgm:cxn modelId="{9D7ED555-0748-4154-B042-AFAF8FB7A853}" type="presOf" srcId="{7F4BD890-10DA-43D9-BFE0-7D125DA3607B}" destId="{A0892208-F47B-42C2-AA2D-78F82C404C28}" srcOrd="0" destOrd="0" presId="urn:microsoft.com/office/officeart/2005/8/layout/orgChart1"/>
    <dgm:cxn modelId="{D36D292A-956F-46C4-B968-6F6FBD35AA41}" type="presOf" srcId="{89EB9DA6-CB65-4EAF-8048-7F1B74103A5F}" destId="{E1F3EA58-B666-4D7E-A255-C6C1AAB9F45C}" srcOrd="1" destOrd="0" presId="urn:microsoft.com/office/officeart/2005/8/layout/orgChart1"/>
    <dgm:cxn modelId="{AB80161A-5546-49C3-AF7C-0FA861EA5DA6}" type="presOf" srcId="{1883CBB7-6F55-4679-99AA-98ECDB20D82F}" destId="{8E875A80-B738-44A7-B07C-21C2C27D3F2B}" srcOrd="0" destOrd="0" presId="urn:microsoft.com/office/officeart/2005/8/layout/orgChart1"/>
    <dgm:cxn modelId="{A4E8A4A6-BA0C-4A9E-B7A7-7A78CE3091EF}" type="presOf" srcId="{4C1B3B7F-5581-4CE9-8075-6FB81C315A3E}" destId="{4ECE31FB-C20E-4F82-A0D1-E710F680144A}" srcOrd="0" destOrd="0" presId="urn:microsoft.com/office/officeart/2005/8/layout/orgChart1"/>
    <dgm:cxn modelId="{BAFFEA70-0F76-467F-8C4F-1CDEBE0E74F2}" srcId="{14AF38FE-5D8F-497A-BA3C-CBE025A58AF5}" destId="{B0ADF403-BC3D-4B2D-BA01-75891FD00DE5}" srcOrd="0" destOrd="0" parTransId="{E6CAB8CF-D687-438D-8D19-6B2349DA7828}" sibTransId="{F7A7A4C1-FB33-4C66-A5F7-3F90E1FCE0D0}"/>
    <dgm:cxn modelId="{B1C785AF-6361-4DD8-B0B9-626DCF24710D}" srcId="{577111B9-C8D0-40E0-BE89-036BC16D3277}" destId="{153470F8-4A40-44F2-8045-EC8E3156E3A9}" srcOrd="0" destOrd="0" parTransId="{A9FB0C3B-1768-4CBF-86A4-5FB4D79FF254}" sibTransId="{CF47B371-E9EA-4405-A7B0-5C5C32DD9CB7}"/>
    <dgm:cxn modelId="{DE4AD163-94A7-4CFE-B65E-3CADE0D21591}" type="presOf" srcId="{EC76450B-6876-43CE-8D34-FFDDEE5AF729}" destId="{009BCC12-4AB9-49E5-A844-F430D453B747}" srcOrd="1" destOrd="0" presId="urn:microsoft.com/office/officeart/2005/8/layout/orgChart1"/>
    <dgm:cxn modelId="{013BCAF6-D48F-4E84-BF99-9009255469CC}" srcId="{03D4176B-BAF9-4CA3-A3FB-4A28C3620836}" destId="{64454608-DA8A-4D17-A76A-84C923B833F0}" srcOrd="1" destOrd="0" parTransId="{27E490CC-1F6B-4721-8659-7390E28CFE85}" sibTransId="{D8E232B5-73D9-45BD-8121-09033EEF2758}"/>
    <dgm:cxn modelId="{44B88449-296E-49BC-B41E-E670FAAE37ED}" type="presOf" srcId="{319EDD1F-34FF-4799-81EC-89EDDFA87FE3}" destId="{CBBD4E3E-EFA6-4E8D-AA6B-27C01D6FDFF7}" srcOrd="0" destOrd="0" presId="urn:microsoft.com/office/officeart/2005/8/layout/orgChart1"/>
    <dgm:cxn modelId="{0432B78E-FB66-443E-9328-45645FE7873F}" srcId="{15E1D753-E966-4A40-A810-23917E5AC420}" destId="{57090B4C-C0B4-4DE8-A04C-9E0586BB3FE3}" srcOrd="1" destOrd="0" parTransId="{BC8BD6DD-503E-4BE8-92C9-C3465A6BEC6E}" sibTransId="{5FDBCE8E-7D26-4A8C-AE41-E0355D1A7434}"/>
    <dgm:cxn modelId="{60487F3E-DE0D-46FA-8540-456FE593B22A}" srcId="{AC5C41F6-9EB7-4FEA-BAD2-CE5E54F9C385}" destId="{405149AC-F5F4-49DD-8736-DBDB9845CCC3}" srcOrd="2" destOrd="0" parTransId="{9E526CFC-0C3D-49D9-8F26-647C53DDCC22}" sibTransId="{E895DE8F-09E3-4BCF-900F-74C0D063D6A8}"/>
    <dgm:cxn modelId="{D2DF6546-9C7A-44EB-80EE-71753C34A8CA}" type="presParOf" srcId="{57DFA4F7-E4DC-4EE1-8FF0-E8BA674EFB34}" destId="{6F2CB335-A596-4D50-9EB1-701A62B6C08C}" srcOrd="0" destOrd="0" presId="urn:microsoft.com/office/officeart/2005/8/layout/orgChart1"/>
    <dgm:cxn modelId="{17609AF8-FAA5-4571-9A67-080D01131217}" type="presParOf" srcId="{6F2CB335-A596-4D50-9EB1-701A62B6C08C}" destId="{DB2FBAAD-B863-4A00-9C3D-8B578A789EC9}" srcOrd="0" destOrd="0" presId="urn:microsoft.com/office/officeart/2005/8/layout/orgChart1"/>
    <dgm:cxn modelId="{4C43BFA2-1F97-40C1-8435-43ADCEAB72B1}" type="presParOf" srcId="{DB2FBAAD-B863-4A00-9C3D-8B578A789EC9}" destId="{C0B5A6B1-8E32-4DA7-B532-E087B286B525}" srcOrd="0" destOrd="0" presId="urn:microsoft.com/office/officeart/2005/8/layout/orgChart1"/>
    <dgm:cxn modelId="{09D2722C-01F6-46CA-B944-C1F3AB7A9DDF}" type="presParOf" srcId="{DB2FBAAD-B863-4A00-9C3D-8B578A789EC9}" destId="{E1F3EA58-B666-4D7E-A255-C6C1AAB9F45C}" srcOrd="1" destOrd="0" presId="urn:microsoft.com/office/officeart/2005/8/layout/orgChart1"/>
    <dgm:cxn modelId="{09BAAD3B-CD28-4DF8-85EE-B6C860B84F30}" type="presParOf" srcId="{6F2CB335-A596-4D50-9EB1-701A62B6C08C}" destId="{51066286-0CBB-4D8E-B3A0-98D43AE4DC8E}" srcOrd="1" destOrd="0" presId="urn:microsoft.com/office/officeart/2005/8/layout/orgChart1"/>
    <dgm:cxn modelId="{D4987744-E44C-4A04-8CED-A29599F350C7}" type="presParOf" srcId="{51066286-0CBB-4D8E-B3A0-98D43AE4DC8E}" destId="{D91CD1E1-2721-43ED-86FC-B4827E8C5876}" srcOrd="0" destOrd="0" presId="urn:microsoft.com/office/officeart/2005/8/layout/orgChart1"/>
    <dgm:cxn modelId="{5F88468F-4A23-4A6B-BD5C-61283BD1E2B3}" type="presParOf" srcId="{51066286-0CBB-4D8E-B3A0-98D43AE4DC8E}" destId="{3EF90E9F-1029-4078-A8B7-952095103AC2}" srcOrd="1" destOrd="0" presId="urn:microsoft.com/office/officeart/2005/8/layout/orgChart1"/>
    <dgm:cxn modelId="{1317D4D7-C6B3-4335-AFD2-E7F211C11C60}" type="presParOf" srcId="{3EF90E9F-1029-4078-A8B7-952095103AC2}" destId="{40066D61-7A10-41BA-B79D-48848C0D9D9D}" srcOrd="0" destOrd="0" presId="urn:microsoft.com/office/officeart/2005/8/layout/orgChart1"/>
    <dgm:cxn modelId="{A05E70EB-257E-46DD-9681-5EA208AD9405}" type="presParOf" srcId="{40066D61-7A10-41BA-B79D-48848C0D9D9D}" destId="{2272A8C6-CECC-41BE-9FF9-17952C4AA3A3}" srcOrd="0" destOrd="0" presId="urn:microsoft.com/office/officeart/2005/8/layout/orgChart1"/>
    <dgm:cxn modelId="{7F04AC57-16C1-4962-ADB8-41207ED9EEFB}" type="presParOf" srcId="{40066D61-7A10-41BA-B79D-48848C0D9D9D}" destId="{717144F2-15E6-4913-B5AF-DAF5DC22B0A8}" srcOrd="1" destOrd="0" presId="urn:microsoft.com/office/officeart/2005/8/layout/orgChart1"/>
    <dgm:cxn modelId="{6B9A394D-F4A8-471D-BBAF-12387528312D}" type="presParOf" srcId="{3EF90E9F-1029-4078-A8B7-952095103AC2}" destId="{53B89525-CB5E-4AEC-A5FB-51F06FC930BA}" srcOrd="1" destOrd="0" presId="urn:microsoft.com/office/officeart/2005/8/layout/orgChart1"/>
    <dgm:cxn modelId="{019060B6-AE4A-438C-ADA4-EDED5AA7902C}" type="presParOf" srcId="{53B89525-CB5E-4AEC-A5FB-51F06FC930BA}" destId="{A2D0A61C-59F4-4EF3-90A3-7D11201D024E}" srcOrd="0" destOrd="0" presId="urn:microsoft.com/office/officeart/2005/8/layout/orgChart1"/>
    <dgm:cxn modelId="{7E814A50-4F8B-48C1-8C25-58B83632D2EF}" type="presParOf" srcId="{53B89525-CB5E-4AEC-A5FB-51F06FC930BA}" destId="{0A9D1F23-4423-4552-A2CE-B21D75AF475C}" srcOrd="1" destOrd="0" presId="urn:microsoft.com/office/officeart/2005/8/layout/orgChart1"/>
    <dgm:cxn modelId="{0A1BFAFC-3060-4270-837E-7966A3539ED7}" type="presParOf" srcId="{0A9D1F23-4423-4552-A2CE-B21D75AF475C}" destId="{9E6CFEC5-7BEE-4715-A7E2-4EBB23337A3A}" srcOrd="0" destOrd="0" presId="urn:microsoft.com/office/officeart/2005/8/layout/orgChart1"/>
    <dgm:cxn modelId="{6DFA8FEE-F20E-4C97-9856-13594B18DAC4}" type="presParOf" srcId="{9E6CFEC5-7BEE-4715-A7E2-4EBB23337A3A}" destId="{C224BF6C-FB24-439D-8DF9-E2BC65C6EC0B}" srcOrd="0" destOrd="0" presId="urn:microsoft.com/office/officeart/2005/8/layout/orgChart1"/>
    <dgm:cxn modelId="{883A04DE-B078-4FED-9DD2-E98C90D0D571}" type="presParOf" srcId="{9E6CFEC5-7BEE-4715-A7E2-4EBB23337A3A}" destId="{1BA57F63-0197-4195-9F2B-23707FDC88C8}" srcOrd="1" destOrd="0" presId="urn:microsoft.com/office/officeart/2005/8/layout/orgChart1"/>
    <dgm:cxn modelId="{6A41181C-4955-4FDA-BB14-69B8E2275016}" type="presParOf" srcId="{0A9D1F23-4423-4552-A2CE-B21D75AF475C}" destId="{6C2D1279-CC9F-4F09-9E99-12B4B4578966}" srcOrd="1" destOrd="0" presId="urn:microsoft.com/office/officeart/2005/8/layout/orgChart1"/>
    <dgm:cxn modelId="{F70A2814-E9CC-4CEC-8A98-1348074EBDC6}" type="presParOf" srcId="{0A9D1F23-4423-4552-A2CE-B21D75AF475C}" destId="{04B794D0-C0BA-488A-A2CE-B922E51168FF}" srcOrd="2" destOrd="0" presId="urn:microsoft.com/office/officeart/2005/8/layout/orgChart1"/>
    <dgm:cxn modelId="{99948323-E250-4D2A-B389-C862809C56CE}" type="presParOf" srcId="{53B89525-CB5E-4AEC-A5FB-51F06FC930BA}" destId="{B5E9D5D6-A206-4AF9-8A2B-E6321F9610CD}" srcOrd="2" destOrd="0" presId="urn:microsoft.com/office/officeart/2005/8/layout/orgChart1"/>
    <dgm:cxn modelId="{21BB48EA-06CC-40DC-990D-2A76BA4A3CC6}" type="presParOf" srcId="{53B89525-CB5E-4AEC-A5FB-51F06FC930BA}" destId="{D3C8FEBA-419A-4D50-8D0B-EF0F9C46BAEB}" srcOrd="3" destOrd="0" presId="urn:microsoft.com/office/officeart/2005/8/layout/orgChart1"/>
    <dgm:cxn modelId="{04BF6910-CBB0-46C5-B562-948E92E60C5E}" type="presParOf" srcId="{D3C8FEBA-419A-4D50-8D0B-EF0F9C46BAEB}" destId="{FEEB7969-0FEE-49A7-B918-2C362AE7691E}" srcOrd="0" destOrd="0" presId="urn:microsoft.com/office/officeart/2005/8/layout/orgChart1"/>
    <dgm:cxn modelId="{201E3BA4-2BD5-4BFC-A61D-8F63857999BD}" type="presParOf" srcId="{FEEB7969-0FEE-49A7-B918-2C362AE7691E}" destId="{A0892208-F47B-42C2-AA2D-78F82C404C28}" srcOrd="0" destOrd="0" presId="urn:microsoft.com/office/officeart/2005/8/layout/orgChart1"/>
    <dgm:cxn modelId="{701CE605-3531-498B-8597-3FDAE2E9F965}" type="presParOf" srcId="{FEEB7969-0FEE-49A7-B918-2C362AE7691E}" destId="{063F7326-A549-4C59-AD4A-23B80B1D2E54}" srcOrd="1" destOrd="0" presId="urn:microsoft.com/office/officeart/2005/8/layout/orgChart1"/>
    <dgm:cxn modelId="{DFC8BD0F-2F64-4ED0-9AD0-9F27262FF5DA}" type="presParOf" srcId="{D3C8FEBA-419A-4D50-8D0B-EF0F9C46BAEB}" destId="{A69C1CC6-20AB-462B-A703-C7C15ADCF917}" srcOrd="1" destOrd="0" presId="urn:microsoft.com/office/officeart/2005/8/layout/orgChart1"/>
    <dgm:cxn modelId="{58A2FCC5-3844-46DA-A9A4-A5ECF0ED4704}" type="presParOf" srcId="{A69C1CC6-20AB-462B-A703-C7C15ADCF917}" destId="{D29F9740-0CBD-43A8-B63B-1FD088B9A6A4}" srcOrd="0" destOrd="0" presId="urn:microsoft.com/office/officeart/2005/8/layout/orgChart1"/>
    <dgm:cxn modelId="{4F0C5FCF-26BC-48C6-9FD1-DD99FD892691}" type="presParOf" srcId="{A69C1CC6-20AB-462B-A703-C7C15ADCF917}" destId="{AC15F49E-7631-43F7-A548-824266A82716}" srcOrd="1" destOrd="0" presId="urn:microsoft.com/office/officeart/2005/8/layout/orgChart1"/>
    <dgm:cxn modelId="{CED50284-49DB-4108-B99A-87F48C755E77}" type="presParOf" srcId="{AC15F49E-7631-43F7-A548-824266A82716}" destId="{CA11A4C3-72B7-4D4F-824B-CB1B01C64686}" srcOrd="0" destOrd="0" presId="urn:microsoft.com/office/officeart/2005/8/layout/orgChart1"/>
    <dgm:cxn modelId="{220CBB30-A348-4679-98D9-27CC3D49D320}" type="presParOf" srcId="{CA11A4C3-72B7-4D4F-824B-CB1B01C64686}" destId="{E9A91452-CB27-4FFA-A448-9CA0DE48FB58}" srcOrd="0" destOrd="0" presId="urn:microsoft.com/office/officeart/2005/8/layout/orgChart1"/>
    <dgm:cxn modelId="{79EC017D-E19D-440F-8518-E06A7B79A551}" type="presParOf" srcId="{CA11A4C3-72B7-4D4F-824B-CB1B01C64686}" destId="{D7F012E5-F5A3-40D3-B767-77D37E58A45E}" srcOrd="1" destOrd="0" presId="urn:microsoft.com/office/officeart/2005/8/layout/orgChart1"/>
    <dgm:cxn modelId="{E23ACE7A-8265-4518-91B7-2F24BDC3578B}" type="presParOf" srcId="{AC15F49E-7631-43F7-A548-824266A82716}" destId="{68C1530F-BD26-4745-A696-5A771A36AB93}" srcOrd="1" destOrd="0" presId="urn:microsoft.com/office/officeart/2005/8/layout/orgChart1"/>
    <dgm:cxn modelId="{DC7FEE50-4B84-463E-B8B6-9F2F1D1A41BB}" type="presParOf" srcId="{AC15F49E-7631-43F7-A548-824266A82716}" destId="{9C501B82-5398-41C8-AFC6-9382FAA453B0}" srcOrd="2" destOrd="0" presId="urn:microsoft.com/office/officeart/2005/8/layout/orgChart1"/>
    <dgm:cxn modelId="{69944830-C05F-4487-AC0D-D5A40361A929}" type="presParOf" srcId="{A69C1CC6-20AB-462B-A703-C7C15ADCF917}" destId="{F9E7B1DC-B275-4B62-B177-0AF19CC11E95}" srcOrd="2" destOrd="0" presId="urn:microsoft.com/office/officeart/2005/8/layout/orgChart1"/>
    <dgm:cxn modelId="{AE2DDAB4-2B9B-40EA-9BB6-CA9AF0CCDC1F}" type="presParOf" srcId="{A69C1CC6-20AB-462B-A703-C7C15ADCF917}" destId="{EB24B8CF-E813-4B8F-88E3-833E0B000745}" srcOrd="3" destOrd="0" presId="urn:microsoft.com/office/officeart/2005/8/layout/orgChart1"/>
    <dgm:cxn modelId="{69576511-5D80-47E4-B3DE-818035323CAB}" type="presParOf" srcId="{EB24B8CF-E813-4B8F-88E3-833E0B000745}" destId="{CF1F11D3-38BC-4D64-AA66-41B58DB4A980}" srcOrd="0" destOrd="0" presId="urn:microsoft.com/office/officeart/2005/8/layout/orgChart1"/>
    <dgm:cxn modelId="{A2DDFAF8-718B-40A7-9788-3185D7F8E643}" type="presParOf" srcId="{CF1F11D3-38BC-4D64-AA66-41B58DB4A980}" destId="{97B180AF-6BF4-4C82-9638-34E6AB4E28EA}" srcOrd="0" destOrd="0" presId="urn:microsoft.com/office/officeart/2005/8/layout/orgChart1"/>
    <dgm:cxn modelId="{5D960054-E741-40CE-AE91-73D34AEA6139}" type="presParOf" srcId="{CF1F11D3-38BC-4D64-AA66-41B58DB4A980}" destId="{66FE9FC1-5FBC-483C-8E40-905F3CDF503F}" srcOrd="1" destOrd="0" presId="urn:microsoft.com/office/officeart/2005/8/layout/orgChart1"/>
    <dgm:cxn modelId="{88350541-7FC7-4E3F-90B6-2E99ECF76DCE}" type="presParOf" srcId="{EB24B8CF-E813-4B8F-88E3-833E0B000745}" destId="{45A41808-03D2-46F5-A017-51B31A7A0E2F}" srcOrd="1" destOrd="0" presId="urn:microsoft.com/office/officeart/2005/8/layout/orgChart1"/>
    <dgm:cxn modelId="{29D15547-5B5C-4F51-8CA9-D738B5513D9B}" type="presParOf" srcId="{EB24B8CF-E813-4B8F-88E3-833E0B000745}" destId="{01534EE4-7778-444B-9FCE-EFFA3412A196}" srcOrd="2" destOrd="0" presId="urn:microsoft.com/office/officeart/2005/8/layout/orgChart1"/>
    <dgm:cxn modelId="{CE914B1B-31A5-41D0-BA32-CA21B3D13CC5}" type="presParOf" srcId="{A69C1CC6-20AB-462B-A703-C7C15ADCF917}" destId="{975756C0-A38B-4F6F-82CF-DCC76A644794}" srcOrd="4" destOrd="0" presId="urn:microsoft.com/office/officeart/2005/8/layout/orgChart1"/>
    <dgm:cxn modelId="{E998814B-1945-488F-9495-1795E06CEB99}" type="presParOf" srcId="{A69C1CC6-20AB-462B-A703-C7C15ADCF917}" destId="{BDD71E40-C672-4790-98D3-59CBC0BF3AFB}" srcOrd="5" destOrd="0" presId="urn:microsoft.com/office/officeart/2005/8/layout/orgChart1"/>
    <dgm:cxn modelId="{A3A24950-CB5D-46BF-B506-3BFD3398E677}" type="presParOf" srcId="{BDD71E40-C672-4790-98D3-59CBC0BF3AFB}" destId="{E338F6B9-7225-4285-B2EE-7DA9D3EC5465}" srcOrd="0" destOrd="0" presId="urn:microsoft.com/office/officeart/2005/8/layout/orgChart1"/>
    <dgm:cxn modelId="{4A160232-4C98-419E-997A-45C5ECC69539}" type="presParOf" srcId="{E338F6B9-7225-4285-B2EE-7DA9D3EC5465}" destId="{165A33D5-5729-4152-B996-A1A3A92F6828}" srcOrd="0" destOrd="0" presId="urn:microsoft.com/office/officeart/2005/8/layout/orgChart1"/>
    <dgm:cxn modelId="{7CE6B84A-5422-4256-9DFF-21F73FC6A81D}" type="presParOf" srcId="{E338F6B9-7225-4285-B2EE-7DA9D3EC5465}" destId="{1BD825FD-830A-49DF-88AF-16D0E54FE0B1}" srcOrd="1" destOrd="0" presId="urn:microsoft.com/office/officeart/2005/8/layout/orgChart1"/>
    <dgm:cxn modelId="{7107EA6B-3FAD-489A-9D90-1F3EF9764D87}" type="presParOf" srcId="{BDD71E40-C672-4790-98D3-59CBC0BF3AFB}" destId="{E5D33DA7-0EE1-4CF2-B643-AB51B3C730DA}" srcOrd="1" destOrd="0" presId="urn:microsoft.com/office/officeart/2005/8/layout/orgChart1"/>
    <dgm:cxn modelId="{8ADF6B3D-7432-4C28-A9A8-19044CAA1F11}" type="presParOf" srcId="{BDD71E40-C672-4790-98D3-59CBC0BF3AFB}" destId="{70EF45DE-F624-422F-A015-821C2F35E3DD}" srcOrd="2" destOrd="0" presId="urn:microsoft.com/office/officeart/2005/8/layout/orgChart1"/>
    <dgm:cxn modelId="{7EC9BEB8-D4C0-46BE-8821-5125C5145E0F}" type="presParOf" srcId="{D3C8FEBA-419A-4D50-8D0B-EF0F9C46BAEB}" destId="{E0F4B2DD-56FE-4D83-BE98-48302B607B5B}" srcOrd="2" destOrd="0" presId="urn:microsoft.com/office/officeart/2005/8/layout/orgChart1"/>
    <dgm:cxn modelId="{BCA6269D-6D7F-4BC8-9A37-3D519EB7DBFF}" type="presParOf" srcId="{3EF90E9F-1029-4078-A8B7-952095103AC2}" destId="{79BF392F-0D7E-4F0D-AEEB-B1B0AD229B30}" srcOrd="2" destOrd="0" presId="urn:microsoft.com/office/officeart/2005/8/layout/orgChart1"/>
    <dgm:cxn modelId="{BBED00EC-C400-4B36-92A2-2C83477B8787}" type="presParOf" srcId="{51066286-0CBB-4D8E-B3A0-98D43AE4DC8E}" destId="{801EB576-8ACC-4D6A-9CC4-27E42FB64470}" srcOrd="2" destOrd="0" presId="urn:microsoft.com/office/officeart/2005/8/layout/orgChart1"/>
    <dgm:cxn modelId="{D4B9D41B-E589-4A57-9F8C-7325CDD8D31F}" type="presParOf" srcId="{51066286-0CBB-4D8E-B3A0-98D43AE4DC8E}" destId="{BA5962B2-5D24-42E5-AAD7-B3CFE47B85A1}" srcOrd="3" destOrd="0" presId="urn:microsoft.com/office/officeart/2005/8/layout/orgChart1"/>
    <dgm:cxn modelId="{0B548C35-7FD2-49CA-9816-7C6C8B8DCE32}" type="presParOf" srcId="{BA5962B2-5D24-42E5-AAD7-B3CFE47B85A1}" destId="{654390CB-4530-4384-B6CF-5049D7A06C22}" srcOrd="0" destOrd="0" presId="urn:microsoft.com/office/officeart/2005/8/layout/orgChart1"/>
    <dgm:cxn modelId="{CBED5741-59C9-4036-8774-FAE061216D7B}" type="presParOf" srcId="{654390CB-4530-4384-B6CF-5049D7A06C22}" destId="{F4D58563-DA5E-4B46-B590-635C44EAB2E2}" srcOrd="0" destOrd="0" presId="urn:microsoft.com/office/officeart/2005/8/layout/orgChart1"/>
    <dgm:cxn modelId="{B4F0DD12-55E0-474B-9ACA-6FEB1FDE4C43}" type="presParOf" srcId="{654390CB-4530-4384-B6CF-5049D7A06C22}" destId="{A4B77561-6974-4494-9B41-71241143F397}" srcOrd="1" destOrd="0" presId="urn:microsoft.com/office/officeart/2005/8/layout/orgChart1"/>
    <dgm:cxn modelId="{2BBB8D79-3201-47AF-924F-13DA717E0764}" type="presParOf" srcId="{BA5962B2-5D24-42E5-AAD7-B3CFE47B85A1}" destId="{3D3770C7-B2A4-4BEE-B48A-8907C158E7C7}" srcOrd="1" destOrd="0" presId="urn:microsoft.com/office/officeart/2005/8/layout/orgChart1"/>
    <dgm:cxn modelId="{513F20C3-9D7D-4027-9939-508C2C177494}" type="presParOf" srcId="{3D3770C7-B2A4-4BEE-B48A-8907C158E7C7}" destId="{DA04216C-E37A-4435-A6A1-D0D5727E05EE}" srcOrd="0" destOrd="0" presId="urn:microsoft.com/office/officeart/2005/8/layout/orgChart1"/>
    <dgm:cxn modelId="{E19D5FCF-13F7-446D-9437-63FFCF81E1B8}" type="presParOf" srcId="{3D3770C7-B2A4-4BEE-B48A-8907C158E7C7}" destId="{BA8C295A-4C40-4252-90E2-459120EF8FA7}" srcOrd="1" destOrd="0" presId="urn:microsoft.com/office/officeart/2005/8/layout/orgChart1"/>
    <dgm:cxn modelId="{4F46ECE9-0835-46DC-B4BC-8BBC6487B5A0}" type="presParOf" srcId="{BA8C295A-4C40-4252-90E2-459120EF8FA7}" destId="{CCA0F329-76BA-4024-ACAD-7599AAC7D749}" srcOrd="0" destOrd="0" presId="urn:microsoft.com/office/officeart/2005/8/layout/orgChart1"/>
    <dgm:cxn modelId="{3BE6FBA4-A003-46B1-BE26-2CA6586959E4}" type="presParOf" srcId="{CCA0F329-76BA-4024-ACAD-7599AAC7D749}" destId="{1639DC88-B7D2-4F28-B16C-E672B41C7424}" srcOrd="0" destOrd="0" presId="urn:microsoft.com/office/officeart/2005/8/layout/orgChart1"/>
    <dgm:cxn modelId="{90A8C497-31AB-4E39-B0E5-000E95677E74}" type="presParOf" srcId="{CCA0F329-76BA-4024-ACAD-7599AAC7D749}" destId="{F03907E8-6C1F-4025-9097-4CD513975656}" srcOrd="1" destOrd="0" presId="urn:microsoft.com/office/officeart/2005/8/layout/orgChart1"/>
    <dgm:cxn modelId="{DF166E7E-1549-47AF-A1A4-EF2A3D898CC3}" type="presParOf" srcId="{BA8C295A-4C40-4252-90E2-459120EF8FA7}" destId="{7D0DA94F-B9E2-44AE-9DCF-91E5F837761C}" srcOrd="1" destOrd="0" presId="urn:microsoft.com/office/officeart/2005/8/layout/orgChart1"/>
    <dgm:cxn modelId="{175690BE-6541-4AA5-B2E2-190D36DFC24B}" type="presParOf" srcId="{BA8C295A-4C40-4252-90E2-459120EF8FA7}" destId="{D9123C9F-EBB8-4D2A-A947-762146ABB1FD}" srcOrd="2" destOrd="0" presId="urn:microsoft.com/office/officeart/2005/8/layout/orgChart1"/>
    <dgm:cxn modelId="{2B71EA66-D44C-4012-838F-7240D93DC5DB}" type="presParOf" srcId="{3D3770C7-B2A4-4BEE-B48A-8907C158E7C7}" destId="{CDA6C777-27F9-4797-BC6D-BF28DD2BA5E8}" srcOrd="2" destOrd="0" presId="urn:microsoft.com/office/officeart/2005/8/layout/orgChart1"/>
    <dgm:cxn modelId="{627BCBBB-0450-44A2-BF3A-E359EC0A36CE}" type="presParOf" srcId="{3D3770C7-B2A4-4BEE-B48A-8907C158E7C7}" destId="{085DF0F8-5DAE-4E4F-B78A-5552CC9286EA}" srcOrd="3" destOrd="0" presId="urn:microsoft.com/office/officeart/2005/8/layout/orgChart1"/>
    <dgm:cxn modelId="{BEC42189-668F-4163-8CD0-8156BAC6D8CC}" type="presParOf" srcId="{085DF0F8-5DAE-4E4F-B78A-5552CC9286EA}" destId="{4DA6A23E-1BAF-4737-9773-BDDC2597DDC8}" srcOrd="0" destOrd="0" presId="urn:microsoft.com/office/officeart/2005/8/layout/orgChart1"/>
    <dgm:cxn modelId="{814BD90D-F856-4A03-BD7D-82394B05EB1B}" type="presParOf" srcId="{4DA6A23E-1BAF-4737-9773-BDDC2597DDC8}" destId="{5404CA28-CB32-4434-9DA6-3FBAD99AAAB8}" srcOrd="0" destOrd="0" presId="urn:microsoft.com/office/officeart/2005/8/layout/orgChart1"/>
    <dgm:cxn modelId="{86C0A386-6BDD-4ED8-B591-AA907675C5B8}" type="presParOf" srcId="{4DA6A23E-1BAF-4737-9773-BDDC2597DDC8}" destId="{3AFFD31B-A53E-457A-AAB1-693265183225}" srcOrd="1" destOrd="0" presId="urn:microsoft.com/office/officeart/2005/8/layout/orgChart1"/>
    <dgm:cxn modelId="{A263FBE4-EC70-4D39-B230-155BF4F118BC}" type="presParOf" srcId="{085DF0F8-5DAE-4E4F-B78A-5552CC9286EA}" destId="{03DF4194-7CC0-4948-BB09-B49F2CB4D763}" srcOrd="1" destOrd="0" presId="urn:microsoft.com/office/officeart/2005/8/layout/orgChart1"/>
    <dgm:cxn modelId="{FD55CCE9-7156-4DB9-AB60-56AD7B29A170}" type="presParOf" srcId="{085DF0F8-5DAE-4E4F-B78A-5552CC9286EA}" destId="{0DCB0F9F-2D99-42AD-BD40-D107B3894CB2}" srcOrd="2" destOrd="0" presId="urn:microsoft.com/office/officeart/2005/8/layout/orgChart1"/>
    <dgm:cxn modelId="{01B091E7-A1B0-4120-9FE9-387FAE3FC585}" type="presParOf" srcId="{BA5962B2-5D24-42E5-AAD7-B3CFE47B85A1}" destId="{9C45E26F-AB2D-4715-A962-A2534F696C08}" srcOrd="2" destOrd="0" presId="urn:microsoft.com/office/officeart/2005/8/layout/orgChart1"/>
    <dgm:cxn modelId="{35C0F1B9-D6D8-4C50-A30F-005FCDA4CD53}" type="presParOf" srcId="{51066286-0CBB-4D8E-B3A0-98D43AE4DC8E}" destId="{6BA2CAB5-6259-4D19-9316-A1395EB921A7}" srcOrd="4" destOrd="0" presId="urn:microsoft.com/office/officeart/2005/8/layout/orgChart1"/>
    <dgm:cxn modelId="{4874E0E5-0648-43CF-9F50-1C3284FAF58D}" type="presParOf" srcId="{51066286-0CBB-4D8E-B3A0-98D43AE4DC8E}" destId="{380C1013-2E3D-4AE5-BB2E-254F08599E33}" srcOrd="5" destOrd="0" presId="urn:microsoft.com/office/officeart/2005/8/layout/orgChart1"/>
    <dgm:cxn modelId="{396A020B-63F7-49DD-9372-48B8B6EA5FEE}" type="presParOf" srcId="{380C1013-2E3D-4AE5-BB2E-254F08599E33}" destId="{A81E54B3-4994-4352-84BD-2D7BFC13334E}" srcOrd="0" destOrd="0" presId="urn:microsoft.com/office/officeart/2005/8/layout/orgChart1"/>
    <dgm:cxn modelId="{D62275CC-CA8C-44D2-9C67-516168377B08}" type="presParOf" srcId="{A81E54B3-4994-4352-84BD-2D7BFC13334E}" destId="{C2275330-EF3E-4A02-8610-3C49CA3C2E96}" srcOrd="0" destOrd="0" presId="urn:microsoft.com/office/officeart/2005/8/layout/orgChart1"/>
    <dgm:cxn modelId="{44627865-92E8-420F-BFEE-277E26F4E7DC}" type="presParOf" srcId="{A81E54B3-4994-4352-84BD-2D7BFC13334E}" destId="{FC666054-A8CB-4A42-92A6-BD3D4D179BA5}" srcOrd="1" destOrd="0" presId="urn:microsoft.com/office/officeart/2005/8/layout/orgChart1"/>
    <dgm:cxn modelId="{E460A7BB-1CDA-4E7C-B2B5-B10EF6F48003}" type="presParOf" srcId="{380C1013-2E3D-4AE5-BB2E-254F08599E33}" destId="{375F7FCA-A400-4761-B985-9A82DCAAB9E3}" srcOrd="1" destOrd="0" presId="urn:microsoft.com/office/officeart/2005/8/layout/orgChart1"/>
    <dgm:cxn modelId="{A78669A5-1FD5-4730-B8FB-3715C5604652}" type="presParOf" srcId="{375F7FCA-A400-4761-B985-9A82DCAAB9E3}" destId="{CBBD4E3E-EFA6-4E8D-AA6B-27C01D6FDFF7}" srcOrd="0" destOrd="0" presId="urn:microsoft.com/office/officeart/2005/8/layout/orgChart1"/>
    <dgm:cxn modelId="{31D49510-B172-46B1-B16E-385960080BCC}" type="presParOf" srcId="{375F7FCA-A400-4761-B985-9A82DCAAB9E3}" destId="{2B1FF3AB-CE3B-4821-B086-A54921B097B3}" srcOrd="1" destOrd="0" presId="urn:microsoft.com/office/officeart/2005/8/layout/orgChart1"/>
    <dgm:cxn modelId="{3FB6DEBE-8C52-451E-B2DF-8B1A69C2FB69}" type="presParOf" srcId="{2B1FF3AB-CE3B-4821-B086-A54921B097B3}" destId="{BDCC2E37-DEEE-4FC0-A927-1A122746F8F3}" srcOrd="0" destOrd="0" presId="urn:microsoft.com/office/officeart/2005/8/layout/orgChart1"/>
    <dgm:cxn modelId="{851393B5-2026-4A98-B88F-F10CA5AC85F6}" type="presParOf" srcId="{BDCC2E37-DEEE-4FC0-A927-1A122746F8F3}" destId="{D0080340-3E94-482B-9E65-BCD8558BD4B8}" srcOrd="0" destOrd="0" presId="urn:microsoft.com/office/officeart/2005/8/layout/orgChart1"/>
    <dgm:cxn modelId="{4DE91EB9-EC68-406C-9ED7-E31A925A8682}" type="presParOf" srcId="{BDCC2E37-DEEE-4FC0-A927-1A122746F8F3}" destId="{90D194E0-1F2E-4AEB-B67B-B5694FE04E31}" srcOrd="1" destOrd="0" presId="urn:microsoft.com/office/officeart/2005/8/layout/orgChart1"/>
    <dgm:cxn modelId="{14B560E8-36E8-47A1-8C14-39600DE11582}" type="presParOf" srcId="{2B1FF3AB-CE3B-4821-B086-A54921B097B3}" destId="{7F49631A-CAE9-490D-9CFD-D02035AE507E}" srcOrd="1" destOrd="0" presId="urn:microsoft.com/office/officeart/2005/8/layout/orgChart1"/>
    <dgm:cxn modelId="{E6B719D7-C1F2-44EE-93B3-DCD0AB558D21}" type="presParOf" srcId="{2B1FF3AB-CE3B-4821-B086-A54921B097B3}" destId="{B4EEB035-DF83-4681-AC37-318693499A12}" srcOrd="2" destOrd="0" presId="urn:microsoft.com/office/officeart/2005/8/layout/orgChart1"/>
    <dgm:cxn modelId="{C28A8FFC-7B13-4EDE-B729-DC47ED3CDF2C}" type="presParOf" srcId="{375F7FCA-A400-4761-B985-9A82DCAAB9E3}" destId="{0FD17722-C56B-4898-B600-E5A0844512EF}" srcOrd="2" destOrd="0" presId="urn:microsoft.com/office/officeart/2005/8/layout/orgChart1"/>
    <dgm:cxn modelId="{8707BEEE-6ED5-4157-9372-DBEAF9A456F3}" type="presParOf" srcId="{375F7FCA-A400-4761-B985-9A82DCAAB9E3}" destId="{23D641C1-3E5E-4F61-BD7F-8DC729D3C0D3}" srcOrd="3" destOrd="0" presId="urn:microsoft.com/office/officeart/2005/8/layout/orgChart1"/>
    <dgm:cxn modelId="{FB7C3E28-94B2-47E1-9E16-FA24B15C5004}" type="presParOf" srcId="{23D641C1-3E5E-4F61-BD7F-8DC729D3C0D3}" destId="{017A0AC7-05AE-493C-A7D0-83F1D73EDF6D}" srcOrd="0" destOrd="0" presId="urn:microsoft.com/office/officeart/2005/8/layout/orgChart1"/>
    <dgm:cxn modelId="{00D37D4A-C56D-42B2-8C46-8419867B03B2}" type="presParOf" srcId="{017A0AC7-05AE-493C-A7D0-83F1D73EDF6D}" destId="{D76FFBAD-4B54-4A74-A751-9635ADD84153}" srcOrd="0" destOrd="0" presId="urn:microsoft.com/office/officeart/2005/8/layout/orgChart1"/>
    <dgm:cxn modelId="{654B87C0-01E7-457B-83F4-61B43EE25809}" type="presParOf" srcId="{017A0AC7-05AE-493C-A7D0-83F1D73EDF6D}" destId="{6C58882A-7149-49DB-87C2-4E978B82E99C}" srcOrd="1" destOrd="0" presId="urn:microsoft.com/office/officeart/2005/8/layout/orgChart1"/>
    <dgm:cxn modelId="{5C30F0E8-B446-4CB6-AD56-3E85F3D84473}" type="presParOf" srcId="{23D641C1-3E5E-4F61-BD7F-8DC729D3C0D3}" destId="{CF7A6898-AD5F-4E4A-8E03-F66A4AB4FFEE}" srcOrd="1" destOrd="0" presId="urn:microsoft.com/office/officeart/2005/8/layout/orgChart1"/>
    <dgm:cxn modelId="{0ECB929A-3B6D-4F32-93B3-EFA8A831E977}" type="presParOf" srcId="{23D641C1-3E5E-4F61-BD7F-8DC729D3C0D3}" destId="{C22DA856-0C4D-4C8C-9A4A-0EC0F664F0A3}" srcOrd="2" destOrd="0" presId="urn:microsoft.com/office/officeart/2005/8/layout/orgChart1"/>
    <dgm:cxn modelId="{D3B69FE8-C5F9-4FE0-B8B7-8AB01CB35947}" type="presParOf" srcId="{380C1013-2E3D-4AE5-BB2E-254F08599E33}" destId="{E6CF355F-4E82-4160-B173-1D60A1F400B8}" srcOrd="2" destOrd="0" presId="urn:microsoft.com/office/officeart/2005/8/layout/orgChart1"/>
    <dgm:cxn modelId="{7006751B-25A3-48B8-AD5D-0C66EA029927}" type="presParOf" srcId="{51066286-0CBB-4D8E-B3A0-98D43AE4DC8E}" destId="{84D97724-2178-47CF-B5D2-37DDF0A66214}" srcOrd="6" destOrd="0" presId="urn:microsoft.com/office/officeart/2005/8/layout/orgChart1"/>
    <dgm:cxn modelId="{F64F6B80-D2B5-4D50-BF44-DA2B533EB3C6}" type="presParOf" srcId="{51066286-0CBB-4D8E-B3A0-98D43AE4DC8E}" destId="{3D65A6CC-7659-49A2-868B-FE935CC40F0B}" srcOrd="7" destOrd="0" presId="urn:microsoft.com/office/officeart/2005/8/layout/orgChart1"/>
    <dgm:cxn modelId="{CA7C0C28-C506-41E3-AB82-C6E4A799D382}" type="presParOf" srcId="{3D65A6CC-7659-49A2-868B-FE935CC40F0B}" destId="{C68F0449-7AFA-4150-B778-3BCEFD712C39}" srcOrd="0" destOrd="0" presId="urn:microsoft.com/office/officeart/2005/8/layout/orgChart1"/>
    <dgm:cxn modelId="{787C382D-84A3-4F0E-BFC4-6AEB18C000CF}" type="presParOf" srcId="{C68F0449-7AFA-4150-B778-3BCEFD712C39}" destId="{AF00394E-3A7D-41A8-B13E-3D467C12FE1E}" srcOrd="0" destOrd="0" presId="urn:microsoft.com/office/officeart/2005/8/layout/orgChart1"/>
    <dgm:cxn modelId="{BFD6D72D-EC85-4132-AF63-69E873FF4E3C}" type="presParOf" srcId="{C68F0449-7AFA-4150-B778-3BCEFD712C39}" destId="{2EC7BFBB-559C-45BF-A77C-100143AC1828}" srcOrd="1" destOrd="0" presId="urn:microsoft.com/office/officeart/2005/8/layout/orgChart1"/>
    <dgm:cxn modelId="{D65A65EE-0076-4C0C-8024-E1CBD30E5832}" type="presParOf" srcId="{3D65A6CC-7659-49A2-868B-FE935CC40F0B}" destId="{DDE492A8-6A1C-4FAA-B49A-7DED53CA8D5B}" srcOrd="1" destOrd="0" presId="urn:microsoft.com/office/officeart/2005/8/layout/orgChart1"/>
    <dgm:cxn modelId="{72435A6C-F672-4EBF-8E57-ACAC3956C811}" type="presParOf" srcId="{DDE492A8-6A1C-4FAA-B49A-7DED53CA8D5B}" destId="{2D6133B8-494A-4AD3-B327-4C0D1777DB8E}" srcOrd="0" destOrd="0" presId="urn:microsoft.com/office/officeart/2005/8/layout/orgChart1"/>
    <dgm:cxn modelId="{B47FFCD9-D31E-4B4F-B332-C524B101DD84}" type="presParOf" srcId="{DDE492A8-6A1C-4FAA-B49A-7DED53CA8D5B}" destId="{FF9CA4BA-3D03-454B-8690-D35C6DE687FC}" srcOrd="1" destOrd="0" presId="urn:microsoft.com/office/officeart/2005/8/layout/orgChart1"/>
    <dgm:cxn modelId="{5EE1AD05-CAE5-463E-87BD-5AD2CB9E34C3}" type="presParOf" srcId="{FF9CA4BA-3D03-454B-8690-D35C6DE687FC}" destId="{104AA4E8-803D-436D-90B6-74A1CA5F2982}" srcOrd="0" destOrd="0" presId="urn:microsoft.com/office/officeart/2005/8/layout/orgChart1"/>
    <dgm:cxn modelId="{2995D228-6D5C-4CA3-AE47-6160593A5E52}" type="presParOf" srcId="{104AA4E8-803D-436D-90B6-74A1CA5F2982}" destId="{DE9F19D4-C89E-4677-9163-3C88FCB43850}" srcOrd="0" destOrd="0" presId="urn:microsoft.com/office/officeart/2005/8/layout/orgChart1"/>
    <dgm:cxn modelId="{D2BBD44D-5F6C-4F01-B10C-09094ACE355C}" type="presParOf" srcId="{104AA4E8-803D-436D-90B6-74A1CA5F2982}" destId="{B3606B89-8BC0-461B-A5D8-1544AA577311}" srcOrd="1" destOrd="0" presId="urn:microsoft.com/office/officeart/2005/8/layout/orgChart1"/>
    <dgm:cxn modelId="{447D38CC-7098-4DD0-8E78-BBACEF6F8910}" type="presParOf" srcId="{FF9CA4BA-3D03-454B-8690-D35C6DE687FC}" destId="{4E1F6D18-289B-4BD9-89AD-F5E00145F8D6}" srcOrd="1" destOrd="0" presId="urn:microsoft.com/office/officeart/2005/8/layout/orgChart1"/>
    <dgm:cxn modelId="{537BFE03-73C3-4C77-95E5-68B37E38134F}" type="presParOf" srcId="{4E1F6D18-289B-4BD9-89AD-F5E00145F8D6}" destId="{A0304D00-47C6-4167-9073-21AC273D4F71}" srcOrd="0" destOrd="0" presId="urn:microsoft.com/office/officeart/2005/8/layout/orgChart1"/>
    <dgm:cxn modelId="{5C1454D5-63EE-4942-9DDB-F5E389EC8DF5}" type="presParOf" srcId="{4E1F6D18-289B-4BD9-89AD-F5E00145F8D6}" destId="{AA6913DC-9D9D-4EE5-AD3A-371E47190050}" srcOrd="1" destOrd="0" presId="urn:microsoft.com/office/officeart/2005/8/layout/orgChart1"/>
    <dgm:cxn modelId="{E8B9F9ED-EC5F-4741-86FA-6B7416409233}" type="presParOf" srcId="{AA6913DC-9D9D-4EE5-AD3A-371E47190050}" destId="{F1C79276-FD0B-4CC3-82D8-BC80A5E3BEC0}" srcOrd="0" destOrd="0" presId="urn:microsoft.com/office/officeart/2005/8/layout/orgChart1"/>
    <dgm:cxn modelId="{FC3E936A-D9D9-4F6F-9ED6-4297E66D166A}" type="presParOf" srcId="{F1C79276-FD0B-4CC3-82D8-BC80A5E3BEC0}" destId="{E9F4E1C4-C64F-41AA-9E40-2082D7A388AE}" srcOrd="0" destOrd="0" presId="urn:microsoft.com/office/officeart/2005/8/layout/orgChart1"/>
    <dgm:cxn modelId="{59958C13-F567-4727-995D-A66F8986C280}" type="presParOf" srcId="{F1C79276-FD0B-4CC3-82D8-BC80A5E3BEC0}" destId="{360C554B-354B-4544-AC44-C72D9E2FD616}" srcOrd="1" destOrd="0" presId="urn:microsoft.com/office/officeart/2005/8/layout/orgChart1"/>
    <dgm:cxn modelId="{CC158B5A-C6BC-48F3-8FDE-F881F76B9835}" type="presParOf" srcId="{AA6913DC-9D9D-4EE5-AD3A-371E47190050}" destId="{30B97602-8D0F-471E-9EA1-05EBDD32EF71}" srcOrd="1" destOrd="0" presId="urn:microsoft.com/office/officeart/2005/8/layout/orgChart1"/>
    <dgm:cxn modelId="{60C655E6-D3DA-4AEF-BD25-DB9983608242}" type="presParOf" srcId="{30B97602-8D0F-471E-9EA1-05EBDD32EF71}" destId="{8E875A80-B738-44A7-B07C-21C2C27D3F2B}" srcOrd="0" destOrd="0" presId="urn:microsoft.com/office/officeart/2005/8/layout/orgChart1"/>
    <dgm:cxn modelId="{A277BACF-5619-47D6-8130-3BD3A6530821}" type="presParOf" srcId="{30B97602-8D0F-471E-9EA1-05EBDD32EF71}" destId="{35C3CA8D-B5C0-4DE9-8B98-8709E0576468}" srcOrd="1" destOrd="0" presId="urn:microsoft.com/office/officeart/2005/8/layout/orgChart1"/>
    <dgm:cxn modelId="{94BF8A95-9D20-457C-BED1-D53D5F9F20FC}" type="presParOf" srcId="{35C3CA8D-B5C0-4DE9-8B98-8709E0576468}" destId="{3418E4B1-3743-44F1-97F3-FE5C0EA5E283}" srcOrd="0" destOrd="0" presId="urn:microsoft.com/office/officeart/2005/8/layout/orgChart1"/>
    <dgm:cxn modelId="{42DE3AE8-B07A-4425-91E7-238D44CF2B63}" type="presParOf" srcId="{3418E4B1-3743-44F1-97F3-FE5C0EA5E283}" destId="{4880D272-0FD1-44E9-9BC7-A6689AE4D256}" srcOrd="0" destOrd="0" presId="urn:microsoft.com/office/officeart/2005/8/layout/orgChart1"/>
    <dgm:cxn modelId="{72729E21-DB8C-463D-AE62-6861D9111235}" type="presParOf" srcId="{3418E4B1-3743-44F1-97F3-FE5C0EA5E283}" destId="{27934910-0AA7-43A4-B32A-A00385590F77}" srcOrd="1" destOrd="0" presId="urn:microsoft.com/office/officeart/2005/8/layout/orgChart1"/>
    <dgm:cxn modelId="{0824207D-9E4C-4972-8306-6494766ABFAA}" type="presParOf" srcId="{35C3CA8D-B5C0-4DE9-8B98-8709E0576468}" destId="{84E3DD13-F47F-4308-A1D0-C336A87A4490}" srcOrd="1" destOrd="0" presId="urn:microsoft.com/office/officeart/2005/8/layout/orgChart1"/>
    <dgm:cxn modelId="{9FFF5AA4-1AED-41EA-B2DF-EAD79359287A}" type="presParOf" srcId="{35C3CA8D-B5C0-4DE9-8B98-8709E0576468}" destId="{FFDAD5EA-597B-4611-A79E-1D91D4BCE55D}" srcOrd="2" destOrd="0" presId="urn:microsoft.com/office/officeart/2005/8/layout/orgChart1"/>
    <dgm:cxn modelId="{C89539FA-85A3-4334-89F1-1A5B2D19BB9F}" type="presParOf" srcId="{AA6913DC-9D9D-4EE5-AD3A-371E47190050}" destId="{76F44E8A-AB70-4A41-B558-A1F5476FA006}" srcOrd="2" destOrd="0" presId="urn:microsoft.com/office/officeart/2005/8/layout/orgChart1"/>
    <dgm:cxn modelId="{2E796228-8EC8-445F-BD58-FADEEA4F64CA}" type="presParOf" srcId="{4E1F6D18-289B-4BD9-89AD-F5E00145F8D6}" destId="{69DE878D-E1E1-4ACC-A701-25B39D1CE095}" srcOrd="2" destOrd="0" presId="urn:microsoft.com/office/officeart/2005/8/layout/orgChart1"/>
    <dgm:cxn modelId="{D4E09DF0-2576-4649-9D60-C5E664C5A036}" type="presParOf" srcId="{4E1F6D18-289B-4BD9-89AD-F5E00145F8D6}" destId="{BEAB7ADF-F8C3-42D8-9693-FE35DC567459}" srcOrd="3" destOrd="0" presId="urn:microsoft.com/office/officeart/2005/8/layout/orgChart1"/>
    <dgm:cxn modelId="{7F8AC8FF-EA5B-4124-8E6D-71ACF00408DA}" type="presParOf" srcId="{BEAB7ADF-F8C3-42D8-9693-FE35DC567459}" destId="{298D13E8-A6E5-4AEC-A2D7-1A1F5718AEFC}" srcOrd="0" destOrd="0" presId="urn:microsoft.com/office/officeart/2005/8/layout/orgChart1"/>
    <dgm:cxn modelId="{4D4CC181-8DCE-44EF-8CC6-D107DB4F8FA4}" type="presParOf" srcId="{298D13E8-A6E5-4AEC-A2D7-1A1F5718AEFC}" destId="{4ECE31FB-C20E-4F82-A0D1-E710F680144A}" srcOrd="0" destOrd="0" presId="urn:microsoft.com/office/officeart/2005/8/layout/orgChart1"/>
    <dgm:cxn modelId="{1CE9A986-BDFF-4B77-BD2A-8D188971962B}" type="presParOf" srcId="{298D13E8-A6E5-4AEC-A2D7-1A1F5718AEFC}" destId="{406C055A-B730-4876-9C88-938B6F3FDAE6}" srcOrd="1" destOrd="0" presId="urn:microsoft.com/office/officeart/2005/8/layout/orgChart1"/>
    <dgm:cxn modelId="{BC2796BC-2691-424B-A1A3-F0A75AE6297D}" type="presParOf" srcId="{BEAB7ADF-F8C3-42D8-9693-FE35DC567459}" destId="{56A4FD06-0B48-4781-8970-A14BB300FC16}" srcOrd="1" destOrd="0" presId="urn:microsoft.com/office/officeart/2005/8/layout/orgChart1"/>
    <dgm:cxn modelId="{AB519DEF-19E0-4618-AC76-0F14435D4057}" type="presParOf" srcId="{BEAB7ADF-F8C3-42D8-9693-FE35DC567459}" destId="{608B2936-65E9-461C-9030-941B2B9DEAA5}" srcOrd="2" destOrd="0" presId="urn:microsoft.com/office/officeart/2005/8/layout/orgChart1"/>
    <dgm:cxn modelId="{F7C61AC1-351F-4313-936F-BD5DD29FC737}" type="presParOf" srcId="{4E1F6D18-289B-4BD9-89AD-F5E00145F8D6}" destId="{33195DE9-3291-48D2-838C-E92BE820CE28}" srcOrd="4" destOrd="0" presId="urn:microsoft.com/office/officeart/2005/8/layout/orgChart1"/>
    <dgm:cxn modelId="{B6278363-8958-401C-94A0-5892CBC0487A}" type="presParOf" srcId="{4E1F6D18-289B-4BD9-89AD-F5E00145F8D6}" destId="{887215EF-4164-4807-94C0-BFB367B389F6}" srcOrd="5" destOrd="0" presId="urn:microsoft.com/office/officeart/2005/8/layout/orgChart1"/>
    <dgm:cxn modelId="{E5A6DA97-8B77-499B-863A-43419ECD5483}" type="presParOf" srcId="{887215EF-4164-4807-94C0-BFB367B389F6}" destId="{7D6F43C3-7170-4CB9-9B77-DE60FF45B271}" srcOrd="0" destOrd="0" presId="urn:microsoft.com/office/officeart/2005/8/layout/orgChart1"/>
    <dgm:cxn modelId="{BBF25D69-2A8D-4B8D-BE84-D62B14F78870}" type="presParOf" srcId="{7D6F43C3-7170-4CB9-9B77-DE60FF45B271}" destId="{D1F35266-7206-4D59-B4BD-B8104F0638AF}" srcOrd="0" destOrd="0" presId="urn:microsoft.com/office/officeart/2005/8/layout/orgChart1"/>
    <dgm:cxn modelId="{85D5BD19-1DE6-406C-AF0F-82B2C5D504E2}" type="presParOf" srcId="{7D6F43C3-7170-4CB9-9B77-DE60FF45B271}" destId="{2E5D245A-3CEE-493C-9A15-400553AE3D13}" srcOrd="1" destOrd="0" presId="urn:microsoft.com/office/officeart/2005/8/layout/orgChart1"/>
    <dgm:cxn modelId="{47C41940-06A2-421E-8BCD-B0849042E721}" type="presParOf" srcId="{887215EF-4164-4807-94C0-BFB367B389F6}" destId="{8F1F27E2-A6B3-4662-87E4-8F83A7C31F15}" srcOrd="1" destOrd="0" presId="urn:microsoft.com/office/officeart/2005/8/layout/orgChart1"/>
    <dgm:cxn modelId="{9159CE60-091F-425A-B1DA-BEC395980FA9}" type="presParOf" srcId="{8F1F27E2-A6B3-4662-87E4-8F83A7C31F15}" destId="{DD25B8E0-5598-45CD-AE16-25279B288136}" srcOrd="0" destOrd="0" presId="urn:microsoft.com/office/officeart/2005/8/layout/orgChart1"/>
    <dgm:cxn modelId="{CE82ACAC-23C3-4BC9-905C-20E9FD7F53FC}" type="presParOf" srcId="{8F1F27E2-A6B3-4662-87E4-8F83A7C31F15}" destId="{85C1D34B-BA54-4416-8692-6C4D7E693F15}" srcOrd="1" destOrd="0" presId="urn:microsoft.com/office/officeart/2005/8/layout/orgChart1"/>
    <dgm:cxn modelId="{505AEDBF-B11E-402A-AA8D-948274C8204D}" type="presParOf" srcId="{85C1D34B-BA54-4416-8692-6C4D7E693F15}" destId="{7623CFF4-651C-41F0-96C9-9663E65C57B4}" srcOrd="0" destOrd="0" presId="urn:microsoft.com/office/officeart/2005/8/layout/orgChart1"/>
    <dgm:cxn modelId="{5061DA20-9B95-4CBE-83BD-62F55B95BEA1}" type="presParOf" srcId="{7623CFF4-651C-41F0-96C9-9663E65C57B4}" destId="{122A1148-FD54-42F1-9838-5E64D6CB6366}" srcOrd="0" destOrd="0" presId="urn:microsoft.com/office/officeart/2005/8/layout/orgChart1"/>
    <dgm:cxn modelId="{C5C70244-E6EE-4F1A-8EC1-673549341565}" type="presParOf" srcId="{7623CFF4-651C-41F0-96C9-9663E65C57B4}" destId="{397E696E-68A8-4D6B-AF6F-8BD372F23FE5}" srcOrd="1" destOrd="0" presId="urn:microsoft.com/office/officeart/2005/8/layout/orgChart1"/>
    <dgm:cxn modelId="{FDEF920A-74C7-4E66-9818-7CC867D0424E}" type="presParOf" srcId="{85C1D34B-BA54-4416-8692-6C4D7E693F15}" destId="{7F37EA51-50B5-4412-8FF6-183C3762D4D5}" srcOrd="1" destOrd="0" presId="urn:microsoft.com/office/officeart/2005/8/layout/orgChart1"/>
    <dgm:cxn modelId="{CEFFD3F2-1233-44E4-AF4C-96FC6E3F823C}" type="presParOf" srcId="{85C1D34B-BA54-4416-8692-6C4D7E693F15}" destId="{F9DA5FDA-1A45-4DD9-BDEA-0A0D97ED9457}" srcOrd="2" destOrd="0" presId="urn:microsoft.com/office/officeart/2005/8/layout/orgChart1"/>
    <dgm:cxn modelId="{0A0B72CF-65C3-4DC5-A42D-67358143D4F1}" type="presParOf" srcId="{887215EF-4164-4807-94C0-BFB367B389F6}" destId="{EA3E49E7-3EB5-4169-B6D0-B761400B0A62}" srcOrd="2" destOrd="0" presId="urn:microsoft.com/office/officeart/2005/8/layout/orgChart1"/>
    <dgm:cxn modelId="{3CB5EBE2-1BDE-4016-A430-47CF7C0B033E}" type="presParOf" srcId="{4E1F6D18-289B-4BD9-89AD-F5E00145F8D6}" destId="{5F46064B-41E1-4830-B8AE-AD0411C86C13}" srcOrd="6" destOrd="0" presId="urn:microsoft.com/office/officeart/2005/8/layout/orgChart1"/>
    <dgm:cxn modelId="{F403A2F1-7C48-47B4-A8F2-7B3E715FC7CF}" type="presParOf" srcId="{4E1F6D18-289B-4BD9-89AD-F5E00145F8D6}" destId="{9C8C828F-7030-4D8C-B033-E61A95DD7D99}" srcOrd="7" destOrd="0" presId="urn:microsoft.com/office/officeart/2005/8/layout/orgChart1"/>
    <dgm:cxn modelId="{0B5DBF63-E2B8-457F-AF37-0815C75D5542}" type="presParOf" srcId="{9C8C828F-7030-4D8C-B033-E61A95DD7D99}" destId="{BE22E5F2-788C-4886-A9AC-3FAB5A5D892A}" srcOrd="0" destOrd="0" presId="urn:microsoft.com/office/officeart/2005/8/layout/orgChart1"/>
    <dgm:cxn modelId="{EAA708B6-46FF-4956-9F86-788AFC084928}" type="presParOf" srcId="{BE22E5F2-788C-4886-A9AC-3FAB5A5D892A}" destId="{6CF74213-02CB-4126-8EC1-22B6E6E4016A}" srcOrd="0" destOrd="0" presId="urn:microsoft.com/office/officeart/2005/8/layout/orgChart1"/>
    <dgm:cxn modelId="{A1F57810-9765-47C2-A24E-6ECD669ECC77}" type="presParOf" srcId="{BE22E5F2-788C-4886-A9AC-3FAB5A5D892A}" destId="{B5AFBAE1-9764-4E97-B8BB-7CB2060FFC44}" srcOrd="1" destOrd="0" presId="urn:microsoft.com/office/officeart/2005/8/layout/orgChart1"/>
    <dgm:cxn modelId="{805B5608-B1FB-40B4-84AD-8CA2A3CF4DA8}" type="presParOf" srcId="{9C8C828F-7030-4D8C-B033-E61A95DD7D99}" destId="{AA5B769D-9C42-4752-8516-BF9CEAFB6FAF}" srcOrd="1" destOrd="0" presId="urn:microsoft.com/office/officeart/2005/8/layout/orgChart1"/>
    <dgm:cxn modelId="{CC548E29-C3EA-4FE8-9987-1CA1C7E27673}" type="presParOf" srcId="{9C8C828F-7030-4D8C-B033-E61A95DD7D99}" destId="{7F7DB19F-A42E-44C0-AB9C-732BE43C29FD}" srcOrd="2" destOrd="0" presId="urn:microsoft.com/office/officeart/2005/8/layout/orgChart1"/>
    <dgm:cxn modelId="{EF4CAB64-E1C9-4814-9151-0472AA014CD2}" type="presParOf" srcId="{FF9CA4BA-3D03-454B-8690-D35C6DE687FC}" destId="{F5CE4993-70BF-4B4A-B6B8-D456C9A69555}" srcOrd="2" destOrd="0" presId="urn:microsoft.com/office/officeart/2005/8/layout/orgChart1"/>
    <dgm:cxn modelId="{923D2F1F-1226-43C6-915F-93FC5B8D96E4}" type="presParOf" srcId="{DDE492A8-6A1C-4FAA-B49A-7DED53CA8D5B}" destId="{AECD48FA-838C-4939-AA6B-808841770CAD}" srcOrd="2" destOrd="0" presId="urn:microsoft.com/office/officeart/2005/8/layout/orgChart1"/>
    <dgm:cxn modelId="{FB8AC0B9-70BE-4170-8523-ACF59A4C0B12}" type="presParOf" srcId="{DDE492A8-6A1C-4FAA-B49A-7DED53CA8D5B}" destId="{71C8AEE6-6999-4011-9048-BC7750FA55FC}" srcOrd="3" destOrd="0" presId="urn:microsoft.com/office/officeart/2005/8/layout/orgChart1"/>
    <dgm:cxn modelId="{849BE3ED-5C60-4266-AA6C-C7D99E28C80C}" type="presParOf" srcId="{71C8AEE6-6999-4011-9048-BC7750FA55FC}" destId="{E0A80548-05B0-463B-A2C9-9EF829307888}" srcOrd="0" destOrd="0" presId="urn:microsoft.com/office/officeart/2005/8/layout/orgChart1"/>
    <dgm:cxn modelId="{429132C5-3546-4C57-A19C-B381335C3E8B}" type="presParOf" srcId="{E0A80548-05B0-463B-A2C9-9EF829307888}" destId="{CAD00A85-0ECF-4913-AF67-A0EF0B9FCE2E}" srcOrd="0" destOrd="0" presId="urn:microsoft.com/office/officeart/2005/8/layout/orgChart1"/>
    <dgm:cxn modelId="{E16ECC5C-9C05-4A59-95CA-2B60FF66A027}" type="presParOf" srcId="{E0A80548-05B0-463B-A2C9-9EF829307888}" destId="{371A6F00-89EC-4EC8-9793-D0E35680632A}" srcOrd="1" destOrd="0" presId="urn:microsoft.com/office/officeart/2005/8/layout/orgChart1"/>
    <dgm:cxn modelId="{868DFB55-8A82-401A-921F-D740BC7CBE9A}" type="presParOf" srcId="{71C8AEE6-6999-4011-9048-BC7750FA55FC}" destId="{E99D3A4B-0D75-460E-B880-2061A42D41A9}" srcOrd="1" destOrd="0" presId="urn:microsoft.com/office/officeart/2005/8/layout/orgChart1"/>
    <dgm:cxn modelId="{E62F6622-C58A-4C7D-8216-A0AB86ECA232}" type="presParOf" srcId="{71C8AEE6-6999-4011-9048-BC7750FA55FC}" destId="{5F59F13D-F490-4D23-B24C-98939FA79960}" srcOrd="2" destOrd="0" presId="urn:microsoft.com/office/officeart/2005/8/layout/orgChart1"/>
    <dgm:cxn modelId="{F864A79D-695E-445C-A7B0-9E790DD113A3}" type="presParOf" srcId="{DDE492A8-6A1C-4FAA-B49A-7DED53CA8D5B}" destId="{9C334EC7-076E-4461-A5C0-88F6305C2D2C}" srcOrd="4" destOrd="0" presId="urn:microsoft.com/office/officeart/2005/8/layout/orgChart1"/>
    <dgm:cxn modelId="{9AE9A922-453E-4651-B310-8AF6DBA7E491}" type="presParOf" srcId="{DDE492A8-6A1C-4FAA-B49A-7DED53CA8D5B}" destId="{689810C1-E3E2-4D14-8884-6E26FB1B14B2}" srcOrd="5" destOrd="0" presId="urn:microsoft.com/office/officeart/2005/8/layout/orgChart1"/>
    <dgm:cxn modelId="{CC25994C-938B-4481-836D-47B84A95AEA8}" type="presParOf" srcId="{689810C1-E3E2-4D14-8884-6E26FB1B14B2}" destId="{2AE87449-E01F-4D48-913D-2593E3EFD154}" srcOrd="0" destOrd="0" presId="urn:microsoft.com/office/officeart/2005/8/layout/orgChart1"/>
    <dgm:cxn modelId="{14388E17-AF37-4811-9328-B0B041BA256D}" type="presParOf" srcId="{2AE87449-E01F-4D48-913D-2593E3EFD154}" destId="{4E8DF4CA-E1B0-402A-A1D2-EDDDB8822EC0}" srcOrd="0" destOrd="0" presId="urn:microsoft.com/office/officeart/2005/8/layout/orgChart1"/>
    <dgm:cxn modelId="{2A621077-A8C6-4878-A45B-F71CB7FBFA7E}" type="presParOf" srcId="{2AE87449-E01F-4D48-913D-2593E3EFD154}" destId="{4BBE3D4F-4312-4BCD-A385-1F11B12645F2}" srcOrd="1" destOrd="0" presId="urn:microsoft.com/office/officeart/2005/8/layout/orgChart1"/>
    <dgm:cxn modelId="{29BDC9B7-BE03-4DFE-A8F2-D409E5B4C046}" type="presParOf" srcId="{689810C1-E3E2-4D14-8884-6E26FB1B14B2}" destId="{39804C15-4159-4916-862E-E017FD708C06}" srcOrd="1" destOrd="0" presId="urn:microsoft.com/office/officeart/2005/8/layout/orgChart1"/>
    <dgm:cxn modelId="{7EE39BD6-AE15-4E5A-A9EA-F1EEC93081CB}" type="presParOf" srcId="{689810C1-E3E2-4D14-8884-6E26FB1B14B2}" destId="{AD737706-DB76-42CC-A5F8-F603879F8E0F}" srcOrd="2" destOrd="0" presId="urn:microsoft.com/office/officeart/2005/8/layout/orgChart1"/>
    <dgm:cxn modelId="{6BF3FEF1-0327-4AD2-9706-53064A1034A0}" type="presParOf" srcId="{3D65A6CC-7659-49A2-868B-FE935CC40F0B}" destId="{33F3F108-5423-41EA-AFDD-F93279630CB3}" srcOrd="2" destOrd="0" presId="urn:microsoft.com/office/officeart/2005/8/layout/orgChart1"/>
    <dgm:cxn modelId="{C51F1D5E-E742-4353-A08A-58F79BEC2A71}" type="presParOf" srcId="{51066286-0CBB-4D8E-B3A0-98D43AE4DC8E}" destId="{804A2709-51CE-4FB5-8543-0809117FE4F1}" srcOrd="8" destOrd="0" presId="urn:microsoft.com/office/officeart/2005/8/layout/orgChart1"/>
    <dgm:cxn modelId="{CEEA78FA-A0CC-4D3A-AA65-BFF82B60313D}" type="presParOf" srcId="{51066286-0CBB-4D8E-B3A0-98D43AE4DC8E}" destId="{796B9D89-4B20-4CD5-BB3B-5E705E86CC7B}" srcOrd="9" destOrd="0" presId="urn:microsoft.com/office/officeart/2005/8/layout/orgChart1"/>
    <dgm:cxn modelId="{44078664-C01E-468E-8DC5-F933AB6B2807}" type="presParOf" srcId="{796B9D89-4B20-4CD5-BB3B-5E705E86CC7B}" destId="{A61861E7-45E8-44F6-91BE-F2378CE0F4A6}" srcOrd="0" destOrd="0" presId="urn:microsoft.com/office/officeart/2005/8/layout/orgChart1"/>
    <dgm:cxn modelId="{960D2552-9389-4DCE-AB83-1119FD884F77}" type="presParOf" srcId="{A61861E7-45E8-44F6-91BE-F2378CE0F4A6}" destId="{A2F12A15-3D52-43AC-9330-8094C04E8454}" srcOrd="0" destOrd="0" presId="urn:microsoft.com/office/officeart/2005/8/layout/orgChart1"/>
    <dgm:cxn modelId="{637299CE-8ECE-4A34-AB82-015A8B45EEB7}" type="presParOf" srcId="{A61861E7-45E8-44F6-91BE-F2378CE0F4A6}" destId="{77C0CC84-EBE4-4954-9170-F2A255878A5F}" srcOrd="1" destOrd="0" presId="urn:microsoft.com/office/officeart/2005/8/layout/orgChart1"/>
    <dgm:cxn modelId="{A02253CA-915A-42A0-B85A-C24ED758D35A}" type="presParOf" srcId="{796B9D89-4B20-4CD5-BB3B-5E705E86CC7B}" destId="{2B1AA39F-4414-401B-9079-5C69E8735DF9}" srcOrd="1" destOrd="0" presId="urn:microsoft.com/office/officeart/2005/8/layout/orgChart1"/>
    <dgm:cxn modelId="{11E23D86-440D-4361-AD8D-E7DAC7138BD9}" type="presParOf" srcId="{2B1AA39F-4414-401B-9079-5C69E8735DF9}" destId="{23D67F7A-9936-48E5-BE92-9D136BAA33C7}" srcOrd="0" destOrd="0" presId="urn:microsoft.com/office/officeart/2005/8/layout/orgChart1"/>
    <dgm:cxn modelId="{9EAF217E-9A3D-406D-811D-AF29C196FD0F}" type="presParOf" srcId="{2B1AA39F-4414-401B-9079-5C69E8735DF9}" destId="{F76E1C66-7C05-4B80-9590-BC6DED4F04C6}" srcOrd="1" destOrd="0" presId="urn:microsoft.com/office/officeart/2005/8/layout/orgChart1"/>
    <dgm:cxn modelId="{3FEFC452-D668-4500-9EA0-745921CC7ED5}" type="presParOf" srcId="{F76E1C66-7C05-4B80-9590-BC6DED4F04C6}" destId="{FB18E169-54F4-439A-B704-5B0C870D92F7}" srcOrd="0" destOrd="0" presId="urn:microsoft.com/office/officeart/2005/8/layout/orgChart1"/>
    <dgm:cxn modelId="{7BD4F1C1-181F-4ED1-A5C8-D34F0B607CA3}" type="presParOf" srcId="{FB18E169-54F4-439A-B704-5B0C870D92F7}" destId="{D884F3FE-78CC-419F-991E-774761D99B4F}" srcOrd="0" destOrd="0" presId="urn:microsoft.com/office/officeart/2005/8/layout/orgChart1"/>
    <dgm:cxn modelId="{93DD1646-27E1-4C32-814C-ED5C6A2686C8}" type="presParOf" srcId="{FB18E169-54F4-439A-B704-5B0C870D92F7}" destId="{009BCC12-4AB9-49E5-A844-F430D453B747}" srcOrd="1" destOrd="0" presId="urn:microsoft.com/office/officeart/2005/8/layout/orgChart1"/>
    <dgm:cxn modelId="{4CFC2780-4FC9-431C-A6E2-92011641A91B}" type="presParOf" srcId="{F76E1C66-7C05-4B80-9590-BC6DED4F04C6}" destId="{D8EECDC3-4F1D-421C-9062-C7DFEC82C035}" srcOrd="1" destOrd="0" presId="urn:microsoft.com/office/officeart/2005/8/layout/orgChart1"/>
    <dgm:cxn modelId="{0C2F0B06-D71D-4FDF-8B4E-094F41253C00}" type="presParOf" srcId="{D8EECDC3-4F1D-421C-9062-C7DFEC82C035}" destId="{1D1A3DC5-7243-4A76-AC1D-57500E0F829D}" srcOrd="0" destOrd="0" presId="urn:microsoft.com/office/officeart/2005/8/layout/orgChart1"/>
    <dgm:cxn modelId="{265B2BF9-58E9-4FB5-B92F-27CDCE92E736}" type="presParOf" srcId="{D8EECDC3-4F1D-421C-9062-C7DFEC82C035}" destId="{B3876A27-0394-4875-8200-C6F67B89DF19}" srcOrd="1" destOrd="0" presId="urn:microsoft.com/office/officeart/2005/8/layout/orgChart1"/>
    <dgm:cxn modelId="{8DB3C127-BA8C-4CBE-AA4C-53DF8B04684A}" type="presParOf" srcId="{B3876A27-0394-4875-8200-C6F67B89DF19}" destId="{998E6A54-F245-4C7B-A6F2-11961023386E}" srcOrd="0" destOrd="0" presId="urn:microsoft.com/office/officeart/2005/8/layout/orgChart1"/>
    <dgm:cxn modelId="{14BB4042-7FDD-4F20-9042-131430B5796D}" type="presParOf" srcId="{998E6A54-F245-4C7B-A6F2-11961023386E}" destId="{850ACEEA-5A2A-4041-AD87-1E40A7DB0AE1}" srcOrd="0" destOrd="0" presId="urn:microsoft.com/office/officeart/2005/8/layout/orgChart1"/>
    <dgm:cxn modelId="{0D1C5D5F-1F5B-4B55-B0B0-EB0AA5810D00}" type="presParOf" srcId="{998E6A54-F245-4C7B-A6F2-11961023386E}" destId="{B2CD53BB-EDC1-4822-B5E4-517FB1D37AB3}" srcOrd="1" destOrd="0" presId="urn:microsoft.com/office/officeart/2005/8/layout/orgChart1"/>
    <dgm:cxn modelId="{08CCFDB5-3CF9-4DA7-8E8C-9D56349BB1B1}" type="presParOf" srcId="{B3876A27-0394-4875-8200-C6F67B89DF19}" destId="{BF43DF2A-F0CC-4D07-846A-9083E2947487}" srcOrd="1" destOrd="0" presId="urn:microsoft.com/office/officeart/2005/8/layout/orgChart1"/>
    <dgm:cxn modelId="{1D6A12CE-9701-4D1F-918D-9A1C07AADFF5}" type="presParOf" srcId="{B3876A27-0394-4875-8200-C6F67B89DF19}" destId="{0D810A77-7F0C-4143-843E-9560A25BC066}" srcOrd="2" destOrd="0" presId="urn:microsoft.com/office/officeart/2005/8/layout/orgChart1"/>
    <dgm:cxn modelId="{BBC30AEF-C5DB-4B93-81A7-A1C05D293EBB}" type="presParOf" srcId="{D8EECDC3-4F1D-421C-9062-C7DFEC82C035}" destId="{5F38F9A0-545E-4D7A-BC33-5B1CC161E04B}" srcOrd="2" destOrd="0" presId="urn:microsoft.com/office/officeart/2005/8/layout/orgChart1"/>
    <dgm:cxn modelId="{ED4D3D39-4CAF-4F6B-B2F2-B45993DD9453}" type="presParOf" srcId="{D8EECDC3-4F1D-421C-9062-C7DFEC82C035}" destId="{ACFD7436-A45E-44DC-B856-6C328A552DBA}" srcOrd="3" destOrd="0" presId="urn:microsoft.com/office/officeart/2005/8/layout/orgChart1"/>
    <dgm:cxn modelId="{68132A1C-91E0-4FD3-8A0D-D35682275184}" type="presParOf" srcId="{ACFD7436-A45E-44DC-B856-6C328A552DBA}" destId="{1F147A55-02B6-45FF-A9BB-DC401814B1A1}" srcOrd="0" destOrd="0" presId="urn:microsoft.com/office/officeart/2005/8/layout/orgChart1"/>
    <dgm:cxn modelId="{7E77ABF4-CA43-4E29-BDDE-F9E08566993D}" type="presParOf" srcId="{1F147A55-02B6-45FF-A9BB-DC401814B1A1}" destId="{9E814F37-F5A9-4CE6-ADA4-F3ABD56097E6}" srcOrd="0" destOrd="0" presId="urn:microsoft.com/office/officeart/2005/8/layout/orgChart1"/>
    <dgm:cxn modelId="{F11DC74D-0C64-4299-A6F6-BC5E2F94F941}" type="presParOf" srcId="{1F147A55-02B6-45FF-A9BB-DC401814B1A1}" destId="{68E1EAD8-1700-40C6-90F7-FE945B16A91C}" srcOrd="1" destOrd="0" presId="urn:microsoft.com/office/officeart/2005/8/layout/orgChart1"/>
    <dgm:cxn modelId="{FF8EC9E3-E7AC-4A07-8924-C5D77082C224}" type="presParOf" srcId="{ACFD7436-A45E-44DC-B856-6C328A552DBA}" destId="{803F8F50-90CE-4A61-82C7-74F0B10177FF}" srcOrd="1" destOrd="0" presId="urn:microsoft.com/office/officeart/2005/8/layout/orgChart1"/>
    <dgm:cxn modelId="{C52E3736-BFA7-4FAE-98C5-F1FA786CA4B6}" type="presParOf" srcId="{ACFD7436-A45E-44DC-B856-6C328A552DBA}" destId="{A4B1AF11-EA37-460A-9F62-8C5AE05B44F3}" srcOrd="2" destOrd="0" presId="urn:microsoft.com/office/officeart/2005/8/layout/orgChart1"/>
    <dgm:cxn modelId="{ACA9FC81-E3FC-42D5-B318-D2DCC06B1986}" type="presParOf" srcId="{D8EECDC3-4F1D-421C-9062-C7DFEC82C035}" destId="{3BC8DD52-E371-4A6A-9240-52D151D8F9F1}" srcOrd="4" destOrd="0" presId="urn:microsoft.com/office/officeart/2005/8/layout/orgChart1"/>
    <dgm:cxn modelId="{E9B7F420-9CA7-4559-95F6-B5987CBBBEC6}" type="presParOf" srcId="{D8EECDC3-4F1D-421C-9062-C7DFEC82C035}" destId="{0EE8BEFC-6A57-4612-A771-013962A739BF}" srcOrd="5" destOrd="0" presId="urn:microsoft.com/office/officeart/2005/8/layout/orgChart1"/>
    <dgm:cxn modelId="{294AF715-A54E-4B0C-8418-D2D94FB175A0}" type="presParOf" srcId="{0EE8BEFC-6A57-4612-A771-013962A739BF}" destId="{3AA09685-7C44-4040-BE97-F620FF77054A}" srcOrd="0" destOrd="0" presId="urn:microsoft.com/office/officeart/2005/8/layout/orgChart1"/>
    <dgm:cxn modelId="{FF7EBD94-683A-4140-97F8-5631B1A40A3C}" type="presParOf" srcId="{3AA09685-7C44-4040-BE97-F620FF77054A}" destId="{B14B16D5-3C9F-4738-A81C-9D63755D74F6}" srcOrd="0" destOrd="0" presId="urn:microsoft.com/office/officeart/2005/8/layout/orgChart1"/>
    <dgm:cxn modelId="{04093ACA-BD55-43B3-88E1-E1CE9B2391F9}" type="presParOf" srcId="{3AA09685-7C44-4040-BE97-F620FF77054A}" destId="{4867CF35-7BCA-4493-9D54-F81390598963}" srcOrd="1" destOrd="0" presId="urn:microsoft.com/office/officeart/2005/8/layout/orgChart1"/>
    <dgm:cxn modelId="{CD5E742A-84EE-401A-B343-8B3B02ABF29E}" type="presParOf" srcId="{0EE8BEFC-6A57-4612-A771-013962A739BF}" destId="{73B1A830-C13A-4F7C-9ED4-FC98863266CB}" srcOrd="1" destOrd="0" presId="urn:microsoft.com/office/officeart/2005/8/layout/orgChart1"/>
    <dgm:cxn modelId="{37254644-4890-4E10-8D8E-26EF67A97E43}" type="presParOf" srcId="{0EE8BEFC-6A57-4612-A771-013962A739BF}" destId="{3558B2C6-D9AD-4371-80E2-DCBD6AFBC886}" srcOrd="2" destOrd="0" presId="urn:microsoft.com/office/officeart/2005/8/layout/orgChart1"/>
    <dgm:cxn modelId="{F817958F-0B9D-4360-896F-157096AFB7ED}" type="presParOf" srcId="{F76E1C66-7C05-4B80-9590-BC6DED4F04C6}" destId="{EE2A3848-2A9B-4968-A60F-353F0EA940DC}" srcOrd="2" destOrd="0" presId="urn:microsoft.com/office/officeart/2005/8/layout/orgChart1"/>
    <dgm:cxn modelId="{FE116552-03EB-464A-98DA-45417BB7A8A5}" type="presParOf" srcId="{2B1AA39F-4414-401B-9079-5C69E8735DF9}" destId="{612DB4E2-E912-43D4-9414-91E47C30A188}" srcOrd="2" destOrd="0" presId="urn:microsoft.com/office/officeart/2005/8/layout/orgChart1"/>
    <dgm:cxn modelId="{8055D079-F109-4082-87F5-7B8CE0DB74C3}" type="presParOf" srcId="{2B1AA39F-4414-401B-9079-5C69E8735DF9}" destId="{1CB19CCE-FCFA-4726-87D7-8251992C8F95}" srcOrd="3" destOrd="0" presId="urn:microsoft.com/office/officeart/2005/8/layout/orgChart1"/>
    <dgm:cxn modelId="{ADFFE4DC-523F-4F38-ACD8-82F51D9815D9}" type="presParOf" srcId="{1CB19CCE-FCFA-4726-87D7-8251992C8F95}" destId="{DCE2EAFE-40D0-45A6-A449-C16C31AC7181}" srcOrd="0" destOrd="0" presId="urn:microsoft.com/office/officeart/2005/8/layout/orgChart1"/>
    <dgm:cxn modelId="{204725B4-DC7F-4129-81F9-903C77DD5E14}" type="presParOf" srcId="{DCE2EAFE-40D0-45A6-A449-C16C31AC7181}" destId="{58C57C9C-A595-4393-A54A-6B0158D7452F}" srcOrd="0" destOrd="0" presId="urn:microsoft.com/office/officeart/2005/8/layout/orgChart1"/>
    <dgm:cxn modelId="{35953CBB-1900-4E8E-8B6F-BD9EF2DE61D4}" type="presParOf" srcId="{DCE2EAFE-40D0-45A6-A449-C16C31AC7181}" destId="{5EF0F4DB-0682-4649-AFD7-5AE67610AB25}" srcOrd="1" destOrd="0" presId="urn:microsoft.com/office/officeart/2005/8/layout/orgChart1"/>
    <dgm:cxn modelId="{3DE06F1E-0521-49C7-A00E-E963C3ABA51E}" type="presParOf" srcId="{1CB19CCE-FCFA-4726-87D7-8251992C8F95}" destId="{BE395C1F-6B6E-4BF5-AB41-A41DF9F9723B}" srcOrd="1" destOrd="0" presId="urn:microsoft.com/office/officeart/2005/8/layout/orgChart1"/>
    <dgm:cxn modelId="{7D9ABA20-668B-4A59-A740-76DDE39D7E66}" type="presParOf" srcId="{BE395C1F-6B6E-4BF5-AB41-A41DF9F9723B}" destId="{782A25F8-FC5B-4D9A-9150-592E8D924D15}" srcOrd="0" destOrd="0" presId="urn:microsoft.com/office/officeart/2005/8/layout/orgChart1"/>
    <dgm:cxn modelId="{9AFA33C4-53AD-4115-9EC4-28C5F398327D}" type="presParOf" srcId="{BE395C1F-6B6E-4BF5-AB41-A41DF9F9723B}" destId="{193EACC3-2AF7-4244-8AC9-D25B3A8C60A8}" srcOrd="1" destOrd="0" presId="urn:microsoft.com/office/officeart/2005/8/layout/orgChart1"/>
    <dgm:cxn modelId="{8644BC3F-0372-42DA-8B8A-6404AF4E9B33}" type="presParOf" srcId="{193EACC3-2AF7-4244-8AC9-D25B3A8C60A8}" destId="{5CBC2B4C-2545-4B05-9430-8B960F5904C3}" srcOrd="0" destOrd="0" presId="urn:microsoft.com/office/officeart/2005/8/layout/orgChart1"/>
    <dgm:cxn modelId="{21E22EE9-8EAA-4016-81C5-006439A538AB}" type="presParOf" srcId="{5CBC2B4C-2545-4B05-9430-8B960F5904C3}" destId="{D83BA3A3-1BF3-4A8B-995E-CF1C3DF68C2A}" srcOrd="0" destOrd="0" presId="urn:microsoft.com/office/officeart/2005/8/layout/orgChart1"/>
    <dgm:cxn modelId="{E4B9198E-41B4-4C86-A2E0-FC3353B4B5D8}" type="presParOf" srcId="{5CBC2B4C-2545-4B05-9430-8B960F5904C3}" destId="{D436E1F1-5338-40C7-901B-ECE88378839C}" srcOrd="1" destOrd="0" presId="urn:microsoft.com/office/officeart/2005/8/layout/orgChart1"/>
    <dgm:cxn modelId="{AD61FF6D-70EE-46E9-BE3A-1AD075CF6196}" type="presParOf" srcId="{193EACC3-2AF7-4244-8AC9-D25B3A8C60A8}" destId="{41869A26-4445-4F8C-9AEB-A2E973D645F3}" srcOrd="1" destOrd="0" presId="urn:microsoft.com/office/officeart/2005/8/layout/orgChart1"/>
    <dgm:cxn modelId="{E8516932-CDE2-4D1D-8402-B09573422C14}" type="presParOf" srcId="{193EACC3-2AF7-4244-8AC9-D25B3A8C60A8}" destId="{3044CD51-5999-4B74-8687-6C2880398CFF}" srcOrd="2" destOrd="0" presId="urn:microsoft.com/office/officeart/2005/8/layout/orgChart1"/>
    <dgm:cxn modelId="{27ADDB67-9801-43E3-A7FD-7A8B67579FDA}" type="presParOf" srcId="{BE395C1F-6B6E-4BF5-AB41-A41DF9F9723B}" destId="{2DB5BC28-C04C-418B-82EB-7CF45BB715A9}" srcOrd="2" destOrd="0" presId="urn:microsoft.com/office/officeart/2005/8/layout/orgChart1"/>
    <dgm:cxn modelId="{15DBE29A-2699-4F77-8035-B73776156999}" type="presParOf" srcId="{BE395C1F-6B6E-4BF5-AB41-A41DF9F9723B}" destId="{AF1B9405-A531-4C59-8188-3B22AE180060}" srcOrd="3" destOrd="0" presId="urn:microsoft.com/office/officeart/2005/8/layout/orgChart1"/>
    <dgm:cxn modelId="{5887D1F8-761F-4EAB-B706-75C9F3D90ADC}" type="presParOf" srcId="{AF1B9405-A531-4C59-8188-3B22AE180060}" destId="{FC1C9B14-81A5-49F9-9CB8-CFC71E6501E9}" srcOrd="0" destOrd="0" presId="urn:microsoft.com/office/officeart/2005/8/layout/orgChart1"/>
    <dgm:cxn modelId="{0372978B-B957-4424-BC46-684B1C511B2C}" type="presParOf" srcId="{FC1C9B14-81A5-49F9-9CB8-CFC71E6501E9}" destId="{B351E001-A616-4D2A-AC35-12E3671DB416}" srcOrd="0" destOrd="0" presId="urn:microsoft.com/office/officeart/2005/8/layout/orgChart1"/>
    <dgm:cxn modelId="{6400A830-4134-457E-BCF1-E26B1594A9C3}" type="presParOf" srcId="{FC1C9B14-81A5-49F9-9CB8-CFC71E6501E9}" destId="{4A9E573C-3660-4B70-934E-1EF80E9FF7D7}" srcOrd="1" destOrd="0" presId="urn:microsoft.com/office/officeart/2005/8/layout/orgChart1"/>
    <dgm:cxn modelId="{DAB91024-15BF-47E2-AF30-D6292E9C6D16}" type="presParOf" srcId="{AF1B9405-A531-4C59-8188-3B22AE180060}" destId="{E73A80F7-B3FB-4E9E-A4D4-DAF084B3FDBD}" srcOrd="1" destOrd="0" presId="urn:microsoft.com/office/officeart/2005/8/layout/orgChart1"/>
    <dgm:cxn modelId="{53AB05B6-EC45-444D-B6AF-43D8A32C7E1C}" type="presParOf" srcId="{AF1B9405-A531-4C59-8188-3B22AE180060}" destId="{BE2DEB6D-A691-4149-93CA-28CDA793C94C}" srcOrd="2" destOrd="0" presId="urn:microsoft.com/office/officeart/2005/8/layout/orgChart1"/>
    <dgm:cxn modelId="{9700315D-BB6A-47A9-95FD-6F05E4D3B94D}" type="presParOf" srcId="{1CB19CCE-FCFA-4726-87D7-8251992C8F95}" destId="{AB7BF05A-02F9-43F0-A7EB-6F391977A5AB}" srcOrd="2" destOrd="0" presId="urn:microsoft.com/office/officeart/2005/8/layout/orgChart1"/>
    <dgm:cxn modelId="{7FADE8AC-A0A2-48B9-9A30-082B29A825E8}" type="presParOf" srcId="{796B9D89-4B20-4CD5-BB3B-5E705E86CC7B}" destId="{16D609FA-29CE-4E2F-9460-0A91D4405B0C}" srcOrd="2" destOrd="0" presId="urn:microsoft.com/office/officeart/2005/8/layout/orgChart1"/>
    <dgm:cxn modelId="{D79A22E2-4E97-4286-A58B-410A9C74A213}" type="presParOf" srcId="{51066286-0CBB-4D8E-B3A0-98D43AE4DC8E}" destId="{2CE76B84-A884-41A9-9F5A-E7F44276C8A8}" srcOrd="10" destOrd="0" presId="urn:microsoft.com/office/officeart/2005/8/layout/orgChart1"/>
    <dgm:cxn modelId="{3737EFCF-A295-48AE-B765-4076F91B6329}" type="presParOf" srcId="{51066286-0CBB-4D8E-B3A0-98D43AE4DC8E}" destId="{07AB3DBD-BEDC-40C3-968A-A0F5503FB301}" srcOrd="11" destOrd="0" presId="urn:microsoft.com/office/officeart/2005/8/layout/orgChart1"/>
    <dgm:cxn modelId="{37BB364A-0ECF-4323-B584-66D0CE4C2B5A}" type="presParOf" srcId="{07AB3DBD-BEDC-40C3-968A-A0F5503FB301}" destId="{98BFB9AE-A595-4441-9CD3-3C3F0FD76ED0}" srcOrd="0" destOrd="0" presId="urn:microsoft.com/office/officeart/2005/8/layout/orgChart1"/>
    <dgm:cxn modelId="{10E9AF9D-848A-4209-8032-C4D675E8A480}" type="presParOf" srcId="{98BFB9AE-A595-4441-9CD3-3C3F0FD76ED0}" destId="{37C491C8-0AE5-4D1D-A6CE-5EB7A15502B2}" srcOrd="0" destOrd="0" presId="urn:microsoft.com/office/officeart/2005/8/layout/orgChart1"/>
    <dgm:cxn modelId="{820AE135-5385-4E19-975D-639550039BE3}" type="presParOf" srcId="{98BFB9AE-A595-4441-9CD3-3C3F0FD76ED0}" destId="{478276CA-B693-4559-944F-FA46D9E61469}" srcOrd="1" destOrd="0" presId="urn:microsoft.com/office/officeart/2005/8/layout/orgChart1"/>
    <dgm:cxn modelId="{B7822C2F-FF14-4B3A-8D6D-9C5ED7BF530D}" type="presParOf" srcId="{07AB3DBD-BEDC-40C3-968A-A0F5503FB301}" destId="{03CAA78B-39D5-4484-BA7B-31D9C5527855}" srcOrd="1" destOrd="0" presId="urn:microsoft.com/office/officeart/2005/8/layout/orgChart1"/>
    <dgm:cxn modelId="{6D5DE834-D979-4816-9792-5CC127B31732}" type="presParOf" srcId="{03CAA78B-39D5-4484-BA7B-31D9C5527855}" destId="{B0E3D7F3-0A0B-4589-AD5E-CC66A7AFA144}" srcOrd="0" destOrd="0" presId="urn:microsoft.com/office/officeart/2005/8/layout/orgChart1"/>
    <dgm:cxn modelId="{B9B962F2-3878-4EE4-95EA-5882D35E8A15}" type="presParOf" srcId="{03CAA78B-39D5-4484-BA7B-31D9C5527855}" destId="{90A7AEB4-4A61-4B11-AB8D-264FDFD04397}" srcOrd="1" destOrd="0" presId="urn:microsoft.com/office/officeart/2005/8/layout/orgChart1"/>
    <dgm:cxn modelId="{5455595B-BFD0-4091-845E-57D814C7A008}" type="presParOf" srcId="{90A7AEB4-4A61-4B11-AB8D-264FDFD04397}" destId="{9600A176-C9B4-4EBA-8CD4-7EA72D90EBDC}" srcOrd="0" destOrd="0" presId="urn:microsoft.com/office/officeart/2005/8/layout/orgChart1"/>
    <dgm:cxn modelId="{8A9E75E8-4E23-4AC8-AFF9-A4C2D5C6F625}" type="presParOf" srcId="{9600A176-C9B4-4EBA-8CD4-7EA72D90EBDC}" destId="{E23D3487-73C3-46FF-9406-3A6767CCA743}" srcOrd="0" destOrd="0" presId="urn:microsoft.com/office/officeart/2005/8/layout/orgChart1"/>
    <dgm:cxn modelId="{725644AC-003A-462D-BACA-1110C7334E2E}" type="presParOf" srcId="{9600A176-C9B4-4EBA-8CD4-7EA72D90EBDC}" destId="{C4100E80-1983-4357-92ED-825E8AF511F6}" srcOrd="1" destOrd="0" presId="urn:microsoft.com/office/officeart/2005/8/layout/orgChart1"/>
    <dgm:cxn modelId="{994085FE-0D18-47A0-95D5-77B79705BAD3}" type="presParOf" srcId="{90A7AEB4-4A61-4B11-AB8D-264FDFD04397}" destId="{0A139FAC-B4B0-4395-A32C-F67AB9B6FED3}" srcOrd="1" destOrd="0" presId="urn:microsoft.com/office/officeart/2005/8/layout/orgChart1"/>
    <dgm:cxn modelId="{F9825104-1D3A-4EE1-8F9C-C6E8A3A30D02}" type="presParOf" srcId="{90A7AEB4-4A61-4B11-AB8D-264FDFD04397}" destId="{8045930E-35D5-4B4B-AA18-64DDA4D2DA09}" srcOrd="2" destOrd="0" presId="urn:microsoft.com/office/officeart/2005/8/layout/orgChart1"/>
    <dgm:cxn modelId="{F2608C4F-A8B6-48FA-9D18-D973073B51C4}" type="presParOf" srcId="{03CAA78B-39D5-4484-BA7B-31D9C5527855}" destId="{10DEE15C-7EB7-4F02-A6AB-5F0D205C6639}" srcOrd="2" destOrd="0" presId="urn:microsoft.com/office/officeart/2005/8/layout/orgChart1"/>
    <dgm:cxn modelId="{872C7772-54BB-4B61-AFDD-6965C32D37B1}" type="presParOf" srcId="{03CAA78B-39D5-4484-BA7B-31D9C5527855}" destId="{75D7C8FF-AB48-436E-AD3F-EF7001CFDB47}" srcOrd="3" destOrd="0" presId="urn:microsoft.com/office/officeart/2005/8/layout/orgChart1"/>
    <dgm:cxn modelId="{49D9B38B-373D-47F6-BCF2-CD06660B9EB8}" type="presParOf" srcId="{75D7C8FF-AB48-436E-AD3F-EF7001CFDB47}" destId="{4FFF0B3A-8F4E-4DCF-BD04-3196FE92B138}" srcOrd="0" destOrd="0" presId="urn:microsoft.com/office/officeart/2005/8/layout/orgChart1"/>
    <dgm:cxn modelId="{A932DD6F-E97F-465C-9391-D5C402C00E14}" type="presParOf" srcId="{4FFF0B3A-8F4E-4DCF-BD04-3196FE92B138}" destId="{9751F582-270F-4FD9-8A31-E85F64717F8B}" srcOrd="0" destOrd="0" presId="urn:microsoft.com/office/officeart/2005/8/layout/orgChart1"/>
    <dgm:cxn modelId="{BB62C285-4BDE-4D4E-971E-D777ACAF88DD}" type="presParOf" srcId="{4FFF0B3A-8F4E-4DCF-BD04-3196FE92B138}" destId="{098311DD-662A-4C6C-BA88-6FF7FB10AF6B}" srcOrd="1" destOrd="0" presId="urn:microsoft.com/office/officeart/2005/8/layout/orgChart1"/>
    <dgm:cxn modelId="{CE85BCAF-6EDE-4D28-A887-841711F6992B}" type="presParOf" srcId="{75D7C8FF-AB48-436E-AD3F-EF7001CFDB47}" destId="{7E3019BB-6EC5-406E-B334-35BA6EC1C046}" srcOrd="1" destOrd="0" presId="urn:microsoft.com/office/officeart/2005/8/layout/orgChart1"/>
    <dgm:cxn modelId="{C5BA0A51-64C4-408D-9706-0AE4AACD436C}" type="presParOf" srcId="{75D7C8FF-AB48-436E-AD3F-EF7001CFDB47}" destId="{0B2DE32E-1120-4C57-B744-A4D9047A0129}" srcOrd="2" destOrd="0" presId="urn:microsoft.com/office/officeart/2005/8/layout/orgChart1"/>
    <dgm:cxn modelId="{691150CF-F042-4D8E-8093-2B0196EA58F8}" type="presParOf" srcId="{07AB3DBD-BEDC-40C3-968A-A0F5503FB301}" destId="{38EDA67C-76C7-470D-9DFD-549D9239A846}" srcOrd="2" destOrd="0" presId="urn:microsoft.com/office/officeart/2005/8/layout/orgChart1"/>
    <dgm:cxn modelId="{F2A239C0-0564-456B-849D-B8EA31ED8616}" type="presParOf" srcId="{6F2CB335-A596-4D50-9EB1-701A62B6C08C}" destId="{81702EFA-4C29-4BD7-B461-DF6FA350B16C}" srcOrd="2" destOrd="0" presId="urn:microsoft.com/office/officeart/2005/8/layout/orgChart1"/>
  </dgm:cxnLst>
  <dgm:bg/>
  <dgm:whole>
    <a:ln cmpd="sng">
      <a:prstDash val="solid"/>
    </a:ln>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263D587-B675-4A9B-9660-BE8D06BC1EBB}"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tr-TR"/>
        </a:p>
      </dgm:t>
    </dgm:pt>
    <dgm:pt modelId="{DC48C99C-F1C3-4833-BF7A-F6A8E3E29B8E}">
      <dgm:prSet phldrT="[Metin]"/>
      <dgm:spPr>
        <a:ln>
          <a:solidFill>
            <a:schemeClr val="tx2">
              <a:lumMod val="40000"/>
              <a:lumOff val="60000"/>
            </a:schemeClr>
          </a:solidFill>
        </a:ln>
      </dgm:spPr>
      <dgm:t>
        <a:bodyPr/>
        <a:lstStyle/>
        <a:p>
          <a:endParaRPr lang="tr-TR" dirty="0"/>
        </a:p>
      </dgm:t>
    </dgm:pt>
    <dgm:pt modelId="{2FEF59FB-E518-40AA-8E8A-817A141718E9}" type="parTrans" cxnId="{6E102277-5306-4E21-89C3-D4189348D016}">
      <dgm:prSet/>
      <dgm:spPr/>
      <dgm:t>
        <a:bodyPr/>
        <a:lstStyle/>
        <a:p>
          <a:endParaRPr lang="tr-TR"/>
        </a:p>
      </dgm:t>
    </dgm:pt>
    <dgm:pt modelId="{D4366397-4092-495B-A10D-3F84A0CCB76F}" type="sibTrans" cxnId="{6E102277-5306-4E21-89C3-D4189348D016}">
      <dgm:prSet/>
      <dgm:spPr/>
      <dgm:t>
        <a:bodyPr/>
        <a:lstStyle/>
        <a:p>
          <a:endParaRPr lang="tr-TR"/>
        </a:p>
      </dgm:t>
    </dgm:pt>
    <dgm:pt modelId="{8C1AB2E0-9D78-4343-9C25-95A1A3C70606}">
      <dgm:prSet phldrT="[Metin]"/>
      <dgm:spPr>
        <a:ln>
          <a:solidFill>
            <a:schemeClr val="accent2">
              <a:lumMod val="60000"/>
              <a:lumOff val="40000"/>
            </a:schemeClr>
          </a:solidFill>
        </a:ln>
      </dgm:spPr>
      <dgm:t>
        <a:bodyPr/>
        <a:lstStyle/>
        <a:p>
          <a:r>
            <a:rPr lang="tr-TR" dirty="0"/>
            <a:t> </a:t>
          </a:r>
        </a:p>
      </dgm:t>
    </dgm:pt>
    <dgm:pt modelId="{E023799A-E0FF-4BDD-A9EA-A52CEE7CC278}" type="parTrans" cxnId="{A840977E-9215-470B-83CD-74FB34B1BE41}">
      <dgm:prSet/>
      <dgm:spPr/>
      <dgm:t>
        <a:bodyPr/>
        <a:lstStyle/>
        <a:p>
          <a:endParaRPr lang="tr-TR"/>
        </a:p>
      </dgm:t>
    </dgm:pt>
    <dgm:pt modelId="{6A2FD984-41C4-4C1A-9371-ED907775C55C}" type="sibTrans" cxnId="{A840977E-9215-470B-83CD-74FB34B1BE41}">
      <dgm:prSet/>
      <dgm:spPr/>
      <dgm:t>
        <a:bodyPr/>
        <a:lstStyle/>
        <a:p>
          <a:endParaRPr lang="tr-TR"/>
        </a:p>
      </dgm:t>
    </dgm:pt>
    <dgm:pt modelId="{D09C9430-8876-4E63-9CDD-95EB5B1B84CC}">
      <dgm:prSet phldrT="[Metin]"/>
      <dgm:spPr>
        <a:ln>
          <a:solidFill>
            <a:schemeClr val="accent3">
              <a:lumMod val="60000"/>
              <a:lumOff val="40000"/>
            </a:schemeClr>
          </a:solidFill>
        </a:ln>
      </dgm:spPr>
      <dgm:t>
        <a:bodyPr/>
        <a:lstStyle/>
        <a:p>
          <a:r>
            <a:rPr lang="tr-TR" dirty="0"/>
            <a:t> </a:t>
          </a:r>
        </a:p>
      </dgm:t>
    </dgm:pt>
    <dgm:pt modelId="{EEF7F123-88D8-4FC4-A880-4593A045A47D}" type="parTrans" cxnId="{02CA1AA2-925F-496B-99AA-328F0397E9C8}">
      <dgm:prSet/>
      <dgm:spPr/>
      <dgm:t>
        <a:bodyPr/>
        <a:lstStyle/>
        <a:p>
          <a:endParaRPr lang="tr-TR"/>
        </a:p>
      </dgm:t>
    </dgm:pt>
    <dgm:pt modelId="{9B55641E-7AFC-4A51-8615-1DA2128E4EB7}" type="sibTrans" cxnId="{02CA1AA2-925F-496B-99AA-328F0397E9C8}">
      <dgm:prSet/>
      <dgm:spPr/>
      <dgm:t>
        <a:bodyPr/>
        <a:lstStyle/>
        <a:p>
          <a:endParaRPr lang="tr-TR"/>
        </a:p>
      </dgm:t>
    </dgm:pt>
    <dgm:pt modelId="{ACAB5538-6B0B-46B5-AEF5-0A36AD6BE7BF}">
      <dgm:prSet phldrT="[Metin]"/>
      <dgm:spPr>
        <a:ln>
          <a:solidFill>
            <a:schemeClr val="accent2">
              <a:lumMod val="60000"/>
              <a:lumOff val="40000"/>
            </a:schemeClr>
          </a:solidFill>
        </a:ln>
      </dgm:spPr>
      <dgm:t>
        <a:bodyPr/>
        <a:lstStyle/>
        <a:p>
          <a:r>
            <a:rPr lang="tr-TR" dirty="0"/>
            <a:t> </a:t>
          </a:r>
        </a:p>
      </dgm:t>
    </dgm:pt>
    <dgm:pt modelId="{A9F37463-5D28-4CA1-B4F8-05ABFE868CD5}" type="parTrans" cxnId="{E9629296-7F63-43DF-9CAD-75FCBCB1AF27}">
      <dgm:prSet/>
      <dgm:spPr/>
      <dgm:t>
        <a:bodyPr/>
        <a:lstStyle/>
        <a:p>
          <a:endParaRPr lang="tr-TR"/>
        </a:p>
      </dgm:t>
    </dgm:pt>
    <dgm:pt modelId="{FB18E8FC-0F57-4E16-B86D-939F8EC11038}" type="sibTrans" cxnId="{E9629296-7F63-43DF-9CAD-75FCBCB1AF27}">
      <dgm:prSet/>
      <dgm:spPr/>
      <dgm:t>
        <a:bodyPr/>
        <a:lstStyle/>
        <a:p>
          <a:endParaRPr lang="tr-TR"/>
        </a:p>
      </dgm:t>
    </dgm:pt>
    <dgm:pt modelId="{5856AFB3-6852-47DC-AB05-1189278A9D0B}">
      <dgm:prSet phldrT="[Metin]"/>
      <dgm:spPr>
        <a:ln>
          <a:solidFill>
            <a:schemeClr val="accent3">
              <a:lumMod val="60000"/>
              <a:lumOff val="40000"/>
            </a:schemeClr>
          </a:solidFill>
        </a:ln>
      </dgm:spPr>
      <dgm:t>
        <a:bodyPr/>
        <a:lstStyle/>
        <a:p>
          <a:r>
            <a:rPr lang="tr-TR" dirty="0"/>
            <a:t> </a:t>
          </a:r>
        </a:p>
      </dgm:t>
    </dgm:pt>
    <dgm:pt modelId="{3E4456D4-39B0-4C1F-BDB0-675FFBD39A13}" type="parTrans" cxnId="{BB97398B-62C3-4474-9644-53DC34CE484E}">
      <dgm:prSet/>
      <dgm:spPr/>
      <dgm:t>
        <a:bodyPr/>
        <a:lstStyle/>
        <a:p>
          <a:endParaRPr lang="tr-TR"/>
        </a:p>
      </dgm:t>
    </dgm:pt>
    <dgm:pt modelId="{F9495AAA-62B9-4C76-8C1B-D7E556B5BFEE}" type="sibTrans" cxnId="{BB97398B-62C3-4474-9644-53DC34CE484E}">
      <dgm:prSet/>
      <dgm:spPr/>
      <dgm:t>
        <a:bodyPr/>
        <a:lstStyle/>
        <a:p>
          <a:endParaRPr lang="tr-TR"/>
        </a:p>
      </dgm:t>
    </dgm:pt>
    <dgm:pt modelId="{A81D0BA0-E8B9-4619-85C7-80A361A284CB}">
      <dgm:prSet/>
      <dgm:spPr>
        <a:ln>
          <a:solidFill>
            <a:schemeClr val="accent3">
              <a:lumMod val="60000"/>
              <a:lumOff val="40000"/>
            </a:schemeClr>
          </a:solidFill>
        </a:ln>
      </dgm:spPr>
      <dgm:t>
        <a:bodyPr/>
        <a:lstStyle/>
        <a:p>
          <a:endParaRPr lang="tr-TR" dirty="0"/>
        </a:p>
      </dgm:t>
    </dgm:pt>
    <dgm:pt modelId="{D94133F7-293E-493D-8709-23BEF9628355}" type="parTrans" cxnId="{62F21341-D0A5-4CB2-85B8-1360430035A3}">
      <dgm:prSet/>
      <dgm:spPr/>
      <dgm:t>
        <a:bodyPr/>
        <a:lstStyle/>
        <a:p>
          <a:endParaRPr lang="tr-TR"/>
        </a:p>
      </dgm:t>
    </dgm:pt>
    <dgm:pt modelId="{884836EF-1104-404B-80CD-F957A9470C30}" type="sibTrans" cxnId="{62F21341-D0A5-4CB2-85B8-1360430035A3}">
      <dgm:prSet/>
      <dgm:spPr/>
      <dgm:t>
        <a:bodyPr/>
        <a:lstStyle/>
        <a:p>
          <a:endParaRPr lang="tr-TR"/>
        </a:p>
      </dgm:t>
    </dgm:pt>
    <dgm:pt modelId="{A20F912A-D732-45CE-9352-A8B948884BF5}">
      <dgm:prSet phldrT="[Metin]"/>
      <dgm:spPr>
        <a:ln>
          <a:solidFill>
            <a:schemeClr val="accent3">
              <a:lumMod val="60000"/>
              <a:lumOff val="40000"/>
            </a:schemeClr>
          </a:solidFill>
        </a:ln>
      </dgm:spPr>
      <dgm:t>
        <a:bodyPr/>
        <a:lstStyle/>
        <a:p>
          <a:r>
            <a:rPr lang="tr-TR" dirty="0"/>
            <a:t> </a:t>
          </a:r>
        </a:p>
      </dgm:t>
    </dgm:pt>
    <dgm:pt modelId="{9420B45D-DA33-4F89-9A1D-246F17592E91}" type="sibTrans" cxnId="{E65BA2EA-A6B6-409B-9D06-6EAB0BCD499C}">
      <dgm:prSet/>
      <dgm:spPr/>
      <dgm:t>
        <a:bodyPr/>
        <a:lstStyle/>
        <a:p>
          <a:endParaRPr lang="tr-TR"/>
        </a:p>
      </dgm:t>
    </dgm:pt>
    <dgm:pt modelId="{40C3DB79-7C3D-46BF-A1A6-4577B21CC3B2}" type="parTrans" cxnId="{E65BA2EA-A6B6-409B-9D06-6EAB0BCD499C}">
      <dgm:prSet/>
      <dgm:spPr/>
      <dgm:t>
        <a:bodyPr/>
        <a:lstStyle/>
        <a:p>
          <a:endParaRPr lang="tr-TR"/>
        </a:p>
      </dgm:t>
    </dgm:pt>
    <dgm:pt modelId="{EDF9A8CE-A9A6-4F36-BACC-AF7F1C86ED4C}" type="pres">
      <dgm:prSet presAssocID="{B263D587-B675-4A9B-9660-BE8D06BC1EBB}" presName="hierChild1" presStyleCnt="0">
        <dgm:presLayoutVars>
          <dgm:chPref val="1"/>
          <dgm:dir/>
          <dgm:animOne val="branch"/>
          <dgm:animLvl val="lvl"/>
          <dgm:resizeHandles/>
        </dgm:presLayoutVars>
      </dgm:prSet>
      <dgm:spPr/>
      <dgm:t>
        <a:bodyPr/>
        <a:lstStyle/>
        <a:p>
          <a:endParaRPr lang="tr-TR"/>
        </a:p>
      </dgm:t>
    </dgm:pt>
    <dgm:pt modelId="{B5185407-9440-4401-B89B-566DE05B2297}" type="pres">
      <dgm:prSet presAssocID="{DC48C99C-F1C3-4833-BF7A-F6A8E3E29B8E}" presName="hierRoot1" presStyleCnt="0"/>
      <dgm:spPr/>
    </dgm:pt>
    <dgm:pt modelId="{85A6F673-C1E5-4390-A41E-2C832C57428A}" type="pres">
      <dgm:prSet presAssocID="{DC48C99C-F1C3-4833-BF7A-F6A8E3E29B8E}" presName="composite" presStyleCnt="0"/>
      <dgm:spPr/>
    </dgm:pt>
    <dgm:pt modelId="{B6654E4C-3DE9-442C-A0F8-7CAA3FDDFD9A}" type="pres">
      <dgm:prSet presAssocID="{DC48C99C-F1C3-4833-BF7A-F6A8E3E29B8E}" presName="background" presStyleLbl="node0" presStyleIdx="0" presStyleCnt="1">
        <dgm:style>
          <a:lnRef idx="3">
            <a:schemeClr val="lt1"/>
          </a:lnRef>
          <a:fillRef idx="1">
            <a:schemeClr val="accent1"/>
          </a:fillRef>
          <a:effectRef idx="1">
            <a:schemeClr val="accent1"/>
          </a:effectRef>
          <a:fontRef idx="minor">
            <a:schemeClr val="lt1"/>
          </a:fontRef>
        </dgm:style>
      </dgm:prSet>
      <dgm:spPr/>
    </dgm:pt>
    <dgm:pt modelId="{5A136B86-5DD4-447F-A4D0-4BC7C2B22CF9}" type="pres">
      <dgm:prSet presAssocID="{DC48C99C-F1C3-4833-BF7A-F6A8E3E29B8E}" presName="text" presStyleLbl="fgAcc0" presStyleIdx="0" presStyleCnt="1">
        <dgm:presLayoutVars>
          <dgm:chPref val="3"/>
        </dgm:presLayoutVars>
      </dgm:prSet>
      <dgm:spPr/>
      <dgm:t>
        <a:bodyPr/>
        <a:lstStyle/>
        <a:p>
          <a:endParaRPr lang="tr-TR"/>
        </a:p>
      </dgm:t>
    </dgm:pt>
    <dgm:pt modelId="{E3B7A84B-3D26-4704-AEEC-FD37D6E491E7}" type="pres">
      <dgm:prSet presAssocID="{DC48C99C-F1C3-4833-BF7A-F6A8E3E29B8E}" presName="hierChild2" presStyleCnt="0"/>
      <dgm:spPr/>
    </dgm:pt>
    <dgm:pt modelId="{F875F5B7-981D-4E7A-9C24-9F10C4E73759}" type="pres">
      <dgm:prSet presAssocID="{E023799A-E0FF-4BDD-A9EA-A52CEE7CC278}" presName="Name10" presStyleLbl="parChTrans1D2" presStyleIdx="0" presStyleCnt="2"/>
      <dgm:spPr/>
      <dgm:t>
        <a:bodyPr/>
        <a:lstStyle/>
        <a:p>
          <a:endParaRPr lang="tr-TR"/>
        </a:p>
      </dgm:t>
    </dgm:pt>
    <dgm:pt modelId="{241A53C3-A1C9-456E-B712-17B26A051BBA}" type="pres">
      <dgm:prSet presAssocID="{8C1AB2E0-9D78-4343-9C25-95A1A3C70606}" presName="hierRoot2" presStyleCnt="0"/>
      <dgm:spPr/>
    </dgm:pt>
    <dgm:pt modelId="{C768CBFE-F827-42B2-9597-2E78BEE433BA}" type="pres">
      <dgm:prSet presAssocID="{8C1AB2E0-9D78-4343-9C25-95A1A3C70606}" presName="composite2" presStyleCnt="0"/>
      <dgm:spPr/>
    </dgm:pt>
    <dgm:pt modelId="{1C508AFF-585D-4ECA-AFAC-5B3D41A4C362}" type="pres">
      <dgm:prSet presAssocID="{8C1AB2E0-9D78-4343-9C25-95A1A3C70606}" presName="background2" presStyleLbl="node2" presStyleIdx="0" presStyleCnt="2">
        <dgm:style>
          <a:lnRef idx="3">
            <a:schemeClr val="lt1"/>
          </a:lnRef>
          <a:fillRef idx="1">
            <a:schemeClr val="accent2"/>
          </a:fillRef>
          <a:effectRef idx="1">
            <a:schemeClr val="accent2"/>
          </a:effectRef>
          <a:fontRef idx="minor">
            <a:schemeClr val="lt1"/>
          </a:fontRef>
        </dgm:style>
      </dgm:prSet>
      <dgm:spPr/>
    </dgm:pt>
    <dgm:pt modelId="{67E0125D-6046-4F6F-A936-012FD3456CC7}" type="pres">
      <dgm:prSet presAssocID="{8C1AB2E0-9D78-4343-9C25-95A1A3C70606}" presName="text2" presStyleLbl="fgAcc2" presStyleIdx="0" presStyleCnt="2">
        <dgm:presLayoutVars>
          <dgm:chPref val="3"/>
        </dgm:presLayoutVars>
      </dgm:prSet>
      <dgm:spPr/>
      <dgm:t>
        <a:bodyPr/>
        <a:lstStyle/>
        <a:p>
          <a:endParaRPr lang="tr-TR"/>
        </a:p>
      </dgm:t>
    </dgm:pt>
    <dgm:pt modelId="{C85F17AF-02AB-4E91-9973-E43A3F37443C}" type="pres">
      <dgm:prSet presAssocID="{8C1AB2E0-9D78-4343-9C25-95A1A3C70606}" presName="hierChild3" presStyleCnt="0"/>
      <dgm:spPr/>
    </dgm:pt>
    <dgm:pt modelId="{E6EDC1C1-57BC-40D2-B475-A03EE1F8C911}" type="pres">
      <dgm:prSet presAssocID="{EEF7F123-88D8-4FC4-A880-4593A045A47D}" presName="Name17" presStyleLbl="parChTrans1D3" presStyleIdx="0" presStyleCnt="4"/>
      <dgm:spPr/>
      <dgm:t>
        <a:bodyPr/>
        <a:lstStyle/>
        <a:p>
          <a:endParaRPr lang="tr-TR"/>
        </a:p>
      </dgm:t>
    </dgm:pt>
    <dgm:pt modelId="{3C7FCF61-D90F-4FEE-B51C-1FE3F4B7414E}" type="pres">
      <dgm:prSet presAssocID="{D09C9430-8876-4E63-9CDD-95EB5B1B84CC}" presName="hierRoot3" presStyleCnt="0"/>
      <dgm:spPr/>
    </dgm:pt>
    <dgm:pt modelId="{24AF0D70-7382-4F74-84A8-478B2A548D76}" type="pres">
      <dgm:prSet presAssocID="{D09C9430-8876-4E63-9CDD-95EB5B1B84CC}" presName="composite3" presStyleCnt="0"/>
      <dgm:spPr/>
    </dgm:pt>
    <dgm:pt modelId="{8E0BA3B6-83BD-434D-A303-3A3DB008D245}" type="pres">
      <dgm:prSet presAssocID="{D09C9430-8876-4E63-9CDD-95EB5B1B84CC}" presName="background3" presStyleLbl="node3" presStyleIdx="0" presStyleCnt="4">
        <dgm:style>
          <a:lnRef idx="3">
            <a:schemeClr val="lt1"/>
          </a:lnRef>
          <a:fillRef idx="1">
            <a:schemeClr val="accent3"/>
          </a:fillRef>
          <a:effectRef idx="1">
            <a:schemeClr val="accent3"/>
          </a:effectRef>
          <a:fontRef idx="minor">
            <a:schemeClr val="lt1"/>
          </a:fontRef>
        </dgm:style>
      </dgm:prSet>
      <dgm:spPr/>
    </dgm:pt>
    <dgm:pt modelId="{EDBA5D4D-F202-4343-A9CF-456D7306CABC}" type="pres">
      <dgm:prSet presAssocID="{D09C9430-8876-4E63-9CDD-95EB5B1B84CC}" presName="text3" presStyleLbl="fgAcc3" presStyleIdx="0" presStyleCnt="4" custLinFactNeighborX="-4739" custLinFactNeighborY="-9790">
        <dgm:presLayoutVars>
          <dgm:chPref val="3"/>
        </dgm:presLayoutVars>
      </dgm:prSet>
      <dgm:spPr/>
      <dgm:t>
        <a:bodyPr/>
        <a:lstStyle/>
        <a:p>
          <a:endParaRPr lang="tr-TR"/>
        </a:p>
      </dgm:t>
    </dgm:pt>
    <dgm:pt modelId="{BF84E163-8906-4B0A-B068-62A3F6311EB8}" type="pres">
      <dgm:prSet presAssocID="{D09C9430-8876-4E63-9CDD-95EB5B1B84CC}" presName="hierChild4" presStyleCnt="0"/>
      <dgm:spPr/>
    </dgm:pt>
    <dgm:pt modelId="{74523620-17EC-4945-954E-87E008D1A709}" type="pres">
      <dgm:prSet presAssocID="{40C3DB79-7C3D-46BF-A1A6-4577B21CC3B2}" presName="Name17" presStyleLbl="parChTrans1D3" presStyleIdx="1" presStyleCnt="4"/>
      <dgm:spPr/>
      <dgm:t>
        <a:bodyPr/>
        <a:lstStyle/>
        <a:p>
          <a:endParaRPr lang="tr-TR"/>
        </a:p>
      </dgm:t>
    </dgm:pt>
    <dgm:pt modelId="{929FC278-E986-4215-9D70-07819B2B2C8E}" type="pres">
      <dgm:prSet presAssocID="{A20F912A-D732-45CE-9352-A8B948884BF5}" presName="hierRoot3" presStyleCnt="0"/>
      <dgm:spPr/>
    </dgm:pt>
    <dgm:pt modelId="{DDE7ECEC-1361-45E9-B0A7-29464827F5C0}" type="pres">
      <dgm:prSet presAssocID="{A20F912A-D732-45CE-9352-A8B948884BF5}" presName="composite3" presStyleCnt="0"/>
      <dgm:spPr/>
    </dgm:pt>
    <dgm:pt modelId="{A2977474-6DCD-49EC-B569-A65C9041E1B7}" type="pres">
      <dgm:prSet presAssocID="{A20F912A-D732-45CE-9352-A8B948884BF5}" presName="background3" presStyleLbl="node3" presStyleIdx="1" presStyleCnt="4">
        <dgm:style>
          <a:lnRef idx="3">
            <a:schemeClr val="lt1"/>
          </a:lnRef>
          <a:fillRef idx="1">
            <a:schemeClr val="accent3"/>
          </a:fillRef>
          <a:effectRef idx="1">
            <a:schemeClr val="accent3"/>
          </a:effectRef>
          <a:fontRef idx="minor">
            <a:schemeClr val="lt1"/>
          </a:fontRef>
        </dgm:style>
      </dgm:prSet>
      <dgm:spPr/>
    </dgm:pt>
    <dgm:pt modelId="{BC2AFBD4-69FE-4186-A43F-9C191A9C713E}" type="pres">
      <dgm:prSet presAssocID="{A20F912A-D732-45CE-9352-A8B948884BF5}" presName="text3" presStyleLbl="fgAcc3" presStyleIdx="1" presStyleCnt="4">
        <dgm:presLayoutVars>
          <dgm:chPref val="3"/>
        </dgm:presLayoutVars>
      </dgm:prSet>
      <dgm:spPr/>
      <dgm:t>
        <a:bodyPr/>
        <a:lstStyle/>
        <a:p>
          <a:endParaRPr lang="tr-TR"/>
        </a:p>
      </dgm:t>
    </dgm:pt>
    <dgm:pt modelId="{02BA748F-3978-4AA5-B080-43533A5C3BDD}" type="pres">
      <dgm:prSet presAssocID="{A20F912A-D732-45CE-9352-A8B948884BF5}" presName="hierChild4" presStyleCnt="0"/>
      <dgm:spPr/>
    </dgm:pt>
    <dgm:pt modelId="{310F39AB-C35F-4979-9D68-C9F818A9F3B0}" type="pres">
      <dgm:prSet presAssocID="{A9F37463-5D28-4CA1-B4F8-05ABFE868CD5}" presName="Name10" presStyleLbl="parChTrans1D2" presStyleIdx="1" presStyleCnt="2"/>
      <dgm:spPr/>
      <dgm:t>
        <a:bodyPr/>
        <a:lstStyle/>
        <a:p>
          <a:endParaRPr lang="tr-TR"/>
        </a:p>
      </dgm:t>
    </dgm:pt>
    <dgm:pt modelId="{9FBF7D3F-693B-4DE3-8682-D53BD40CD2BF}" type="pres">
      <dgm:prSet presAssocID="{ACAB5538-6B0B-46B5-AEF5-0A36AD6BE7BF}" presName="hierRoot2" presStyleCnt="0"/>
      <dgm:spPr/>
    </dgm:pt>
    <dgm:pt modelId="{2A114D6A-23E1-455A-AB7D-3A0C436DD799}" type="pres">
      <dgm:prSet presAssocID="{ACAB5538-6B0B-46B5-AEF5-0A36AD6BE7BF}" presName="composite2" presStyleCnt="0"/>
      <dgm:spPr/>
    </dgm:pt>
    <dgm:pt modelId="{14D2F3F8-1196-4BE4-9426-0380C04CAC33}" type="pres">
      <dgm:prSet presAssocID="{ACAB5538-6B0B-46B5-AEF5-0A36AD6BE7BF}" presName="background2" presStyleLbl="node2" presStyleIdx="1" presStyleCnt="2">
        <dgm:style>
          <a:lnRef idx="3">
            <a:schemeClr val="lt1"/>
          </a:lnRef>
          <a:fillRef idx="1">
            <a:schemeClr val="accent2"/>
          </a:fillRef>
          <a:effectRef idx="1">
            <a:schemeClr val="accent2"/>
          </a:effectRef>
          <a:fontRef idx="minor">
            <a:schemeClr val="lt1"/>
          </a:fontRef>
        </dgm:style>
      </dgm:prSet>
      <dgm:spPr/>
    </dgm:pt>
    <dgm:pt modelId="{0FA4F3D6-04CB-418C-BC61-C87D6F890AFB}" type="pres">
      <dgm:prSet presAssocID="{ACAB5538-6B0B-46B5-AEF5-0A36AD6BE7BF}" presName="text2" presStyleLbl="fgAcc2" presStyleIdx="1" presStyleCnt="2">
        <dgm:presLayoutVars>
          <dgm:chPref val="3"/>
        </dgm:presLayoutVars>
      </dgm:prSet>
      <dgm:spPr/>
      <dgm:t>
        <a:bodyPr/>
        <a:lstStyle/>
        <a:p>
          <a:endParaRPr lang="tr-TR"/>
        </a:p>
      </dgm:t>
    </dgm:pt>
    <dgm:pt modelId="{47DFAB47-7B7C-4998-A9A0-4955592841DA}" type="pres">
      <dgm:prSet presAssocID="{ACAB5538-6B0B-46B5-AEF5-0A36AD6BE7BF}" presName="hierChild3" presStyleCnt="0"/>
      <dgm:spPr/>
    </dgm:pt>
    <dgm:pt modelId="{834B54BC-8BA5-442B-9718-86478BA02070}" type="pres">
      <dgm:prSet presAssocID="{3E4456D4-39B0-4C1F-BDB0-675FFBD39A13}" presName="Name17" presStyleLbl="parChTrans1D3" presStyleIdx="2" presStyleCnt="4"/>
      <dgm:spPr/>
      <dgm:t>
        <a:bodyPr/>
        <a:lstStyle/>
        <a:p>
          <a:endParaRPr lang="tr-TR"/>
        </a:p>
      </dgm:t>
    </dgm:pt>
    <dgm:pt modelId="{5C493340-3D5F-4E1A-8AAF-D268C3AB3B7E}" type="pres">
      <dgm:prSet presAssocID="{5856AFB3-6852-47DC-AB05-1189278A9D0B}" presName="hierRoot3" presStyleCnt="0"/>
      <dgm:spPr/>
    </dgm:pt>
    <dgm:pt modelId="{19DCB384-BCBC-4748-ADEF-274996351A47}" type="pres">
      <dgm:prSet presAssocID="{5856AFB3-6852-47DC-AB05-1189278A9D0B}" presName="composite3" presStyleCnt="0"/>
      <dgm:spPr/>
    </dgm:pt>
    <dgm:pt modelId="{08AD4270-2CB2-44CE-9CC2-7CEE0B78C9D2}" type="pres">
      <dgm:prSet presAssocID="{5856AFB3-6852-47DC-AB05-1189278A9D0B}" presName="background3" presStyleLbl="node3" presStyleIdx="2" presStyleCnt="4">
        <dgm:style>
          <a:lnRef idx="3">
            <a:schemeClr val="lt1"/>
          </a:lnRef>
          <a:fillRef idx="1">
            <a:schemeClr val="accent3"/>
          </a:fillRef>
          <a:effectRef idx="1">
            <a:schemeClr val="accent3"/>
          </a:effectRef>
          <a:fontRef idx="minor">
            <a:schemeClr val="lt1"/>
          </a:fontRef>
        </dgm:style>
      </dgm:prSet>
      <dgm:spPr/>
    </dgm:pt>
    <dgm:pt modelId="{5AFB1F70-B8FB-45E1-99C3-4A087C7E4AA4}" type="pres">
      <dgm:prSet presAssocID="{5856AFB3-6852-47DC-AB05-1189278A9D0B}" presName="text3" presStyleLbl="fgAcc3" presStyleIdx="2" presStyleCnt="4">
        <dgm:presLayoutVars>
          <dgm:chPref val="3"/>
        </dgm:presLayoutVars>
      </dgm:prSet>
      <dgm:spPr/>
      <dgm:t>
        <a:bodyPr/>
        <a:lstStyle/>
        <a:p>
          <a:endParaRPr lang="tr-TR"/>
        </a:p>
      </dgm:t>
    </dgm:pt>
    <dgm:pt modelId="{A84A8476-0382-4A79-94A4-0DCE43C5A0E0}" type="pres">
      <dgm:prSet presAssocID="{5856AFB3-6852-47DC-AB05-1189278A9D0B}" presName="hierChild4" presStyleCnt="0"/>
      <dgm:spPr/>
    </dgm:pt>
    <dgm:pt modelId="{A74BA55B-E979-4BCF-9C84-5FDA3749B8EA}" type="pres">
      <dgm:prSet presAssocID="{D94133F7-293E-493D-8709-23BEF9628355}" presName="Name17" presStyleLbl="parChTrans1D3" presStyleIdx="3" presStyleCnt="4"/>
      <dgm:spPr/>
      <dgm:t>
        <a:bodyPr/>
        <a:lstStyle/>
        <a:p>
          <a:endParaRPr lang="tr-TR"/>
        </a:p>
      </dgm:t>
    </dgm:pt>
    <dgm:pt modelId="{30894C73-26D8-4FF0-BA0C-F9BA288B2DE9}" type="pres">
      <dgm:prSet presAssocID="{A81D0BA0-E8B9-4619-85C7-80A361A284CB}" presName="hierRoot3" presStyleCnt="0"/>
      <dgm:spPr/>
    </dgm:pt>
    <dgm:pt modelId="{BF8C52BE-19B0-4111-8F21-7EC9A1F34A18}" type="pres">
      <dgm:prSet presAssocID="{A81D0BA0-E8B9-4619-85C7-80A361A284CB}" presName="composite3" presStyleCnt="0"/>
      <dgm:spPr/>
    </dgm:pt>
    <dgm:pt modelId="{252D16B2-2132-475C-A5BF-3BB559B4E2E3}" type="pres">
      <dgm:prSet presAssocID="{A81D0BA0-E8B9-4619-85C7-80A361A284CB}" presName="background3" presStyleLbl="node3" presStyleIdx="3" presStyleCnt="4">
        <dgm:style>
          <a:lnRef idx="3">
            <a:schemeClr val="lt1"/>
          </a:lnRef>
          <a:fillRef idx="1">
            <a:schemeClr val="accent3"/>
          </a:fillRef>
          <a:effectRef idx="1">
            <a:schemeClr val="accent3"/>
          </a:effectRef>
          <a:fontRef idx="minor">
            <a:schemeClr val="lt1"/>
          </a:fontRef>
        </dgm:style>
      </dgm:prSet>
      <dgm:spPr/>
    </dgm:pt>
    <dgm:pt modelId="{55CB529C-56CB-4D8B-B2E0-B179BCE25C23}" type="pres">
      <dgm:prSet presAssocID="{A81D0BA0-E8B9-4619-85C7-80A361A284CB}" presName="text3" presStyleLbl="fgAcc3" presStyleIdx="3" presStyleCnt="4">
        <dgm:presLayoutVars>
          <dgm:chPref val="3"/>
        </dgm:presLayoutVars>
      </dgm:prSet>
      <dgm:spPr/>
      <dgm:t>
        <a:bodyPr/>
        <a:lstStyle/>
        <a:p>
          <a:endParaRPr lang="tr-TR"/>
        </a:p>
      </dgm:t>
    </dgm:pt>
    <dgm:pt modelId="{B88F3B61-039B-4488-B518-462B04F902B5}" type="pres">
      <dgm:prSet presAssocID="{A81D0BA0-E8B9-4619-85C7-80A361A284CB}" presName="hierChild4" presStyleCnt="0"/>
      <dgm:spPr/>
    </dgm:pt>
  </dgm:ptLst>
  <dgm:cxnLst>
    <dgm:cxn modelId="{6BD6B6A7-8795-4EAC-9823-EA917350F529}" type="presOf" srcId="{40C3DB79-7C3D-46BF-A1A6-4577B21CC3B2}" destId="{74523620-17EC-4945-954E-87E008D1A709}" srcOrd="0" destOrd="0" presId="urn:microsoft.com/office/officeart/2005/8/layout/hierarchy1"/>
    <dgm:cxn modelId="{5536D5F9-7527-4D56-9177-1770FD4780F7}" type="presOf" srcId="{A81D0BA0-E8B9-4619-85C7-80A361A284CB}" destId="{55CB529C-56CB-4D8B-B2E0-B179BCE25C23}" srcOrd="0" destOrd="0" presId="urn:microsoft.com/office/officeart/2005/8/layout/hierarchy1"/>
    <dgm:cxn modelId="{932C7CAE-A6B3-4EE5-AE6B-3AD151170F9F}" type="presOf" srcId="{A9F37463-5D28-4CA1-B4F8-05ABFE868CD5}" destId="{310F39AB-C35F-4979-9D68-C9F818A9F3B0}" srcOrd="0" destOrd="0" presId="urn:microsoft.com/office/officeart/2005/8/layout/hierarchy1"/>
    <dgm:cxn modelId="{E9629296-7F63-43DF-9CAD-75FCBCB1AF27}" srcId="{DC48C99C-F1C3-4833-BF7A-F6A8E3E29B8E}" destId="{ACAB5538-6B0B-46B5-AEF5-0A36AD6BE7BF}" srcOrd="1" destOrd="0" parTransId="{A9F37463-5D28-4CA1-B4F8-05ABFE868CD5}" sibTransId="{FB18E8FC-0F57-4E16-B86D-939F8EC11038}"/>
    <dgm:cxn modelId="{E0F4D848-C649-4FCC-B101-227BED416571}" type="presOf" srcId="{D09C9430-8876-4E63-9CDD-95EB5B1B84CC}" destId="{EDBA5D4D-F202-4343-A9CF-456D7306CABC}" srcOrd="0" destOrd="0" presId="urn:microsoft.com/office/officeart/2005/8/layout/hierarchy1"/>
    <dgm:cxn modelId="{DB94EDEB-89B5-43DD-B89F-39B849A17C60}" type="presOf" srcId="{A20F912A-D732-45CE-9352-A8B948884BF5}" destId="{BC2AFBD4-69FE-4186-A43F-9C191A9C713E}" srcOrd="0" destOrd="0" presId="urn:microsoft.com/office/officeart/2005/8/layout/hierarchy1"/>
    <dgm:cxn modelId="{FB460A13-50E7-406A-A616-2E5A2F61403D}" type="presOf" srcId="{D94133F7-293E-493D-8709-23BEF9628355}" destId="{A74BA55B-E979-4BCF-9C84-5FDA3749B8EA}" srcOrd="0" destOrd="0" presId="urn:microsoft.com/office/officeart/2005/8/layout/hierarchy1"/>
    <dgm:cxn modelId="{64AA60D2-F608-4B43-BD12-3C546893AA7C}" type="presOf" srcId="{E023799A-E0FF-4BDD-A9EA-A52CEE7CC278}" destId="{F875F5B7-981D-4E7A-9C24-9F10C4E73759}" srcOrd="0" destOrd="0" presId="urn:microsoft.com/office/officeart/2005/8/layout/hierarchy1"/>
    <dgm:cxn modelId="{6CB583AB-6DEA-4AB3-B889-3FFE71C5E86B}" type="presOf" srcId="{5856AFB3-6852-47DC-AB05-1189278A9D0B}" destId="{5AFB1F70-B8FB-45E1-99C3-4A087C7E4AA4}" srcOrd="0" destOrd="0" presId="urn:microsoft.com/office/officeart/2005/8/layout/hierarchy1"/>
    <dgm:cxn modelId="{6E102277-5306-4E21-89C3-D4189348D016}" srcId="{B263D587-B675-4A9B-9660-BE8D06BC1EBB}" destId="{DC48C99C-F1C3-4833-BF7A-F6A8E3E29B8E}" srcOrd="0" destOrd="0" parTransId="{2FEF59FB-E518-40AA-8E8A-817A141718E9}" sibTransId="{D4366397-4092-495B-A10D-3F84A0CCB76F}"/>
    <dgm:cxn modelId="{44567E87-B02A-404D-BD8F-9B7FA99BDA0E}" type="presOf" srcId="{EEF7F123-88D8-4FC4-A880-4593A045A47D}" destId="{E6EDC1C1-57BC-40D2-B475-A03EE1F8C911}" srcOrd="0" destOrd="0" presId="urn:microsoft.com/office/officeart/2005/8/layout/hierarchy1"/>
    <dgm:cxn modelId="{732526F9-373D-4D5C-BC4D-82401C343D07}" type="presOf" srcId="{ACAB5538-6B0B-46B5-AEF5-0A36AD6BE7BF}" destId="{0FA4F3D6-04CB-418C-BC61-C87D6F890AFB}" srcOrd="0" destOrd="0" presId="urn:microsoft.com/office/officeart/2005/8/layout/hierarchy1"/>
    <dgm:cxn modelId="{AB98479C-EBDF-40D9-B7AB-D22BE81203BC}" type="presOf" srcId="{DC48C99C-F1C3-4833-BF7A-F6A8E3E29B8E}" destId="{5A136B86-5DD4-447F-A4D0-4BC7C2B22CF9}" srcOrd="0" destOrd="0" presId="urn:microsoft.com/office/officeart/2005/8/layout/hierarchy1"/>
    <dgm:cxn modelId="{E65BA2EA-A6B6-409B-9D06-6EAB0BCD499C}" srcId="{8C1AB2E0-9D78-4343-9C25-95A1A3C70606}" destId="{A20F912A-D732-45CE-9352-A8B948884BF5}" srcOrd="1" destOrd="0" parTransId="{40C3DB79-7C3D-46BF-A1A6-4577B21CC3B2}" sibTransId="{9420B45D-DA33-4F89-9A1D-246F17592E91}"/>
    <dgm:cxn modelId="{A840977E-9215-470B-83CD-74FB34B1BE41}" srcId="{DC48C99C-F1C3-4833-BF7A-F6A8E3E29B8E}" destId="{8C1AB2E0-9D78-4343-9C25-95A1A3C70606}" srcOrd="0" destOrd="0" parTransId="{E023799A-E0FF-4BDD-A9EA-A52CEE7CC278}" sibTransId="{6A2FD984-41C4-4C1A-9371-ED907775C55C}"/>
    <dgm:cxn modelId="{02CA1AA2-925F-496B-99AA-328F0397E9C8}" srcId="{8C1AB2E0-9D78-4343-9C25-95A1A3C70606}" destId="{D09C9430-8876-4E63-9CDD-95EB5B1B84CC}" srcOrd="0" destOrd="0" parTransId="{EEF7F123-88D8-4FC4-A880-4593A045A47D}" sibTransId="{9B55641E-7AFC-4A51-8615-1DA2128E4EB7}"/>
    <dgm:cxn modelId="{EC85DB73-4EFB-4DBF-B5A2-52D5790BAFBB}" type="presOf" srcId="{8C1AB2E0-9D78-4343-9C25-95A1A3C70606}" destId="{67E0125D-6046-4F6F-A936-012FD3456CC7}" srcOrd="0" destOrd="0" presId="urn:microsoft.com/office/officeart/2005/8/layout/hierarchy1"/>
    <dgm:cxn modelId="{615E66E4-958D-4E56-A6A4-4F22D2753EFA}" type="presOf" srcId="{B263D587-B675-4A9B-9660-BE8D06BC1EBB}" destId="{EDF9A8CE-A9A6-4F36-BACC-AF7F1C86ED4C}" srcOrd="0" destOrd="0" presId="urn:microsoft.com/office/officeart/2005/8/layout/hierarchy1"/>
    <dgm:cxn modelId="{07067503-ABB7-49C1-9334-5F61AAB693CD}" type="presOf" srcId="{3E4456D4-39B0-4C1F-BDB0-675FFBD39A13}" destId="{834B54BC-8BA5-442B-9718-86478BA02070}" srcOrd="0" destOrd="0" presId="urn:microsoft.com/office/officeart/2005/8/layout/hierarchy1"/>
    <dgm:cxn modelId="{BB97398B-62C3-4474-9644-53DC34CE484E}" srcId="{ACAB5538-6B0B-46B5-AEF5-0A36AD6BE7BF}" destId="{5856AFB3-6852-47DC-AB05-1189278A9D0B}" srcOrd="0" destOrd="0" parTransId="{3E4456D4-39B0-4C1F-BDB0-675FFBD39A13}" sibTransId="{F9495AAA-62B9-4C76-8C1B-D7E556B5BFEE}"/>
    <dgm:cxn modelId="{62F21341-D0A5-4CB2-85B8-1360430035A3}" srcId="{ACAB5538-6B0B-46B5-AEF5-0A36AD6BE7BF}" destId="{A81D0BA0-E8B9-4619-85C7-80A361A284CB}" srcOrd="1" destOrd="0" parTransId="{D94133F7-293E-493D-8709-23BEF9628355}" sibTransId="{884836EF-1104-404B-80CD-F957A9470C30}"/>
    <dgm:cxn modelId="{D126E01E-FB31-4F86-AEAD-97BC3A914CA9}" type="presParOf" srcId="{EDF9A8CE-A9A6-4F36-BACC-AF7F1C86ED4C}" destId="{B5185407-9440-4401-B89B-566DE05B2297}" srcOrd="0" destOrd="0" presId="urn:microsoft.com/office/officeart/2005/8/layout/hierarchy1"/>
    <dgm:cxn modelId="{52A26397-63D5-4DD4-BAF4-14FDC76E43B4}" type="presParOf" srcId="{B5185407-9440-4401-B89B-566DE05B2297}" destId="{85A6F673-C1E5-4390-A41E-2C832C57428A}" srcOrd="0" destOrd="0" presId="urn:microsoft.com/office/officeart/2005/8/layout/hierarchy1"/>
    <dgm:cxn modelId="{90DDCB0C-542E-46F0-9E61-B1CC0B2310F2}" type="presParOf" srcId="{85A6F673-C1E5-4390-A41E-2C832C57428A}" destId="{B6654E4C-3DE9-442C-A0F8-7CAA3FDDFD9A}" srcOrd="0" destOrd="0" presId="urn:microsoft.com/office/officeart/2005/8/layout/hierarchy1"/>
    <dgm:cxn modelId="{74C2A28A-456C-4CA4-A3A2-4C9C4167F110}" type="presParOf" srcId="{85A6F673-C1E5-4390-A41E-2C832C57428A}" destId="{5A136B86-5DD4-447F-A4D0-4BC7C2B22CF9}" srcOrd="1" destOrd="0" presId="urn:microsoft.com/office/officeart/2005/8/layout/hierarchy1"/>
    <dgm:cxn modelId="{7BFB02AD-69B6-4A52-B33B-83633C74177F}" type="presParOf" srcId="{B5185407-9440-4401-B89B-566DE05B2297}" destId="{E3B7A84B-3D26-4704-AEEC-FD37D6E491E7}" srcOrd="1" destOrd="0" presId="urn:microsoft.com/office/officeart/2005/8/layout/hierarchy1"/>
    <dgm:cxn modelId="{00754F7D-9882-4F0E-8607-290D8250B0FA}" type="presParOf" srcId="{E3B7A84B-3D26-4704-AEEC-FD37D6E491E7}" destId="{F875F5B7-981D-4E7A-9C24-9F10C4E73759}" srcOrd="0" destOrd="0" presId="urn:microsoft.com/office/officeart/2005/8/layout/hierarchy1"/>
    <dgm:cxn modelId="{6045F887-878C-45A6-9B5F-004A1DE3A0B9}" type="presParOf" srcId="{E3B7A84B-3D26-4704-AEEC-FD37D6E491E7}" destId="{241A53C3-A1C9-456E-B712-17B26A051BBA}" srcOrd="1" destOrd="0" presId="urn:microsoft.com/office/officeart/2005/8/layout/hierarchy1"/>
    <dgm:cxn modelId="{BA3885D1-5AB5-41A0-AE61-1DF766EC3918}" type="presParOf" srcId="{241A53C3-A1C9-456E-B712-17B26A051BBA}" destId="{C768CBFE-F827-42B2-9597-2E78BEE433BA}" srcOrd="0" destOrd="0" presId="urn:microsoft.com/office/officeart/2005/8/layout/hierarchy1"/>
    <dgm:cxn modelId="{E3B1F73F-A516-4F21-B825-AE8A76F2BC7E}" type="presParOf" srcId="{C768CBFE-F827-42B2-9597-2E78BEE433BA}" destId="{1C508AFF-585D-4ECA-AFAC-5B3D41A4C362}" srcOrd="0" destOrd="0" presId="urn:microsoft.com/office/officeart/2005/8/layout/hierarchy1"/>
    <dgm:cxn modelId="{51BF4953-0DD2-480D-89B6-A054663076D3}" type="presParOf" srcId="{C768CBFE-F827-42B2-9597-2E78BEE433BA}" destId="{67E0125D-6046-4F6F-A936-012FD3456CC7}" srcOrd="1" destOrd="0" presId="urn:microsoft.com/office/officeart/2005/8/layout/hierarchy1"/>
    <dgm:cxn modelId="{D77D3AF5-70CA-48C6-97B5-8FD0E1170E56}" type="presParOf" srcId="{241A53C3-A1C9-456E-B712-17B26A051BBA}" destId="{C85F17AF-02AB-4E91-9973-E43A3F37443C}" srcOrd="1" destOrd="0" presId="urn:microsoft.com/office/officeart/2005/8/layout/hierarchy1"/>
    <dgm:cxn modelId="{ACC5F4C7-D72A-425D-B5A4-191AEE940E99}" type="presParOf" srcId="{C85F17AF-02AB-4E91-9973-E43A3F37443C}" destId="{E6EDC1C1-57BC-40D2-B475-A03EE1F8C911}" srcOrd="0" destOrd="0" presId="urn:microsoft.com/office/officeart/2005/8/layout/hierarchy1"/>
    <dgm:cxn modelId="{AADC9139-105D-42C0-9AF2-3744FD3800D0}" type="presParOf" srcId="{C85F17AF-02AB-4E91-9973-E43A3F37443C}" destId="{3C7FCF61-D90F-4FEE-B51C-1FE3F4B7414E}" srcOrd="1" destOrd="0" presId="urn:microsoft.com/office/officeart/2005/8/layout/hierarchy1"/>
    <dgm:cxn modelId="{9F4AAD0D-24CE-4F5D-BA9F-4CE3C9150845}" type="presParOf" srcId="{3C7FCF61-D90F-4FEE-B51C-1FE3F4B7414E}" destId="{24AF0D70-7382-4F74-84A8-478B2A548D76}" srcOrd="0" destOrd="0" presId="urn:microsoft.com/office/officeart/2005/8/layout/hierarchy1"/>
    <dgm:cxn modelId="{60E73A5E-E7BD-4D3B-AB81-0698701185CF}" type="presParOf" srcId="{24AF0D70-7382-4F74-84A8-478B2A548D76}" destId="{8E0BA3B6-83BD-434D-A303-3A3DB008D245}" srcOrd="0" destOrd="0" presId="urn:microsoft.com/office/officeart/2005/8/layout/hierarchy1"/>
    <dgm:cxn modelId="{BCFC2BA8-018D-433C-B040-D7074E386A07}" type="presParOf" srcId="{24AF0D70-7382-4F74-84A8-478B2A548D76}" destId="{EDBA5D4D-F202-4343-A9CF-456D7306CABC}" srcOrd="1" destOrd="0" presId="urn:microsoft.com/office/officeart/2005/8/layout/hierarchy1"/>
    <dgm:cxn modelId="{044865A5-1266-4A00-AC6B-F87696385371}" type="presParOf" srcId="{3C7FCF61-D90F-4FEE-B51C-1FE3F4B7414E}" destId="{BF84E163-8906-4B0A-B068-62A3F6311EB8}" srcOrd="1" destOrd="0" presId="urn:microsoft.com/office/officeart/2005/8/layout/hierarchy1"/>
    <dgm:cxn modelId="{8DA548CA-1287-4A9F-ADFC-A8B69C8B1E34}" type="presParOf" srcId="{C85F17AF-02AB-4E91-9973-E43A3F37443C}" destId="{74523620-17EC-4945-954E-87E008D1A709}" srcOrd="2" destOrd="0" presId="urn:microsoft.com/office/officeart/2005/8/layout/hierarchy1"/>
    <dgm:cxn modelId="{AFEBD6B9-6768-4491-B1CE-D615993DDD48}" type="presParOf" srcId="{C85F17AF-02AB-4E91-9973-E43A3F37443C}" destId="{929FC278-E986-4215-9D70-07819B2B2C8E}" srcOrd="3" destOrd="0" presId="urn:microsoft.com/office/officeart/2005/8/layout/hierarchy1"/>
    <dgm:cxn modelId="{911B6B2D-039C-4B2E-A83C-A6CC10D15327}" type="presParOf" srcId="{929FC278-E986-4215-9D70-07819B2B2C8E}" destId="{DDE7ECEC-1361-45E9-B0A7-29464827F5C0}" srcOrd="0" destOrd="0" presId="urn:microsoft.com/office/officeart/2005/8/layout/hierarchy1"/>
    <dgm:cxn modelId="{417F33D0-FCC6-43DE-99FF-2F7823EA57A0}" type="presParOf" srcId="{DDE7ECEC-1361-45E9-B0A7-29464827F5C0}" destId="{A2977474-6DCD-49EC-B569-A65C9041E1B7}" srcOrd="0" destOrd="0" presId="urn:microsoft.com/office/officeart/2005/8/layout/hierarchy1"/>
    <dgm:cxn modelId="{C8920CF2-B379-4AF0-B6D0-43E78976EDF4}" type="presParOf" srcId="{DDE7ECEC-1361-45E9-B0A7-29464827F5C0}" destId="{BC2AFBD4-69FE-4186-A43F-9C191A9C713E}" srcOrd="1" destOrd="0" presId="urn:microsoft.com/office/officeart/2005/8/layout/hierarchy1"/>
    <dgm:cxn modelId="{7881B6D5-BDA4-4882-A1FB-1883805FA925}" type="presParOf" srcId="{929FC278-E986-4215-9D70-07819B2B2C8E}" destId="{02BA748F-3978-4AA5-B080-43533A5C3BDD}" srcOrd="1" destOrd="0" presId="urn:microsoft.com/office/officeart/2005/8/layout/hierarchy1"/>
    <dgm:cxn modelId="{7E4616CE-3AE5-4E6D-B7AB-BD6FA69CE196}" type="presParOf" srcId="{E3B7A84B-3D26-4704-AEEC-FD37D6E491E7}" destId="{310F39AB-C35F-4979-9D68-C9F818A9F3B0}" srcOrd="2" destOrd="0" presId="urn:microsoft.com/office/officeart/2005/8/layout/hierarchy1"/>
    <dgm:cxn modelId="{377B98A2-A62C-4727-A5D8-20154F77F174}" type="presParOf" srcId="{E3B7A84B-3D26-4704-AEEC-FD37D6E491E7}" destId="{9FBF7D3F-693B-4DE3-8682-D53BD40CD2BF}" srcOrd="3" destOrd="0" presId="urn:microsoft.com/office/officeart/2005/8/layout/hierarchy1"/>
    <dgm:cxn modelId="{E8E1FC05-BD93-4373-86A0-0F947EE895D0}" type="presParOf" srcId="{9FBF7D3F-693B-4DE3-8682-D53BD40CD2BF}" destId="{2A114D6A-23E1-455A-AB7D-3A0C436DD799}" srcOrd="0" destOrd="0" presId="urn:microsoft.com/office/officeart/2005/8/layout/hierarchy1"/>
    <dgm:cxn modelId="{D976CC63-2D14-4ADD-9FCD-1AF5AEEE3006}" type="presParOf" srcId="{2A114D6A-23E1-455A-AB7D-3A0C436DD799}" destId="{14D2F3F8-1196-4BE4-9426-0380C04CAC33}" srcOrd="0" destOrd="0" presId="urn:microsoft.com/office/officeart/2005/8/layout/hierarchy1"/>
    <dgm:cxn modelId="{5AB55F8B-AA2D-4631-BBAF-0DBAE69CD3AA}" type="presParOf" srcId="{2A114D6A-23E1-455A-AB7D-3A0C436DD799}" destId="{0FA4F3D6-04CB-418C-BC61-C87D6F890AFB}" srcOrd="1" destOrd="0" presId="urn:microsoft.com/office/officeart/2005/8/layout/hierarchy1"/>
    <dgm:cxn modelId="{943243F9-2988-44F5-AE4C-EAD843CCA817}" type="presParOf" srcId="{9FBF7D3F-693B-4DE3-8682-D53BD40CD2BF}" destId="{47DFAB47-7B7C-4998-A9A0-4955592841DA}" srcOrd="1" destOrd="0" presId="urn:microsoft.com/office/officeart/2005/8/layout/hierarchy1"/>
    <dgm:cxn modelId="{AA80669D-AC2C-4BC1-A005-6A290743C8F6}" type="presParOf" srcId="{47DFAB47-7B7C-4998-A9A0-4955592841DA}" destId="{834B54BC-8BA5-442B-9718-86478BA02070}" srcOrd="0" destOrd="0" presId="urn:microsoft.com/office/officeart/2005/8/layout/hierarchy1"/>
    <dgm:cxn modelId="{37680BEB-FB20-4889-9B3E-C5B407AA24B7}" type="presParOf" srcId="{47DFAB47-7B7C-4998-A9A0-4955592841DA}" destId="{5C493340-3D5F-4E1A-8AAF-D268C3AB3B7E}" srcOrd="1" destOrd="0" presId="urn:microsoft.com/office/officeart/2005/8/layout/hierarchy1"/>
    <dgm:cxn modelId="{83AFB2D4-7D4E-404E-B1DC-6A2E5846343B}" type="presParOf" srcId="{5C493340-3D5F-4E1A-8AAF-D268C3AB3B7E}" destId="{19DCB384-BCBC-4748-ADEF-274996351A47}" srcOrd="0" destOrd="0" presId="urn:microsoft.com/office/officeart/2005/8/layout/hierarchy1"/>
    <dgm:cxn modelId="{6808B882-2360-48C5-911D-67768824BF96}" type="presParOf" srcId="{19DCB384-BCBC-4748-ADEF-274996351A47}" destId="{08AD4270-2CB2-44CE-9CC2-7CEE0B78C9D2}" srcOrd="0" destOrd="0" presId="urn:microsoft.com/office/officeart/2005/8/layout/hierarchy1"/>
    <dgm:cxn modelId="{3E24B9AE-D320-4EFE-BB68-3E9965D8A604}" type="presParOf" srcId="{19DCB384-BCBC-4748-ADEF-274996351A47}" destId="{5AFB1F70-B8FB-45E1-99C3-4A087C7E4AA4}" srcOrd="1" destOrd="0" presId="urn:microsoft.com/office/officeart/2005/8/layout/hierarchy1"/>
    <dgm:cxn modelId="{2344773E-8E25-4462-9EA9-833F07B58F38}" type="presParOf" srcId="{5C493340-3D5F-4E1A-8AAF-D268C3AB3B7E}" destId="{A84A8476-0382-4A79-94A4-0DCE43C5A0E0}" srcOrd="1" destOrd="0" presId="urn:microsoft.com/office/officeart/2005/8/layout/hierarchy1"/>
    <dgm:cxn modelId="{CC58326A-5E29-4F16-BE11-DEBEF73D4664}" type="presParOf" srcId="{47DFAB47-7B7C-4998-A9A0-4955592841DA}" destId="{A74BA55B-E979-4BCF-9C84-5FDA3749B8EA}" srcOrd="2" destOrd="0" presId="urn:microsoft.com/office/officeart/2005/8/layout/hierarchy1"/>
    <dgm:cxn modelId="{0D53DAAE-1DF7-4B69-B13B-DACD6CC6DCCC}" type="presParOf" srcId="{47DFAB47-7B7C-4998-A9A0-4955592841DA}" destId="{30894C73-26D8-4FF0-BA0C-F9BA288B2DE9}" srcOrd="3" destOrd="0" presId="urn:microsoft.com/office/officeart/2005/8/layout/hierarchy1"/>
    <dgm:cxn modelId="{A631098C-166F-434F-988D-E64F8D290B52}" type="presParOf" srcId="{30894C73-26D8-4FF0-BA0C-F9BA288B2DE9}" destId="{BF8C52BE-19B0-4111-8F21-7EC9A1F34A18}" srcOrd="0" destOrd="0" presId="urn:microsoft.com/office/officeart/2005/8/layout/hierarchy1"/>
    <dgm:cxn modelId="{67332A95-6C5F-4A5F-8CA8-25D20F1415E0}" type="presParOf" srcId="{BF8C52BE-19B0-4111-8F21-7EC9A1F34A18}" destId="{252D16B2-2132-475C-A5BF-3BB559B4E2E3}" srcOrd="0" destOrd="0" presId="urn:microsoft.com/office/officeart/2005/8/layout/hierarchy1"/>
    <dgm:cxn modelId="{7EB776CC-4448-4FD7-8B91-2A1AA432DB60}" type="presParOf" srcId="{BF8C52BE-19B0-4111-8F21-7EC9A1F34A18}" destId="{55CB529C-56CB-4D8B-B2E0-B179BCE25C23}" srcOrd="1" destOrd="0" presId="urn:microsoft.com/office/officeart/2005/8/layout/hierarchy1"/>
    <dgm:cxn modelId="{7136915A-01B9-40CF-BFDE-9FB9FD632710}" type="presParOf" srcId="{30894C73-26D8-4FF0-BA0C-F9BA288B2DE9}" destId="{B88F3B61-039B-4488-B518-462B04F902B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9071F66-2F6B-4909-B997-1C1648E117C3}" type="doc">
      <dgm:prSet loTypeId="urn:microsoft.com/office/officeart/2005/8/layout/orgChart1" loCatId="hierarchy" qsTypeId="urn:microsoft.com/office/officeart/2005/8/quickstyle/simple3" qsCatId="simple" csTypeId="urn:microsoft.com/office/officeart/2005/8/colors/colorful2" csCatId="colorful" phldr="1"/>
      <dgm:spPr/>
      <dgm:t>
        <a:bodyPr/>
        <a:lstStyle/>
        <a:p>
          <a:endParaRPr lang="tr-TR"/>
        </a:p>
      </dgm:t>
    </dgm:pt>
    <dgm:pt modelId="{89EB9DA6-CB65-4EAF-8048-7F1B74103A5F}">
      <dgm:prSet phldrT="[Metin]" custT="1"/>
      <dgm:spPr/>
      <dgm:t>
        <a:bodyPr/>
        <a:lstStyle/>
        <a:p>
          <a:r>
            <a:rPr lang="tr-TR" sz="1600" dirty="0"/>
            <a:t>Kundura Ticaret’in kâr marjı yüksek</a:t>
          </a:r>
        </a:p>
      </dgm:t>
    </dgm:pt>
    <dgm:pt modelId="{94339216-5D31-4954-8DC1-6BAC1E81C18C}" type="parTrans" cxnId="{3F0CAA87-ECCE-4210-91B2-1DBBC6ECD3E3}">
      <dgm:prSet/>
      <dgm:spPr/>
      <dgm:t>
        <a:bodyPr/>
        <a:lstStyle/>
        <a:p>
          <a:endParaRPr lang="tr-TR"/>
        </a:p>
      </dgm:t>
    </dgm:pt>
    <dgm:pt modelId="{6ECECE64-CCE4-43CE-AA79-716E85D692FC}" type="sibTrans" cxnId="{3F0CAA87-ECCE-4210-91B2-1DBBC6ECD3E3}">
      <dgm:prSet/>
      <dgm:spPr/>
      <dgm:t>
        <a:bodyPr/>
        <a:lstStyle/>
        <a:p>
          <a:endParaRPr lang="tr-TR"/>
        </a:p>
      </dgm:t>
    </dgm:pt>
    <dgm:pt modelId="{57090B4C-C0B4-4DE8-A04C-9E0586BB3FE3}">
      <dgm:prSet phldrT="[Metin]" custT="1"/>
      <dgm:spPr/>
      <dgm:t>
        <a:bodyPr/>
        <a:lstStyle/>
        <a:p>
          <a:r>
            <a:rPr lang="tr-TR" sz="1100" dirty="0"/>
            <a:t>Fon bulabildi</a:t>
          </a:r>
        </a:p>
      </dgm:t>
    </dgm:pt>
    <dgm:pt modelId="{BC8BD6DD-503E-4BE8-92C9-C3465A6BEC6E}" type="parTrans" cxnId="{0432B78E-FB66-443E-9328-45645FE7873F}">
      <dgm:prSet/>
      <dgm:spPr/>
      <dgm:t>
        <a:bodyPr/>
        <a:lstStyle/>
        <a:p>
          <a:endParaRPr lang="tr-TR"/>
        </a:p>
      </dgm:t>
    </dgm:pt>
    <dgm:pt modelId="{5FDBCE8E-7D26-4A8C-AE41-E0355D1A7434}" type="sibTrans" cxnId="{0432B78E-FB66-443E-9328-45645FE7873F}">
      <dgm:prSet/>
      <dgm:spPr/>
      <dgm:t>
        <a:bodyPr/>
        <a:lstStyle/>
        <a:p>
          <a:endParaRPr lang="tr-TR"/>
        </a:p>
      </dgm:t>
    </dgm:pt>
    <dgm:pt modelId="{95F0CD35-5CE4-4BF4-B161-DDB4D579ED3C}">
      <dgm:prSet phldrT="[Metin]" custT="1"/>
      <dgm:spPr/>
      <dgm:t>
        <a:bodyPr/>
        <a:lstStyle/>
        <a:p>
          <a:r>
            <a:rPr lang="tr-TR" sz="1100" dirty="0"/>
            <a:t>Ürün kalitesi yüksek</a:t>
          </a:r>
        </a:p>
      </dgm:t>
    </dgm:pt>
    <dgm:pt modelId="{C8BEAF79-CBCA-4018-83F5-BA0D1FE40BE6}" type="parTrans" cxnId="{25655237-3862-46F0-B5F4-F086F6B22AB9}">
      <dgm:prSet/>
      <dgm:spPr>
        <a:blipFill rotWithShape="0">
          <a:blip xmlns:r="http://schemas.openxmlformats.org/officeDocument/2006/relationships" r:embed="rId1"/>
          <a:stretch>
            <a:fillRect/>
          </a:stretch>
        </a:blipFill>
      </dgm:spPr>
      <dgm:t>
        <a:bodyPr/>
        <a:lstStyle/>
        <a:p>
          <a:endParaRPr lang="tr-TR"/>
        </a:p>
      </dgm:t>
    </dgm:pt>
    <dgm:pt modelId="{72F769E6-7100-4897-83D3-1F275ADFE1CB}" type="sibTrans" cxnId="{25655237-3862-46F0-B5F4-F086F6B22AB9}">
      <dgm:prSet/>
      <dgm:spPr/>
      <dgm:t>
        <a:bodyPr/>
        <a:lstStyle/>
        <a:p>
          <a:endParaRPr lang="tr-TR"/>
        </a:p>
      </dgm:t>
    </dgm:pt>
    <dgm:pt modelId="{C85FFA34-6FD4-4713-A809-39A00B9D1E7E}">
      <dgm:prSet phldrT="[Metin]" custT="1"/>
      <dgm:spPr/>
      <dgm:t>
        <a:bodyPr/>
        <a:lstStyle/>
        <a:p>
          <a:r>
            <a:rPr lang="tr-TR" sz="1100" dirty="0"/>
            <a:t>Kalite yönetim sistemi var</a:t>
          </a:r>
        </a:p>
      </dgm:t>
    </dgm:pt>
    <dgm:pt modelId="{F6C653D4-C70B-4C56-B070-136C230771C3}" type="parTrans" cxnId="{1F435AD7-0212-4C9C-8422-36C987219935}">
      <dgm:prSet/>
      <dgm:spPr/>
      <dgm:t>
        <a:bodyPr/>
        <a:lstStyle/>
        <a:p>
          <a:endParaRPr lang="tr-TR"/>
        </a:p>
      </dgm:t>
    </dgm:pt>
    <dgm:pt modelId="{143026C3-4781-4604-A213-FE03B7B6D9CC}" type="sibTrans" cxnId="{1F435AD7-0212-4C9C-8422-36C987219935}">
      <dgm:prSet/>
      <dgm:spPr/>
      <dgm:t>
        <a:bodyPr/>
        <a:lstStyle/>
        <a:p>
          <a:endParaRPr lang="tr-TR"/>
        </a:p>
      </dgm:t>
    </dgm:pt>
    <dgm:pt modelId="{577111B9-C8D0-40E0-BE89-036BC16D3277}">
      <dgm:prSet phldrT="[Metin]" custT="1"/>
      <dgm:spPr/>
      <dgm:t>
        <a:bodyPr/>
        <a:lstStyle/>
        <a:p>
          <a:r>
            <a:rPr lang="tr-TR" sz="1100" dirty="0"/>
            <a:t>Kurumsallaşması güçlü</a:t>
          </a:r>
        </a:p>
      </dgm:t>
    </dgm:pt>
    <dgm:pt modelId="{7076FDEF-423E-40C0-B4F4-0D8676600F65}" type="parTrans" cxnId="{B03D047C-7919-4923-9939-730088B98C5F}">
      <dgm:prSet/>
      <dgm:spPr/>
      <dgm:t>
        <a:bodyPr/>
        <a:lstStyle/>
        <a:p>
          <a:endParaRPr lang="tr-TR"/>
        </a:p>
      </dgm:t>
    </dgm:pt>
    <dgm:pt modelId="{BDD6C381-FC92-4452-B5AA-0745DD972723}" type="sibTrans" cxnId="{B03D047C-7919-4923-9939-730088B98C5F}">
      <dgm:prSet/>
      <dgm:spPr/>
      <dgm:t>
        <a:bodyPr/>
        <a:lstStyle/>
        <a:p>
          <a:endParaRPr lang="tr-TR"/>
        </a:p>
      </dgm:t>
    </dgm:pt>
    <dgm:pt modelId="{153470F8-4A40-44F2-8045-EC8E3156E3A9}">
      <dgm:prSet phldrT="[Metin]" custT="1"/>
      <dgm:spPr/>
      <dgm:t>
        <a:bodyPr/>
        <a:lstStyle/>
        <a:p>
          <a:r>
            <a:rPr lang="tr-TR" sz="900" dirty="0"/>
            <a:t>  Yönetici yeterli</a:t>
          </a:r>
          <a:endParaRPr lang="tr-TR" sz="1100" dirty="0"/>
        </a:p>
      </dgm:t>
    </dgm:pt>
    <dgm:pt modelId="{A9FB0C3B-1768-4CBF-86A4-5FB4D79FF254}" type="parTrans" cxnId="{B1C785AF-6361-4DD8-B0B9-626DCF24710D}">
      <dgm:prSet/>
      <dgm:spPr/>
      <dgm:t>
        <a:bodyPr/>
        <a:lstStyle/>
        <a:p>
          <a:endParaRPr lang="tr-TR"/>
        </a:p>
      </dgm:t>
    </dgm:pt>
    <dgm:pt modelId="{CF47B371-E9EA-4405-A7B0-5C5C32DD9CB7}" type="sibTrans" cxnId="{B1C785AF-6361-4DD8-B0B9-626DCF24710D}">
      <dgm:prSet/>
      <dgm:spPr/>
      <dgm:t>
        <a:bodyPr/>
        <a:lstStyle/>
        <a:p>
          <a:endParaRPr lang="tr-TR"/>
        </a:p>
      </dgm:t>
    </dgm:pt>
    <dgm:pt modelId="{12F2DABA-84F6-4D2C-B368-4EE841EA3012}">
      <dgm:prSet custT="1"/>
      <dgm:spPr/>
      <dgm:t>
        <a:bodyPr/>
        <a:lstStyle/>
        <a:p>
          <a:r>
            <a:rPr lang="tr-TR" sz="1100" dirty="0"/>
            <a:t>İnsan kaynakları yeterli</a:t>
          </a:r>
        </a:p>
      </dgm:t>
    </dgm:pt>
    <dgm:pt modelId="{F4143C1E-44A1-436C-A730-E32B4E274930}" type="parTrans" cxnId="{6832AAC9-893C-4005-B41E-2626CB8C6ED1}">
      <dgm:prSet/>
      <dgm:spPr/>
      <dgm:t>
        <a:bodyPr/>
        <a:lstStyle/>
        <a:p>
          <a:endParaRPr lang="tr-TR"/>
        </a:p>
      </dgm:t>
    </dgm:pt>
    <dgm:pt modelId="{81303C87-899F-40FB-BECB-78E1404FAFEA}" type="sibTrans" cxnId="{6832AAC9-893C-4005-B41E-2626CB8C6ED1}">
      <dgm:prSet/>
      <dgm:spPr/>
      <dgm:t>
        <a:bodyPr/>
        <a:lstStyle/>
        <a:p>
          <a:endParaRPr lang="tr-TR"/>
        </a:p>
      </dgm:t>
    </dgm:pt>
    <dgm:pt modelId="{15E1D753-E966-4A40-A810-23917E5AC420}">
      <dgm:prSet custT="1"/>
      <dgm:spPr/>
      <dgm:t>
        <a:bodyPr/>
        <a:lstStyle/>
        <a:p>
          <a:r>
            <a:rPr lang="tr-TR" sz="1100" dirty="0"/>
            <a:t>Finansman sorunu yok</a:t>
          </a:r>
        </a:p>
      </dgm:t>
    </dgm:pt>
    <dgm:pt modelId="{1A226A0A-B00A-4E5C-849D-8B970E770E7D}" type="parTrans" cxnId="{96A257D3-9C01-4C1C-920E-956262C7C120}">
      <dgm:prSet/>
      <dgm:spPr>
        <a:blipFill rotWithShape="0">
          <a:blip xmlns:r="http://schemas.openxmlformats.org/officeDocument/2006/relationships" r:embed="rId1"/>
          <a:stretch>
            <a:fillRect/>
          </a:stretch>
        </a:blipFill>
      </dgm:spPr>
      <dgm:t>
        <a:bodyPr/>
        <a:lstStyle/>
        <a:p>
          <a:endParaRPr lang="tr-TR"/>
        </a:p>
      </dgm:t>
    </dgm:pt>
    <dgm:pt modelId="{25EADD25-44D5-4F56-81E3-B40E5C949761}" type="sibTrans" cxnId="{96A257D3-9C01-4C1C-920E-956262C7C120}">
      <dgm:prSet/>
      <dgm:spPr/>
      <dgm:t>
        <a:bodyPr/>
        <a:lstStyle/>
        <a:p>
          <a:endParaRPr lang="tr-TR"/>
        </a:p>
      </dgm:t>
    </dgm:pt>
    <dgm:pt modelId="{ADD1ED6B-9DE7-4658-AAC9-371306483AE9}">
      <dgm:prSet custT="1"/>
      <dgm:spPr/>
      <dgm:t>
        <a:bodyPr/>
        <a:lstStyle/>
        <a:p>
          <a:r>
            <a:rPr lang="tr-TR" sz="1100" dirty="0"/>
            <a:t>Sermayesi yeterli</a:t>
          </a:r>
        </a:p>
      </dgm:t>
    </dgm:pt>
    <dgm:pt modelId="{36502135-E07F-4546-85E3-7B7C5765DE84}" type="parTrans" cxnId="{2D1206DD-266A-49AB-87D9-DE840665F4BE}">
      <dgm:prSet/>
      <dgm:spPr/>
      <dgm:t>
        <a:bodyPr/>
        <a:lstStyle/>
        <a:p>
          <a:endParaRPr lang="tr-TR"/>
        </a:p>
      </dgm:t>
    </dgm:pt>
    <dgm:pt modelId="{9C548A9C-43A6-4533-BD9E-3C1CF3E32E41}" type="sibTrans" cxnId="{2D1206DD-266A-49AB-87D9-DE840665F4BE}">
      <dgm:prSet/>
      <dgm:spPr/>
      <dgm:t>
        <a:bodyPr/>
        <a:lstStyle/>
        <a:p>
          <a:endParaRPr lang="tr-TR"/>
        </a:p>
      </dgm:t>
    </dgm:pt>
    <dgm:pt modelId="{AC5C41F6-9EB7-4FEA-BAD2-CE5E54F9C385}">
      <dgm:prSet custT="1"/>
      <dgm:spPr/>
      <dgm:t>
        <a:bodyPr/>
        <a:lstStyle/>
        <a:p>
          <a:r>
            <a:rPr lang="tr-TR" sz="1100" dirty="0"/>
            <a:t>Pazar Payı Arttı</a:t>
          </a:r>
        </a:p>
      </dgm:t>
    </dgm:pt>
    <dgm:pt modelId="{D897E481-310E-42EE-94C4-F24CE4F8B427}" type="parTrans" cxnId="{C9C11439-EB0C-4C1A-BC1A-B1CF7FCA50DC}">
      <dgm:prSet/>
      <dgm:spPr>
        <a:blipFill rotWithShape="0">
          <a:blip xmlns:r="http://schemas.openxmlformats.org/officeDocument/2006/relationships" r:embed="rId1"/>
          <a:stretch>
            <a:fillRect/>
          </a:stretch>
        </a:blipFill>
      </dgm:spPr>
      <dgm:t>
        <a:bodyPr/>
        <a:lstStyle/>
        <a:p>
          <a:endParaRPr lang="tr-TR"/>
        </a:p>
      </dgm:t>
    </dgm:pt>
    <dgm:pt modelId="{240C4D23-014D-4C26-A0BE-D395B86E1046}" type="sibTrans" cxnId="{C9C11439-EB0C-4C1A-BC1A-B1CF7FCA50DC}">
      <dgm:prSet/>
      <dgm:spPr/>
      <dgm:t>
        <a:bodyPr/>
        <a:lstStyle/>
        <a:p>
          <a:endParaRPr lang="tr-TR"/>
        </a:p>
      </dgm:t>
    </dgm:pt>
    <dgm:pt modelId="{7F4BD890-10DA-43D9-BFE0-7D125DA3607B}">
      <dgm:prSet phldrT="[Metin]" custT="1"/>
      <dgm:spPr/>
      <dgm:t>
        <a:bodyPr/>
        <a:lstStyle/>
        <a:p>
          <a:r>
            <a:rPr lang="tr-TR" sz="1100" dirty="0"/>
            <a:t>Üretim kalitesi yüksek</a:t>
          </a:r>
        </a:p>
      </dgm:t>
    </dgm:pt>
    <dgm:pt modelId="{626B9159-155A-4D44-AE82-2188B406C0D2}" type="parTrans" cxnId="{DF0CEC64-9F9C-460E-9179-BEA472813B9D}">
      <dgm:prSet/>
      <dgm:spPr/>
      <dgm:t>
        <a:bodyPr/>
        <a:lstStyle/>
        <a:p>
          <a:endParaRPr lang="tr-TR"/>
        </a:p>
      </dgm:t>
    </dgm:pt>
    <dgm:pt modelId="{F89F8829-5974-435D-AE2F-76D656419C73}" type="sibTrans" cxnId="{DF0CEC64-9F9C-460E-9179-BEA472813B9D}">
      <dgm:prSet/>
      <dgm:spPr/>
      <dgm:t>
        <a:bodyPr/>
        <a:lstStyle/>
        <a:p>
          <a:endParaRPr lang="tr-TR"/>
        </a:p>
      </dgm:t>
    </dgm:pt>
    <dgm:pt modelId="{C3218298-216A-4B26-AEBB-ECE0D908FB14}">
      <dgm:prSet phldrT="[Metin]" custT="1"/>
      <dgm:spPr/>
      <dgm:t>
        <a:bodyPr/>
        <a:lstStyle/>
        <a:p>
          <a:r>
            <a:rPr lang="tr-TR" sz="1100" dirty="0"/>
            <a:t>Teknolojisi yeni</a:t>
          </a:r>
        </a:p>
      </dgm:t>
    </dgm:pt>
    <dgm:pt modelId="{3C10517F-AA32-45E5-AE07-7C4CDE0F4C0D}" type="parTrans" cxnId="{49A700B1-EED8-4173-93EF-8F7E7129D1CE}">
      <dgm:prSet/>
      <dgm:spPr/>
      <dgm:t>
        <a:bodyPr/>
        <a:lstStyle/>
        <a:p>
          <a:endParaRPr lang="tr-TR"/>
        </a:p>
      </dgm:t>
    </dgm:pt>
    <dgm:pt modelId="{F401A926-1D15-4465-B73B-19C07D1D35D0}" type="sibTrans" cxnId="{49A700B1-EED8-4173-93EF-8F7E7129D1CE}">
      <dgm:prSet/>
      <dgm:spPr/>
      <dgm:t>
        <a:bodyPr/>
        <a:lstStyle/>
        <a:p>
          <a:endParaRPr lang="tr-TR"/>
        </a:p>
      </dgm:t>
    </dgm:pt>
    <dgm:pt modelId="{D781CB83-2503-40F7-8A71-E28827679547}">
      <dgm:prSet phldrT="[Metin]" custT="1"/>
      <dgm:spPr/>
      <dgm:t>
        <a:bodyPr/>
        <a:lstStyle/>
        <a:p>
          <a:r>
            <a:rPr lang="tr-TR" sz="1100" dirty="0"/>
            <a:t>Teknik donanımı yeterli</a:t>
          </a:r>
        </a:p>
      </dgm:t>
    </dgm:pt>
    <dgm:pt modelId="{20572C2D-D2FC-4321-AE5A-D89340997E55}" type="parTrans" cxnId="{F5CA50FB-CCE5-41CA-8717-1C5CCA7D7457}">
      <dgm:prSet/>
      <dgm:spPr/>
      <dgm:t>
        <a:bodyPr/>
        <a:lstStyle/>
        <a:p>
          <a:endParaRPr lang="tr-TR"/>
        </a:p>
      </dgm:t>
    </dgm:pt>
    <dgm:pt modelId="{44DD2158-AD71-418F-B326-E7717C8BB6E6}" type="sibTrans" cxnId="{F5CA50FB-CCE5-41CA-8717-1C5CCA7D7457}">
      <dgm:prSet/>
      <dgm:spPr/>
      <dgm:t>
        <a:bodyPr/>
        <a:lstStyle/>
        <a:p>
          <a:endParaRPr lang="tr-TR"/>
        </a:p>
      </dgm:t>
    </dgm:pt>
    <dgm:pt modelId="{DB209877-5DC9-49CD-AC9E-67B5D1E0AB0F}">
      <dgm:prSet phldrT="[Metin]" custT="1"/>
      <dgm:spPr/>
      <dgm:t>
        <a:bodyPr/>
        <a:lstStyle/>
        <a:p>
          <a:r>
            <a:rPr lang="tr-TR" sz="1100" dirty="0"/>
            <a:t>Üretim tekniği uygun</a:t>
          </a:r>
        </a:p>
      </dgm:t>
    </dgm:pt>
    <dgm:pt modelId="{B132F03F-BF15-47D1-9892-429FA658F408}" type="parTrans" cxnId="{928102B9-96C1-4BAC-8411-DCC274DB27AB}">
      <dgm:prSet/>
      <dgm:spPr/>
      <dgm:t>
        <a:bodyPr/>
        <a:lstStyle/>
        <a:p>
          <a:endParaRPr lang="tr-TR"/>
        </a:p>
      </dgm:t>
    </dgm:pt>
    <dgm:pt modelId="{1AB8FF8D-2C73-4E61-900A-9922D62F9C10}" type="sibTrans" cxnId="{928102B9-96C1-4BAC-8411-DCC274DB27AB}">
      <dgm:prSet/>
      <dgm:spPr/>
      <dgm:t>
        <a:bodyPr/>
        <a:lstStyle/>
        <a:p>
          <a:endParaRPr lang="tr-TR"/>
        </a:p>
      </dgm:t>
    </dgm:pt>
    <dgm:pt modelId="{5376586C-E9B6-4C69-AC90-DE5A8350BA1A}">
      <dgm:prSet phldrT="[Metin]" custT="1"/>
      <dgm:spPr/>
      <dgm:t>
        <a:bodyPr/>
        <a:lstStyle/>
        <a:p>
          <a:r>
            <a:rPr lang="tr-TR" sz="1100" dirty="0"/>
            <a:t>Toplam kalite yönetimi sistemi var</a:t>
          </a:r>
        </a:p>
      </dgm:t>
    </dgm:pt>
    <dgm:pt modelId="{C9151057-A9A0-41E7-9545-A5F01430A1AC}" type="parTrans" cxnId="{76971C95-72CF-4343-9DEC-36C7A5CCAD41}">
      <dgm:prSet/>
      <dgm:spPr/>
      <dgm:t>
        <a:bodyPr/>
        <a:lstStyle/>
        <a:p>
          <a:endParaRPr lang="tr-TR"/>
        </a:p>
      </dgm:t>
    </dgm:pt>
    <dgm:pt modelId="{764BAD56-B106-4EC6-91B4-437D1ED476BE}" type="sibTrans" cxnId="{76971C95-72CF-4343-9DEC-36C7A5CCAD41}">
      <dgm:prSet/>
      <dgm:spPr/>
      <dgm:t>
        <a:bodyPr/>
        <a:lstStyle/>
        <a:p>
          <a:endParaRPr lang="tr-TR"/>
        </a:p>
      </dgm:t>
    </dgm:pt>
    <dgm:pt modelId="{2C74C2F1-4B76-4ED3-9994-E185FC128436}">
      <dgm:prSet custT="1"/>
      <dgm:spPr/>
      <dgm:t>
        <a:bodyPr/>
        <a:lstStyle/>
        <a:p>
          <a:r>
            <a:rPr lang="tr-TR" sz="1100" dirty="0"/>
            <a:t>Mevcut personelin eğitimi yeterli</a:t>
          </a:r>
        </a:p>
      </dgm:t>
    </dgm:pt>
    <dgm:pt modelId="{319EDD1F-34FF-4799-81EC-89EDDFA87FE3}" type="parTrans" cxnId="{096182CF-9C42-43ED-B5EC-EADE4C9F482F}">
      <dgm:prSet/>
      <dgm:spPr/>
      <dgm:t>
        <a:bodyPr/>
        <a:lstStyle/>
        <a:p>
          <a:endParaRPr lang="tr-TR"/>
        </a:p>
      </dgm:t>
    </dgm:pt>
    <dgm:pt modelId="{016F7718-DB45-496A-B0F0-4955BA34273F}" type="sibTrans" cxnId="{096182CF-9C42-43ED-B5EC-EADE4C9F482F}">
      <dgm:prSet/>
      <dgm:spPr/>
      <dgm:t>
        <a:bodyPr/>
        <a:lstStyle/>
        <a:p>
          <a:endParaRPr lang="tr-TR"/>
        </a:p>
      </dgm:t>
    </dgm:pt>
    <dgm:pt modelId="{45B4AC7F-638E-46B7-B8FD-8F7A9FEB8A4A}">
      <dgm:prSet custT="1"/>
      <dgm:spPr/>
      <dgm:t>
        <a:bodyPr/>
        <a:lstStyle/>
        <a:p>
          <a:r>
            <a:rPr lang="tr-TR" sz="1100" dirty="0"/>
            <a:t>Nitelikli eleman sayısı yeter</a:t>
          </a:r>
        </a:p>
      </dgm:t>
    </dgm:pt>
    <dgm:pt modelId="{2B3D6CE0-837B-4175-AA96-5894A10765FC}" type="parTrans" cxnId="{3186E606-47DD-4381-AAD3-CB319E044716}">
      <dgm:prSet/>
      <dgm:spPr/>
      <dgm:t>
        <a:bodyPr/>
        <a:lstStyle/>
        <a:p>
          <a:endParaRPr lang="tr-TR"/>
        </a:p>
      </dgm:t>
    </dgm:pt>
    <dgm:pt modelId="{AE450F72-2500-4E00-B19C-B624962B6085}" type="sibTrans" cxnId="{3186E606-47DD-4381-AAD3-CB319E044716}">
      <dgm:prSet/>
      <dgm:spPr/>
      <dgm:t>
        <a:bodyPr/>
        <a:lstStyle/>
        <a:p>
          <a:endParaRPr lang="tr-TR"/>
        </a:p>
      </dgm:t>
    </dgm:pt>
    <dgm:pt modelId="{03D4176B-BAF9-4CA3-A3FB-4A28C3620836}">
      <dgm:prSet custT="1"/>
      <dgm:spPr/>
      <dgm:t>
        <a:bodyPr/>
        <a:lstStyle/>
        <a:p>
          <a:r>
            <a:rPr lang="tr-TR" sz="1100" dirty="0"/>
            <a:t>Birim maliyetler düşük</a:t>
          </a:r>
        </a:p>
      </dgm:t>
    </dgm:pt>
    <dgm:pt modelId="{D1E71035-EABB-4922-AC68-F08A9C72FB67}" type="parTrans" cxnId="{3A30BE4F-3E93-4A97-B044-A3A2A3EB11B0}">
      <dgm:prSet/>
      <dgm:spPr>
        <a:blipFill rotWithShape="0">
          <a:blip xmlns:r="http://schemas.openxmlformats.org/officeDocument/2006/relationships" r:embed="rId1"/>
          <a:stretch>
            <a:fillRect/>
          </a:stretch>
        </a:blipFill>
      </dgm:spPr>
      <dgm:t>
        <a:bodyPr/>
        <a:lstStyle/>
        <a:p>
          <a:endParaRPr lang="tr-TR"/>
        </a:p>
      </dgm:t>
    </dgm:pt>
    <dgm:pt modelId="{3C88F44D-6196-41EB-A683-546858094004}" type="sibTrans" cxnId="{3A30BE4F-3E93-4A97-B044-A3A2A3EB11B0}">
      <dgm:prSet/>
      <dgm:spPr/>
      <dgm:t>
        <a:bodyPr/>
        <a:lstStyle/>
        <a:p>
          <a:endParaRPr lang="tr-TR"/>
        </a:p>
      </dgm:t>
    </dgm:pt>
    <dgm:pt modelId="{C6860564-1954-4484-8AF7-6AEAD465A212}">
      <dgm:prSet custT="1"/>
      <dgm:spPr/>
      <dgm:t>
        <a:bodyPr/>
        <a:lstStyle/>
        <a:p>
          <a:r>
            <a:rPr lang="tr-TR" sz="1100" dirty="0"/>
            <a:t>Ürünlerin dizaynı güzel</a:t>
          </a:r>
        </a:p>
      </dgm:t>
    </dgm:pt>
    <dgm:pt modelId="{AE21020E-E304-4388-A994-C9793E9C0C7C}" type="parTrans" cxnId="{6E52EFD9-F82B-49FA-A5CD-70F884A92B5F}">
      <dgm:prSet/>
      <dgm:spPr/>
      <dgm:t>
        <a:bodyPr/>
        <a:lstStyle/>
        <a:p>
          <a:endParaRPr lang="tr-TR"/>
        </a:p>
      </dgm:t>
    </dgm:pt>
    <dgm:pt modelId="{30168108-9271-44C2-9187-3F4790B33C31}" type="sibTrans" cxnId="{6E52EFD9-F82B-49FA-A5CD-70F884A92B5F}">
      <dgm:prSet/>
      <dgm:spPr/>
      <dgm:t>
        <a:bodyPr/>
        <a:lstStyle/>
        <a:p>
          <a:endParaRPr lang="tr-TR"/>
        </a:p>
      </dgm:t>
    </dgm:pt>
    <dgm:pt modelId="{405149AC-F5F4-49DD-8736-DBDB9845CCC3}">
      <dgm:prSet custT="1"/>
      <dgm:spPr/>
      <dgm:t>
        <a:bodyPr/>
        <a:lstStyle/>
        <a:p>
          <a:r>
            <a:rPr lang="tr-TR" sz="1100" dirty="0"/>
            <a:t>Fiyat politikası doğru</a:t>
          </a:r>
        </a:p>
      </dgm:t>
    </dgm:pt>
    <dgm:pt modelId="{9E526CFC-0C3D-49D9-8F26-647C53DDCC22}" type="parTrans" cxnId="{60487F3E-DE0D-46FA-8540-456FE593B22A}">
      <dgm:prSet/>
      <dgm:spPr/>
      <dgm:t>
        <a:bodyPr/>
        <a:lstStyle/>
        <a:p>
          <a:endParaRPr lang="tr-TR"/>
        </a:p>
      </dgm:t>
    </dgm:pt>
    <dgm:pt modelId="{E895DE8F-09E3-4BCF-900F-74C0D063D6A8}" type="sibTrans" cxnId="{60487F3E-DE0D-46FA-8540-456FE593B22A}">
      <dgm:prSet/>
      <dgm:spPr/>
      <dgm:t>
        <a:bodyPr/>
        <a:lstStyle/>
        <a:p>
          <a:endParaRPr lang="tr-TR"/>
        </a:p>
      </dgm:t>
    </dgm:pt>
    <dgm:pt modelId="{14AF38FE-5D8F-497A-BA3C-CBE025A58AF5}">
      <dgm:prSet custT="1"/>
      <dgm:spPr/>
      <dgm:t>
        <a:bodyPr/>
        <a:lstStyle/>
        <a:p>
          <a:r>
            <a:rPr lang="tr-TR" sz="1100" dirty="0"/>
            <a:t>Pazarlaması yeterli</a:t>
          </a:r>
        </a:p>
      </dgm:t>
    </dgm:pt>
    <dgm:pt modelId="{C3E80914-E837-4543-BBFD-C05897ADB90C}" type="sibTrans" cxnId="{72E7A876-AB2D-4D90-B3EA-537EE8D74134}">
      <dgm:prSet/>
      <dgm:spPr/>
      <dgm:t>
        <a:bodyPr/>
        <a:lstStyle/>
        <a:p>
          <a:endParaRPr lang="tr-TR"/>
        </a:p>
      </dgm:t>
    </dgm:pt>
    <dgm:pt modelId="{805E4BD3-2695-4A85-BDFF-944AF63D3225}" type="parTrans" cxnId="{72E7A876-AB2D-4D90-B3EA-537EE8D74134}">
      <dgm:prSet/>
      <dgm:spPr/>
      <dgm:t>
        <a:bodyPr/>
        <a:lstStyle/>
        <a:p>
          <a:endParaRPr lang="tr-TR"/>
        </a:p>
      </dgm:t>
    </dgm:pt>
    <dgm:pt modelId="{B0ADF403-BC3D-4B2D-BA01-75891FD00DE5}">
      <dgm:prSet custT="1"/>
      <dgm:spPr/>
      <dgm:t>
        <a:bodyPr/>
        <a:lstStyle/>
        <a:p>
          <a:r>
            <a:rPr lang="tr-TR" sz="900" dirty="0"/>
            <a:t>Talebi doğru okuyor</a:t>
          </a:r>
        </a:p>
      </dgm:t>
    </dgm:pt>
    <dgm:pt modelId="{E6CAB8CF-D687-438D-8D19-6B2349DA7828}" type="parTrans" cxnId="{BAFFEA70-0F76-467F-8C4F-1CDEBE0E74F2}">
      <dgm:prSet/>
      <dgm:spPr/>
      <dgm:t>
        <a:bodyPr/>
        <a:lstStyle/>
        <a:p>
          <a:endParaRPr lang="tr-TR"/>
        </a:p>
      </dgm:t>
    </dgm:pt>
    <dgm:pt modelId="{F7A7A4C1-FB33-4C66-A5F7-3F90E1FCE0D0}" type="sibTrans" cxnId="{BAFFEA70-0F76-467F-8C4F-1CDEBE0E74F2}">
      <dgm:prSet/>
      <dgm:spPr/>
      <dgm:t>
        <a:bodyPr/>
        <a:lstStyle/>
        <a:p>
          <a:endParaRPr lang="tr-TR"/>
        </a:p>
      </dgm:t>
    </dgm:pt>
    <dgm:pt modelId="{4C1B3B7F-5581-4CE9-8075-6FB81C315A3E}">
      <dgm:prSet custT="1"/>
      <dgm:spPr/>
      <dgm:t>
        <a:bodyPr/>
        <a:lstStyle/>
        <a:p>
          <a:r>
            <a:rPr lang="tr-TR" sz="1000" dirty="0"/>
            <a:t>Tanıtım eksikliği yok</a:t>
          </a:r>
        </a:p>
      </dgm:t>
    </dgm:pt>
    <dgm:pt modelId="{1EBFC7FE-02C0-40AD-915F-6064F8B7D399}" type="parTrans" cxnId="{0170F79D-7156-4814-8BF9-5B236366E394}">
      <dgm:prSet/>
      <dgm:spPr/>
      <dgm:t>
        <a:bodyPr/>
        <a:lstStyle/>
        <a:p>
          <a:endParaRPr lang="tr-TR"/>
        </a:p>
      </dgm:t>
    </dgm:pt>
    <dgm:pt modelId="{67ED94FE-3AFE-444F-8BCD-42E3A40E4A4F}" type="sibTrans" cxnId="{0170F79D-7156-4814-8BF9-5B236366E394}">
      <dgm:prSet/>
      <dgm:spPr/>
      <dgm:t>
        <a:bodyPr/>
        <a:lstStyle/>
        <a:p>
          <a:endParaRPr lang="tr-TR"/>
        </a:p>
      </dgm:t>
    </dgm:pt>
    <dgm:pt modelId="{221137D2-3F38-4515-B318-676E90C2CA97}">
      <dgm:prSet custT="1"/>
      <dgm:spPr/>
      <dgm:t>
        <a:bodyPr/>
        <a:lstStyle/>
        <a:p>
          <a:r>
            <a:rPr lang="tr-TR" sz="1000" dirty="0"/>
            <a:t>Müşteri ağı var.</a:t>
          </a:r>
        </a:p>
      </dgm:t>
    </dgm:pt>
    <dgm:pt modelId="{1BD97B00-12CE-45DD-8544-6EB8086E04C9}" type="parTrans" cxnId="{8BE8620A-C439-452B-9EBA-1392BA2E5640}">
      <dgm:prSet/>
      <dgm:spPr/>
      <dgm:t>
        <a:bodyPr/>
        <a:lstStyle/>
        <a:p>
          <a:endParaRPr lang="tr-TR"/>
        </a:p>
      </dgm:t>
    </dgm:pt>
    <dgm:pt modelId="{EA5B726E-42D0-4151-9B92-D29A754C5807}" type="sibTrans" cxnId="{8BE8620A-C439-452B-9EBA-1392BA2E5640}">
      <dgm:prSet/>
      <dgm:spPr/>
      <dgm:t>
        <a:bodyPr/>
        <a:lstStyle/>
        <a:p>
          <a:endParaRPr lang="tr-TR"/>
        </a:p>
      </dgm:t>
    </dgm:pt>
    <dgm:pt modelId="{5C195CB2-59F3-4092-9896-DE769F237E0F}">
      <dgm:prSet custT="1"/>
      <dgm:spPr/>
      <dgm:t>
        <a:bodyPr/>
        <a:lstStyle/>
        <a:p>
          <a:r>
            <a:rPr lang="tr-TR" sz="1000" dirty="0"/>
            <a:t>Pazarlama stratejisi doğru</a:t>
          </a:r>
        </a:p>
      </dgm:t>
    </dgm:pt>
    <dgm:pt modelId="{20930CFA-C0EE-4389-B279-C988A6D491B0}" type="parTrans" cxnId="{0337A246-4D4E-488C-BF27-674FE1AB50DF}">
      <dgm:prSet/>
      <dgm:spPr/>
      <dgm:t>
        <a:bodyPr/>
        <a:lstStyle/>
        <a:p>
          <a:endParaRPr lang="tr-TR"/>
        </a:p>
      </dgm:t>
    </dgm:pt>
    <dgm:pt modelId="{136CBC11-D8A3-4C0E-9259-5ADE93FE5BAB}" type="sibTrans" cxnId="{0337A246-4D4E-488C-BF27-674FE1AB50DF}">
      <dgm:prSet/>
      <dgm:spPr/>
      <dgm:t>
        <a:bodyPr/>
        <a:lstStyle/>
        <a:p>
          <a:endParaRPr lang="tr-TR"/>
        </a:p>
      </dgm:t>
    </dgm:pt>
    <dgm:pt modelId="{DC884DF0-2E68-404D-BF60-C128F61A0D17}">
      <dgm:prSet custT="1"/>
      <dgm:spPr/>
      <dgm:t>
        <a:bodyPr/>
        <a:lstStyle/>
        <a:p>
          <a:r>
            <a:rPr lang="tr-TR" sz="1000" dirty="0"/>
            <a:t>Pazar araştırması yaptı</a:t>
          </a:r>
        </a:p>
      </dgm:t>
    </dgm:pt>
    <dgm:pt modelId="{1883CBB7-6F55-4679-99AA-98ECDB20D82F}" type="parTrans" cxnId="{0C8933B1-A42D-46F8-A760-1E6A5B1E637C}">
      <dgm:prSet/>
      <dgm:spPr/>
      <dgm:t>
        <a:bodyPr/>
        <a:lstStyle/>
        <a:p>
          <a:endParaRPr lang="tr-TR"/>
        </a:p>
      </dgm:t>
    </dgm:pt>
    <dgm:pt modelId="{4BFCAD78-AEC5-4839-8F25-E54E71AC45B5}" type="sibTrans" cxnId="{0C8933B1-A42D-46F8-A760-1E6A5B1E637C}">
      <dgm:prSet/>
      <dgm:spPr/>
      <dgm:t>
        <a:bodyPr/>
        <a:lstStyle/>
        <a:p>
          <a:endParaRPr lang="tr-TR"/>
        </a:p>
      </dgm:t>
    </dgm:pt>
    <dgm:pt modelId="{B5B5843B-6FC6-4C0F-8C33-EDDDE958D4A7}">
      <dgm:prSet/>
      <dgm:spPr/>
      <dgm:t>
        <a:bodyPr/>
        <a:lstStyle/>
        <a:p>
          <a:r>
            <a:rPr lang="tr-TR" dirty="0"/>
            <a:t>Müşteri ilişkilerine gereken önemi veriyor.</a:t>
          </a:r>
        </a:p>
      </dgm:t>
    </dgm:pt>
    <dgm:pt modelId="{449EDA93-15F6-467D-9A73-C2DA4070FE51}" type="parTrans" cxnId="{DFB6AE01-C6F7-4161-B6FB-431ADB0C8895}">
      <dgm:prSet/>
      <dgm:spPr/>
      <dgm:t>
        <a:bodyPr/>
        <a:lstStyle/>
        <a:p>
          <a:endParaRPr lang="tr-TR"/>
        </a:p>
      </dgm:t>
    </dgm:pt>
    <dgm:pt modelId="{A103B145-42C3-47F8-A8CF-EB826A02F340}" type="sibTrans" cxnId="{DFB6AE01-C6F7-4161-B6FB-431ADB0C8895}">
      <dgm:prSet/>
      <dgm:spPr/>
      <dgm:t>
        <a:bodyPr/>
        <a:lstStyle/>
        <a:p>
          <a:endParaRPr lang="tr-TR"/>
        </a:p>
      </dgm:t>
    </dgm:pt>
    <dgm:pt modelId="{EC76450B-6876-43CE-8D34-FFDDEE5AF729}">
      <dgm:prSet custT="1"/>
      <dgm:spPr/>
      <dgm:t>
        <a:bodyPr/>
        <a:lstStyle/>
        <a:p>
          <a:r>
            <a:rPr lang="tr-TR" sz="1100" dirty="0"/>
            <a:t>Girdi fiyatları düşük</a:t>
          </a:r>
        </a:p>
      </dgm:t>
    </dgm:pt>
    <dgm:pt modelId="{B46980BF-FBB0-41A2-882E-14960D7F37C4}" type="parTrans" cxnId="{7E063E44-CE1B-4F35-A0DC-E594B8DA7119}">
      <dgm:prSet/>
      <dgm:spPr/>
      <dgm:t>
        <a:bodyPr/>
        <a:lstStyle/>
        <a:p>
          <a:endParaRPr lang="tr-TR"/>
        </a:p>
      </dgm:t>
    </dgm:pt>
    <dgm:pt modelId="{5E8F809E-5974-4D39-87B6-E8844F395B30}" type="sibTrans" cxnId="{7E063E44-CE1B-4F35-A0DC-E594B8DA7119}">
      <dgm:prSet/>
      <dgm:spPr/>
      <dgm:t>
        <a:bodyPr/>
        <a:lstStyle/>
        <a:p>
          <a:endParaRPr lang="tr-TR"/>
        </a:p>
      </dgm:t>
    </dgm:pt>
    <dgm:pt modelId="{64454608-DA8A-4D17-A76A-84C923B833F0}">
      <dgm:prSet custT="1"/>
      <dgm:spPr/>
      <dgm:t>
        <a:bodyPr/>
        <a:lstStyle/>
        <a:p>
          <a:r>
            <a:rPr lang="tr-TR" sz="1100" dirty="0"/>
            <a:t>Vergiler düşük</a:t>
          </a:r>
        </a:p>
      </dgm:t>
    </dgm:pt>
    <dgm:pt modelId="{27E490CC-1F6B-4721-8659-7390E28CFE85}" type="parTrans" cxnId="{013BCAF6-D48F-4E84-BF99-9009255469CC}">
      <dgm:prSet/>
      <dgm:spPr/>
      <dgm:t>
        <a:bodyPr/>
        <a:lstStyle/>
        <a:p>
          <a:endParaRPr lang="tr-TR"/>
        </a:p>
      </dgm:t>
    </dgm:pt>
    <dgm:pt modelId="{D8E232B5-73D9-45BD-8121-09033EEF2758}" type="sibTrans" cxnId="{013BCAF6-D48F-4E84-BF99-9009255469CC}">
      <dgm:prSet/>
      <dgm:spPr/>
      <dgm:t>
        <a:bodyPr/>
        <a:lstStyle/>
        <a:p>
          <a:endParaRPr lang="tr-TR"/>
        </a:p>
      </dgm:t>
    </dgm:pt>
    <dgm:pt modelId="{33926415-6A08-4CBE-9D56-727C7E358919}">
      <dgm:prSet custT="1"/>
      <dgm:spPr/>
      <dgm:t>
        <a:bodyPr/>
        <a:lstStyle/>
        <a:p>
          <a:r>
            <a:rPr lang="tr-TR" sz="1100" dirty="0"/>
            <a:t>Enerji maliyetleri düşük</a:t>
          </a:r>
        </a:p>
      </dgm:t>
    </dgm:pt>
    <dgm:pt modelId="{CEEC0F25-36D9-4BB1-AE79-DD705A0D65FB}" type="parTrans" cxnId="{9B030986-4650-41A1-8735-8C322FFDD18E}">
      <dgm:prSet/>
      <dgm:spPr/>
      <dgm:t>
        <a:bodyPr/>
        <a:lstStyle/>
        <a:p>
          <a:endParaRPr lang="tr-TR"/>
        </a:p>
      </dgm:t>
    </dgm:pt>
    <dgm:pt modelId="{692EAB45-2F11-44FB-9CC1-CD6848CC2D4A}" type="sibTrans" cxnId="{9B030986-4650-41A1-8735-8C322FFDD18E}">
      <dgm:prSet/>
      <dgm:spPr/>
      <dgm:t>
        <a:bodyPr/>
        <a:lstStyle/>
        <a:p>
          <a:endParaRPr lang="tr-TR"/>
        </a:p>
      </dgm:t>
    </dgm:pt>
    <dgm:pt modelId="{B18183C3-C3C3-41F8-B73F-4C5071E76CB1}">
      <dgm:prSet custT="1"/>
      <dgm:spPr/>
      <dgm:t>
        <a:bodyPr/>
        <a:lstStyle/>
        <a:p>
          <a:r>
            <a:rPr lang="tr-TR" sz="1100" dirty="0"/>
            <a:t>Hammadde fiyatları düşük</a:t>
          </a:r>
        </a:p>
      </dgm:t>
    </dgm:pt>
    <dgm:pt modelId="{7DD78B87-A5AC-49A2-9219-8CFF3BEC5EDF}" type="parTrans" cxnId="{51FEDA57-D39D-4595-8BA0-8061340C302F}">
      <dgm:prSet/>
      <dgm:spPr/>
      <dgm:t>
        <a:bodyPr/>
        <a:lstStyle/>
        <a:p>
          <a:endParaRPr lang="tr-TR"/>
        </a:p>
      </dgm:t>
    </dgm:pt>
    <dgm:pt modelId="{A7E33826-76C3-48C2-9961-90AC890A6014}" type="sibTrans" cxnId="{51FEDA57-D39D-4595-8BA0-8061340C302F}">
      <dgm:prSet/>
      <dgm:spPr/>
      <dgm:t>
        <a:bodyPr/>
        <a:lstStyle/>
        <a:p>
          <a:endParaRPr lang="tr-TR"/>
        </a:p>
      </dgm:t>
    </dgm:pt>
    <dgm:pt modelId="{9180AC6F-067E-4ED1-BE4A-AAF52113D741}">
      <dgm:prSet custT="1"/>
      <dgm:spPr/>
      <dgm:t>
        <a:bodyPr/>
        <a:lstStyle/>
        <a:p>
          <a:r>
            <a:rPr lang="tr-TR" sz="1100" dirty="0"/>
            <a:t>İşçilik ücretleri düşük</a:t>
          </a:r>
        </a:p>
      </dgm:t>
    </dgm:pt>
    <dgm:pt modelId="{A0BABF3C-2AFC-460D-8810-D857B7D94552}" type="parTrans" cxnId="{DE7B4D6E-8AE1-4F70-9882-1119FBEDE8ED}">
      <dgm:prSet/>
      <dgm:spPr/>
      <dgm:t>
        <a:bodyPr/>
        <a:lstStyle/>
        <a:p>
          <a:endParaRPr lang="tr-TR"/>
        </a:p>
      </dgm:t>
    </dgm:pt>
    <dgm:pt modelId="{3ADEB99F-312A-4ED4-B75C-DF1E69C219D0}" type="sibTrans" cxnId="{DE7B4D6E-8AE1-4F70-9882-1119FBEDE8ED}">
      <dgm:prSet/>
      <dgm:spPr/>
      <dgm:t>
        <a:bodyPr/>
        <a:lstStyle/>
        <a:p>
          <a:endParaRPr lang="tr-TR"/>
        </a:p>
      </dgm:t>
    </dgm:pt>
    <dgm:pt modelId="{CD6EE8A8-B9DF-441F-BA8D-3A69020BF4FF}">
      <dgm:prSet custT="1"/>
      <dgm:spPr/>
      <dgm:t>
        <a:bodyPr/>
        <a:lstStyle/>
        <a:p>
          <a:r>
            <a:rPr lang="tr-TR" sz="1100" dirty="0"/>
            <a:t>Vergi politikası iyi</a:t>
          </a:r>
        </a:p>
      </dgm:t>
    </dgm:pt>
    <dgm:pt modelId="{E655529F-4ACA-4B44-BF3B-878283BA4B81}" type="parTrans" cxnId="{26D54044-1494-4C66-9F94-96B117606C0B}">
      <dgm:prSet/>
      <dgm:spPr/>
      <dgm:t>
        <a:bodyPr/>
        <a:lstStyle/>
        <a:p>
          <a:endParaRPr lang="tr-TR"/>
        </a:p>
      </dgm:t>
    </dgm:pt>
    <dgm:pt modelId="{39AA12A4-577F-4B8C-BF4A-2C0A7EDCABFD}" type="sibTrans" cxnId="{26D54044-1494-4C66-9F94-96B117606C0B}">
      <dgm:prSet/>
      <dgm:spPr/>
      <dgm:t>
        <a:bodyPr/>
        <a:lstStyle/>
        <a:p>
          <a:endParaRPr lang="tr-TR"/>
        </a:p>
      </dgm:t>
    </dgm:pt>
    <dgm:pt modelId="{3D77979A-B275-4D8B-B1A7-BDB159EDB6FD}">
      <dgm:prSet custT="1"/>
      <dgm:spPr/>
      <dgm:t>
        <a:bodyPr/>
        <a:lstStyle/>
        <a:p>
          <a:r>
            <a:rPr lang="tr-TR" sz="1100" dirty="0"/>
            <a:t>Teşvik sistemi yeterli</a:t>
          </a:r>
        </a:p>
      </dgm:t>
    </dgm:pt>
    <dgm:pt modelId="{0D1830DD-D096-4CD2-936B-C48CB3853853}" type="parTrans" cxnId="{0066A085-47CA-41C7-8326-526C53B4017C}">
      <dgm:prSet/>
      <dgm:spPr/>
      <dgm:t>
        <a:bodyPr/>
        <a:lstStyle/>
        <a:p>
          <a:endParaRPr lang="tr-TR"/>
        </a:p>
      </dgm:t>
    </dgm:pt>
    <dgm:pt modelId="{A2705A19-449D-4DBE-94C3-AC2D76C534FC}" type="sibTrans" cxnId="{0066A085-47CA-41C7-8326-526C53B4017C}">
      <dgm:prSet/>
      <dgm:spPr/>
      <dgm:t>
        <a:bodyPr/>
        <a:lstStyle/>
        <a:p>
          <a:endParaRPr lang="tr-TR"/>
        </a:p>
      </dgm:t>
    </dgm:pt>
    <dgm:pt modelId="{57DFA4F7-E4DC-4EE1-8FF0-E8BA674EFB34}" type="pres">
      <dgm:prSet presAssocID="{19071F66-2F6B-4909-B997-1C1648E117C3}" presName="hierChild1" presStyleCnt="0">
        <dgm:presLayoutVars>
          <dgm:orgChart val="1"/>
          <dgm:chPref val="1"/>
          <dgm:dir/>
          <dgm:animOne val="branch"/>
          <dgm:animLvl val="lvl"/>
          <dgm:resizeHandles/>
        </dgm:presLayoutVars>
      </dgm:prSet>
      <dgm:spPr/>
      <dgm:t>
        <a:bodyPr/>
        <a:lstStyle/>
        <a:p>
          <a:endParaRPr lang="tr-TR"/>
        </a:p>
      </dgm:t>
    </dgm:pt>
    <dgm:pt modelId="{6F2CB335-A596-4D50-9EB1-701A62B6C08C}" type="pres">
      <dgm:prSet presAssocID="{89EB9DA6-CB65-4EAF-8048-7F1B74103A5F}" presName="hierRoot1" presStyleCnt="0">
        <dgm:presLayoutVars>
          <dgm:hierBranch val="init"/>
        </dgm:presLayoutVars>
      </dgm:prSet>
      <dgm:spPr/>
    </dgm:pt>
    <dgm:pt modelId="{DB2FBAAD-B863-4A00-9C3D-8B578A789EC9}" type="pres">
      <dgm:prSet presAssocID="{89EB9DA6-CB65-4EAF-8048-7F1B74103A5F}" presName="rootComposite1" presStyleCnt="0"/>
      <dgm:spPr/>
    </dgm:pt>
    <dgm:pt modelId="{C0B5A6B1-8E32-4DA7-B532-E087B286B525}" type="pres">
      <dgm:prSet presAssocID="{89EB9DA6-CB65-4EAF-8048-7F1B74103A5F}" presName="rootText1" presStyleLbl="node0" presStyleIdx="0" presStyleCnt="1" custScaleX="445987" custScaleY="229248" custLinFactNeighborX="-15885" custLinFactNeighborY="-82621">
        <dgm:presLayoutVars>
          <dgm:chPref val="3"/>
        </dgm:presLayoutVars>
      </dgm:prSet>
      <dgm:spPr/>
      <dgm:t>
        <a:bodyPr/>
        <a:lstStyle/>
        <a:p>
          <a:endParaRPr lang="tr-TR"/>
        </a:p>
      </dgm:t>
    </dgm:pt>
    <dgm:pt modelId="{E1F3EA58-B666-4D7E-A255-C6C1AAB9F45C}" type="pres">
      <dgm:prSet presAssocID="{89EB9DA6-CB65-4EAF-8048-7F1B74103A5F}" presName="rootConnector1" presStyleLbl="node1" presStyleIdx="0" presStyleCnt="0"/>
      <dgm:spPr/>
      <dgm:t>
        <a:bodyPr/>
        <a:lstStyle/>
        <a:p>
          <a:endParaRPr lang="tr-TR"/>
        </a:p>
      </dgm:t>
    </dgm:pt>
    <dgm:pt modelId="{51066286-0CBB-4D8E-B3A0-98D43AE4DC8E}" type="pres">
      <dgm:prSet presAssocID="{89EB9DA6-CB65-4EAF-8048-7F1B74103A5F}" presName="hierChild2" presStyleCnt="0"/>
      <dgm:spPr/>
    </dgm:pt>
    <dgm:pt modelId="{D91CD1E1-2721-43ED-86FC-B4827E8C5876}" type="pres">
      <dgm:prSet presAssocID="{C8BEAF79-CBCA-4018-83F5-BA0D1FE40BE6}" presName="Name37" presStyleLbl="parChTrans1D2" presStyleIdx="0" presStyleCnt="6"/>
      <dgm:spPr/>
      <dgm:t>
        <a:bodyPr/>
        <a:lstStyle/>
        <a:p>
          <a:endParaRPr lang="tr-TR"/>
        </a:p>
      </dgm:t>
    </dgm:pt>
    <dgm:pt modelId="{3EF90E9F-1029-4078-A8B7-952095103AC2}" type="pres">
      <dgm:prSet presAssocID="{95F0CD35-5CE4-4BF4-B161-DDB4D579ED3C}" presName="hierRoot2" presStyleCnt="0">
        <dgm:presLayoutVars>
          <dgm:hierBranch val="init"/>
        </dgm:presLayoutVars>
      </dgm:prSet>
      <dgm:spPr/>
    </dgm:pt>
    <dgm:pt modelId="{40066D61-7A10-41BA-B79D-48848C0D9D9D}" type="pres">
      <dgm:prSet presAssocID="{95F0CD35-5CE4-4BF4-B161-DDB4D579ED3C}" presName="rootComposite" presStyleCnt="0"/>
      <dgm:spPr/>
    </dgm:pt>
    <dgm:pt modelId="{2272A8C6-CECC-41BE-9FF9-17952C4AA3A3}" type="pres">
      <dgm:prSet presAssocID="{95F0CD35-5CE4-4BF4-B161-DDB4D579ED3C}" presName="rootText" presStyleLbl="node2" presStyleIdx="0" presStyleCnt="6" custScaleX="119938" custScaleY="182801">
        <dgm:presLayoutVars>
          <dgm:chPref val="3"/>
        </dgm:presLayoutVars>
      </dgm:prSet>
      <dgm:spPr/>
      <dgm:t>
        <a:bodyPr/>
        <a:lstStyle/>
        <a:p>
          <a:endParaRPr lang="tr-TR"/>
        </a:p>
      </dgm:t>
    </dgm:pt>
    <dgm:pt modelId="{717144F2-15E6-4913-B5AF-DAF5DC22B0A8}" type="pres">
      <dgm:prSet presAssocID="{95F0CD35-5CE4-4BF4-B161-DDB4D579ED3C}" presName="rootConnector" presStyleLbl="node2" presStyleIdx="0" presStyleCnt="6"/>
      <dgm:spPr/>
      <dgm:t>
        <a:bodyPr/>
        <a:lstStyle/>
        <a:p>
          <a:endParaRPr lang="tr-TR"/>
        </a:p>
      </dgm:t>
    </dgm:pt>
    <dgm:pt modelId="{53B89525-CB5E-4AEC-A5FB-51F06FC930BA}" type="pres">
      <dgm:prSet presAssocID="{95F0CD35-5CE4-4BF4-B161-DDB4D579ED3C}" presName="hierChild4" presStyleCnt="0"/>
      <dgm:spPr/>
    </dgm:pt>
    <dgm:pt modelId="{A2D0A61C-59F4-4EF3-90A3-7D11201D024E}" type="pres">
      <dgm:prSet presAssocID="{F6C653D4-C70B-4C56-B070-136C230771C3}" presName="Name37" presStyleLbl="parChTrans1D3" presStyleIdx="0" presStyleCnt="13"/>
      <dgm:spPr/>
      <dgm:t>
        <a:bodyPr/>
        <a:lstStyle/>
        <a:p>
          <a:endParaRPr lang="tr-TR"/>
        </a:p>
      </dgm:t>
    </dgm:pt>
    <dgm:pt modelId="{0A9D1F23-4423-4552-A2CE-B21D75AF475C}" type="pres">
      <dgm:prSet presAssocID="{C85FFA34-6FD4-4713-A809-39A00B9D1E7E}" presName="hierRoot2" presStyleCnt="0">
        <dgm:presLayoutVars>
          <dgm:hierBranch val="init"/>
        </dgm:presLayoutVars>
      </dgm:prSet>
      <dgm:spPr/>
    </dgm:pt>
    <dgm:pt modelId="{9E6CFEC5-7BEE-4715-A7E2-4EBB23337A3A}" type="pres">
      <dgm:prSet presAssocID="{C85FFA34-6FD4-4713-A809-39A00B9D1E7E}" presName="rootComposite" presStyleCnt="0"/>
      <dgm:spPr/>
    </dgm:pt>
    <dgm:pt modelId="{C224BF6C-FB24-439D-8DF9-E2BC65C6EC0B}" type="pres">
      <dgm:prSet presAssocID="{C85FFA34-6FD4-4713-A809-39A00B9D1E7E}" presName="rootText" presStyleLbl="node3" presStyleIdx="0" presStyleCnt="13" custScaleX="101594" custScaleY="344937">
        <dgm:presLayoutVars>
          <dgm:chPref val="3"/>
        </dgm:presLayoutVars>
      </dgm:prSet>
      <dgm:spPr/>
      <dgm:t>
        <a:bodyPr/>
        <a:lstStyle/>
        <a:p>
          <a:endParaRPr lang="tr-TR"/>
        </a:p>
      </dgm:t>
    </dgm:pt>
    <dgm:pt modelId="{1BA57F63-0197-4195-9F2B-23707FDC88C8}" type="pres">
      <dgm:prSet presAssocID="{C85FFA34-6FD4-4713-A809-39A00B9D1E7E}" presName="rootConnector" presStyleLbl="node3" presStyleIdx="0" presStyleCnt="13"/>
      <dgm:spPr/>
      <dgm:t>
        <a:bodyPr/>
        <a:lstStyle/>
        <a:p>
          <a:endParaRPr lang="tr-TR"/>
        </a:p>
      </dgm:t>
    </dgm:pt>
    <dgm:pt modelId="{6C2D1279-CC9F-4F09-9E99-12B4B4578966}" type="pres">
      <dgm:prSet presAssocID="{C85FFA34-6FD4-4713-A809-39A00B9D1E7E}" presName="hierChild4" presStyleCnt="0"/>
      <dgm:spPr/>
    </dgm:pt>
    <dgm:pt modelId="{04B794D0-C0BA-488A-A2CE-B922E51168FF}" type="pres">
      <dgm:prSet presAssocID="{C85FFA34-6FD4-4713-A809-39A00B9D1E7E}" presName="hierChild5" presStyleCnt="0"/>
      <dgm:spPr/>
    </dgm:pt>
    <dgm:pt modelId="{B5E9D5D6-A206-4AF9-8A2B-E6321F9610CD}" type="pres">
      <dgm:prSet presAssocID="{626B9159-155A-4D44-AE82-2188B406C0D2}" presName="Name37" presStyleLbl="parChTrans1D3" presStyleIdx="1" presStyleCnt="13"/>
      <dgm:spPr/>
      <dgm:t>
        <a:bodyPr/>
        <a:lstStyle/>
        <a:p>
          <a:endParaRPr lang="tr-TR"/>
        </a:p>
      </dgm:t>
    </dgm:pt>
    <dgm:pt modelId="{D3C8FEBA-419A-4D50-8D0B-EF0F9C46BAEB}" type="pres">
      <dgm:prSet presAssocID="{7F4BD890-10DA-43D9-BFE0-7D125DA3607B}" presName="hierRoot2" presStyleCnt="0">
        <dgm:presLayoutVars>
          <dgm:hierBranch val="init"/>
        </dgm:presLayoutVars>
      </dgm:prSet>
      <dgm:spPr/>
    </dgm:pt>
    <dgm:pt modelId="{FEEB7969-0FEE-49A7-B918-2C362AE7691E}" type="pres">
      <dgm:prSet presAssocID="{7F4BD890-10DA-43D9-BFE0-7D125DA3607B}" presName="rootComposite" presStyleCnt="0"/>
      <dgm:spPr/>
    </dgm:pt>
    <dgm:pt modelId="{A0892208-F47B-42C2-AA2D-78F82C404C28}" type="pres">
      <dgm:prSet presAssocID="{7F4BD890-10DA-43D9-BFE0-7D125DA3607B}" presName="rootText" presStyleLbl="node3" presStyleIdx="1" presStyleCnt="13" custScaleX="94425" custScaleY="168287">
        <dgm:presLayoutVars>
          <dgm:chPref val="3"/>
        </dgm:presLayoutVars>
      </dgm:prSet>
      <dgm:spPr/>
      <dgm:t>
        <a:bodyPr/>
        <a:lstStyle/>
        <a:p>
          <a:endParaRPr lang="tr-TR"/>
        </a:p>
      </dgm:t>
    </dgm:pt>
    <dgm:pt modelId="{063F7326-A549-4C59-AD4A-23B80B1D2E54}" type="pres">
      <dgm:prSet presAssocID="{7F4BD890-10DA-43D9-BFE0-7D125DA3607B}" presName="rootConnector" presStyleLbl="node3" presStyleIdx="1" presStyleCnt="13"/>
      <dgm:spPr/>
      <dgm:t>
        <a:bodyPr/>
        <a:lstStyle/>
        <a:p>
          <a:endParaRPr lang="tr-TR"/>
        </a:p>
      </dgm:t>
    </dgm:pt>
    <dgm:pt modelId="{A69C1CC6-20AB-462B-A703-C7C15ADCF917}" type="pres">
      <dgm:prSet presAssocID="{7F4BD890-10DA-43D9-BFE0-7D125DA3607B}" presName="hierChild4" presStyleCnt="0"/>
      <dgm:spPr/>
    </dgm:pt>
    <dgm:pt modelId="{D29F9740-0CBD-43A8-B63B-1FD088B9A6A4}" type="pres">
      <dgm:prSet presAssocID="{3C10517F-AA32-45E5-AE07-7C4CDE0F4C0D}" presName="Name37" presStyleLbl="parChTrans1D4" presStyleIdx="0" presStyleCnt="14"/>
      <dgm:spPr/>
      <dgm:t>
        <a:bodyPr/>
        <a:lstStyle/>
        <a:p>
          <a:endParaRPr lang="tr-TR"/>
        </a:p>
      </dgm:t>
    </dgm:pt>
    <dgm:pt modelId="{AC15F49E-7631-43F7-A548-824266A82716}" type="pres">
      <dgm:prSet presAssocID="{C3218298-216A-4B26-AEBB-ECE0D908FB14}" presName="hierRoot2" presStyleCnt="0">
        <dgm:presLayoutVars>
          <dgm:hierBranch val="init"/>
        </dgm:presLayoutVars>
      </dgm:prSet>
      <dgm:spPr/>
    </dgm:pt>
    <dgm:pt modelId="{CA11A4C3-72B7-4D4F-824B-CB1B01C64686}" type="pres">
      <dgm:prSet presAssocID="{C3218298-216A-4B26-AEBB-ECE0D908FB14}" presName="rootComposite" presStyleCnt="0"/>
      <dgm:spPr/>
    </dgm:pt>
    <dgm:pt modelId="{E9A91452-CB27-4FFA-A448-9CA0DE48FB58}" type="pres">
      <dgm:prSet presAssocID="{C3218298-216A-4B26-AEBB-ECE0D908FB14}" presName="rootText" presStyleLbl="node4" presStyleIdx="0" presStyleCnt="14" custScaleX="107979" custScaleY="198003">
        <dgm:presLayoutVars>
          <dgm:chPref val="3"/>
        </dgm:presLayoutVars>
      </dgm:prSet>
      <dgm:spPr/>
      <dgm:t>
        <a:bodyPr/>
        <a:lstStyle/>
        <a:p>
          <a:endParaRPr lang="tr-TR"/>
        </a:p>
      </dgm:t>
    </dgm:pt>
    <dgm:pt modelId="{D7F012E5-F5A3-40D3-B767-77D37E58A45E}" type="pres">
      <dgm:prSet presAssocID="{C3218298-216A-4B26-AEBB-ECE0D908FB14}" presName="rootConnector" presStyleLbl="node4" presStyleIdx="0" presStyleCnt="14"/>
      <dgm:spPr/>
      <dgm:t>
        <a:bodyPr/>
        <a:lstStyle/>
        <a:p>
          <a:endParaRPr lang="tr-TR"/>
        </a:p>
      </dgm:t>
    </dgm:pt>
    <dgm:pt modelId="{68C1530F-BD26-4745-A696-5A771A36AB93}" type="pres">
      <dgm:prSet presAssocID="{C3218298-216A-4B26-AEBB-ECE0D908FB14}" presName="hierChild4" presStyleCnt="0"/>
      <dgm:spPr/>
    </dgm:pt>
    <dgm:pt modelId="{9C501B82-5398-41C8-AFC6-9382FAA453B0}" type="pres">
      <dgm:prSet presAssocID="{C3218298-216A-4B26-AEBB-ECE0D908FB14}" presName="hierChild5" presStyleCnt="0"/>
      <dgm:spPr/>
    </dgm:pt>
    <dgm:pt modelId="{F9E7B1DC-B275-4B62-B177-0AF19CC11E95}" type="pres">
      <dgm:prSet presAssocID="{20572C2D-D2FC-4321-AE5A-D89340997E55}" presName="Name37" presStyleLbl="parChTrans1D4" presStyleIdx="1" presStyleCnt="14"/>
      <dgm:spPr/>
      <dgm:t>
        <a:bodyPr/>
        <a:lstStyle/>
        <a:p>
          <a:endParaRPr lang="tr-TR"/>
        </a:p>
      </dgm:t>
    </dgm:pt>
    <dgm:pt modelId="{EB24B8CF-E813-4B8F-88E3-833E0B000745}" type="pres">
      <dgm:prSet presAssocID="{D781CB83-2503-40F7-8A71-E28827679547}" presName="hierRoot2" presStyleCnt="0">
        <dgm:presLayoutVars>
          <dgm:hierBranch val="init"/>
        </dgm:presLayoutVars>
      </dgm:prSet>
      <dgm:spPr/>
    </dgm:pt>
    <dgm:pt modelId="{CF1F11D3-38BC-4D64-AA66-41B58DB4A980}" type="pres">
      <dgm:prSet presAssocID="{D781CB83-2503-40F7-8A71-E28827679547}" presName="rootComposite" presStyleCnt="0"/>
      <dgm:spPr/>
    </dgm:pt>
    <dgm:pt modelId="{97B180AF-6BF4-4C82-9638-34E6AB4E28EA}" type="pres">
      <dgm:prSet presAssocID="{D781CB83-2503-40F7-8A71-E28827679547}" presName="rootText" presStyleLbl="node4" presStyleIdx="1" presStyleCnt="14" custScaleY="216777">
        <dgm:presLayoutVars>
          <dgm:chPref val="3"/>
        </dgm:presLayoutVars>
      </dgm:prSet>
      <dgm:spPr/>
      <dgm:t>
        <a:bodyPr/>
        <a:lstStyle/>
        <a:p>
          <a:endParaRPr lang="tr-TR"/>
        </a:p>
      </dgm:t>
    </dgm:pt>
    <dgm:pt modelId="{66FE9FC1-5FBC-483C-8E40-905F3CDF503F}" type="pres">
      <dgm:prSet presAssocID="{D781CB83-2503-40F7-8A71-E28827679547}" presName="rootConnector" presStyleLbl="node4" presStyleIdx="1" presStyleCnt="14"/>
      <dgm:spPr/>
      <dgm:t>
        <a:bodyPr/>
        <a:lstStyle/>
        <a:p>
          <a:endParaRPr lang="tr-TR"/>
        </a:p>
      </dgm:t>
    </dgm:pt>
    <dgm:pt modelId="{45A41808-03D2-46F5-A017-51B31A7A0E2F}" type="pres">
      <dgm:prSet presAssocID="{D781CB83-2503-40F7-8A71-E28827679547}" presName="hierChild4" presStyleCnt="0"/>
      <dgm:spPr/>
    </dgm:pt>
    <dgm:pt modelId="{01534EE4-7778-444B-9FCE-EFFA3412A196}" type="pres">
      <dgm:prSet presAssocID="{D781CB83-2503-40F7-8A71-E28827679547}" presName="hierChild5" presStyleCnt="0"/>
      <dgm:spPr/>
    </dgm:pt>
    <dgm:pt modelId="{975756C0-A38B-4F6F-82CF-DCC76A644794}" type="pres">
      <dgm:prSet presAssocID="{B132F03F-BF15-47D1-9892-429FA658F408}" presName="Name37" presStyleLbl="parChTrans1D4" presStyleIdx="2" presStyleCnt="14"/>
      <dgm:spPr/>
      <dgm:t>
        <a:bodyPr/>
        <a:lstStyle/>
        <a:p>
          <a:endParaRPr lang="tr-TR"/>
        </a:p>
      </dgm:t>
    </dgm:pt>
    <dgm:pt modelId="{BDD71E40-C672-4790-98D3-59CBC0BF3AFB}" type="pres">
      <dgm:prSet presAssocID="{DB209877-5DC9-49CD-AC9E-67B5D1E0AB0F}" presName="hierRoot2" presStyleCnt="0">
        <dgm:presLayoutVars>
          <dgm:hierBranch val="init"/>
        </dgm:presLayoutVars>
      </dgm:prSet>
      <dgm:spPr/>
    </dgm:pt>
    <dgm:pt modelId="{E338F6B9-7225-4285-B2EE-7DA9D3EC5465}" type="pres">
      <dgm:prSet presAssocID="{DB209877-5DC9-49CD-AC9E-67B5D1E0AB0F}" presName="rootComposite" presStyleCnt="0"/>
      <dgm:spPr/>
    </dgm:pt>
    <dgm:pt modelId="{165A33D5-5729-4152-B996-A1A3A92F6828}" type="pres">
      <dgm:prSet presAssocID="{DB209877-5DC9-49CD-AC9E-67B5D1E0AB0F}" presName="rootText" presStyleLbl="node4" presStyleIdx="2" presStyleCnt="14" custScaleY="315906">
        <dgm:presLayoutVars>
          <dgm:chPref val="3"/>
        </dgm:presLayoutVars>
      </dgm:prSet>
      <dgm:spPr/>
      <dgm:t>
        <a:bodyPr/>
        <a:lstStyle/>
        <a:p>
          <a:endParaRPr lang="tr-TR"/>
        </a:p>
      </dgm:t>
    </dgm:pt>
    <dgm:pt modelId="{1BD825FD-830A-49DF-88AF-16D0E54FE0B1}" type="pres">
      <dgm:prSet presAssocID="{DB209877-5DC9-49CD-AC9E-67B5D1E0AB0F}" presName="rootConnector" presStyleLbl="node4" presStyleIdx="2" presStyleCnt="14"/>
      <dgm:spPr/>
      <dgm:t>
        <a:bodyPr/>
        <a:lstStyle/>
        <a:p>
          <a:endParaRPr lang="tr-TR"/>
        </a:p>
      </dgm:t>
    </dgm:pt>
    <dgm:pt modelId="{E5D33DA7-0EE1-4CF2-B643-AB51B3C730DA}" type="pres">
      <dgm:prSet presAssocID="{DB209877-5DC9-49CD-AC9E-67B5D1E0AB0F}" presName="hierChild4" presStyleCnt="0"/>
      <dgm:spPr/>
    </dgm:pt>
    <dgm:pt modelId="{70EF45DE-F624-422F-A015-821C2F35E3DD}" type="pres">
      <dgm:prSet presAssocID="{DB209877-5DC9-49CD-AC9E-67B5D1E0AB0F}" presName="hierChild5" presStyleCnt="0"/>
      <dgm:spPr/>
    </dgm:pt>
    <dgm:pt modelId="{E0F4B2DD-56FE-4D83-BE98-48302B607B5B}" type="pres">
      <dgm:prSet presAssocID="{7F4BD890-10DA-43D9-BFE0-7D125DA3607B}" presName="hierChild5" presStyleCnt="0"/>
      <dgm:spPr/>
    </dgm:pt>
    <dgm:pt modelId="{79BF392F-0D7E-4F0D-AEEB-B1B0AD229B30}" type="pres">
      <dgm:prSet presAssocID="{95F0CD35-5CE4-4BF4-B161-DDB4D579ED3C}" presName="hierChild5" presStyleCnt="0"/>
      <dgm:spPr/>
    </dgm:pt>
    <dgm:pt modelId="{801EB576-8ACC-4D6A-9CC4-27E42FB64470}" type="pres">
      <dgm:prSet presAssocID="{7076FDEF-423E-40C0-B4F4-0D8676600F65}" presName="Name37" presStyleLbl="parChTrans1D2" presStyleIdx="1" presStyleCnt="6"/>
      <dgm:spPr/>
      <dgm:t>
        <a:bodyPr/>
        <a:lstStyle/>
        <a:p>
          <a:endParaRPr lang="tr-TR"/>
        </a:p>
      </dgm:t>
    </dgm:pt>
    <dgm:pt modelId="{BA5962B2-5D24-42E5-AAD7-B3CFE47B85A1}" type="pres">
      <dgm:prSet presAssocID="{577111B9-C8D0-40E0-BE89-036BC16D3277}" presName="hierRoot2" presStyleCnt="0">
        <dgm:presLayoutVars>
          <dgm:hierBranch val="init"/>
        </dgm:presLayoutVars>
      </dgm:prSet>
      <dgm:spPr/>
    </dgm:pt>
    <dgm:pt modelId="{654390CB-4530-4384-B6CF-5049D7A06C22}" type="pres">
      <dgm:prSet presAssocID="{577111B9-C8D0-40E0-BE89-036BC16D3277}" presName="rootComposite" presStyleCnt="0"/>
      <dgm:spPr/>
    </dgm:pt>
    <dgm:pt modelId="{F4D58563-DA5E-4B46-B590-635C44EAB2E2}" type="pres">
      <dgm:prSet presAssocID="{577111B9-C8D0-40E0-BE89-036BC16D3277}" presName="rootText" presStyleLbl="node2" presStyleIdx="1" presStyleCnt="6" custScaleX="172345" custScaleY="157453">
        <dgm:presLayoutVars>
          <dgm:chPref val="3"/>
        </dgm:presLayoutVars>
      </dgm:prSet>
      <dgm:spPr/>
      <dgm:t>
        <a:bodyPr/>
        <a:lstStyle/>
        <a:p>
          <a:endParaRPr lang="tr-TR"/>
        </a:p>
      </dgm:t>
    </dgm:pt>
    <dgm:pt modelId="{A4B77561-6974-4494-9B41-71241143F397}" type="pres">
      <dgm:prSet presAssocID="{577111B9-C8D0-40E0-BE89-036BC16D3277}" presName="rootConnector" presStyleLbl="node2" presStyleIdx="1" presStyleCnt="6"/>
      <dgm:spPr/>
      <dgm:t>
        <a:bodyPr/>
        <a:lstStyle/>
        <a:p>
          <a:endParaRPr lang="tr-TR"/>
        </a:p>
      </dgm:t>
    </dgm:pt>
    <dgm:pt modelId="{3D3770C7-B2A4-4BEE-B48A-8907C158E7C7}" type="pres">
      <dgm:prSet presAssocID="{577111B9-C8D0-40E0-BE89-036BC16D3277}" presName="hierChild4" presStyleCnt="0"/>
      <dgm:spPr/>
    </dgm:pt>
    <dgm:pt modelId="{DA04216C-E37A-4435-A6A1-D0D5727E05EE}" type="pres">
      <dgm:prSet presAssocID="{A9FB0C3B-1768-4CBF-86A4-5FB4D79FF254}" presName="Name37" presStyleLbl="parChTrans1D3" presStyleIdx="2" presStyleCnt="13"/>
      <dgm:spPr/>
      <dgm:t>
        <a:bodyPr/>
        <a:lstStyle/>
        <a:p>
          <a:endParaRPr lang="tr-TR"/>
        </a:p>
      </dgm:t>
    </dgm:pt>
    <dgm:pt modelId="{BA8C295A-4C40-4252-90E2-459120EF8FA7}" type="pres">
      <dgm:prSet presAssocID="{153470F8-4A40-44F2-8045-EC8E3156E3A9}" presName="hierRoot2" presStyleCnt="0">
        <dgm:presLayoutVars>
          <dgm:hierBranch val="init"/>
        </dgm:presLayoutVars>
      </dgm:prSet>
      <dgm:spPr/>
    </dgm:pt>
    <dgm:pt modelId="{CCA0F329-76BA-4024-ACAD-7599AAC7D749}" type="pres">
      <dgm:prSet presAssocID="{153470F8-4A40-44F2-8045-EC8E3156E3A9}" presName="rootComposite" presStyleCnt="0"/>
      <dgm:spPr/>
    </dgm:pt>
    <dgm:pt modelId="{1639DC88-B7D2-4F28-B16C-E672B41C7424}" type="pres">
      <dgm:prSet presAssocID="{153470F8-4A40-44F2-8045-EC8E3156E3A9}" presName="rootText" presStyleLbl="node3" presStyleIdx="2" presStyleCnt="13" custScaleX="94596" custScaleY="187466">
        <dgm:presLayoutVars>
          <dgm:chPref val="3"/>
        </dgm:presLayoutVars>
      </dgm:prSet>
      <dgm:spPr/>
      <dgm:t>
        <a:bodyPr/>
        <a:lstStyle/>
        <a:p>
          <a:endParaRPr lang="tr-TR"/>
        </a:p>
      </dgm:t>
    </dgm:pt>
    <dgm:pt modelId="{F03907E8-6C1F-4025-9097-4CD513975656}" type="pres">
      <dgm:prSet presAssocID="{153470F8-4A40-44F2-8045-EC8E3156E3A9}" presName="rootConnector" presStyleLbl="node3" presStyleIdx="2" presStyleCnt="13"/>
      <dgm:spPr/>
      <dgm:t>
        <a:bodyPr/>
        <a:lstStyle/>
        <a:p>
          <a:endParaRPr lang="tr-TR"/>
        </a:p>
      </dgm:t>
    </dgm:pt>
    <dgm:pt modelId="{7D0DA94F-B9E2-44AE-9DCF-91E5F837761C}" type="pres">
      <dgm:prSet presAssocID="{153470F8-4A40-44F2-8045-EC8E3156E3A9}" presName="hierChild4" presStyleCnt="0"/>
      <dgm:spPr/>
    </dgm:pt>
    <dgm:pt modelId="{D9123C9F-EBB8-4D2A-A947-762146ABB1FD}" type="pres">
      <dgm:prSet presAssocID="{153470F8-4A40-44F2-8045-EC8E3156E3A9}" presName="hierChild5" presStyleCnt="0"/>
      <dgm:spPr/>
    </dgm:pt>
    <dgm:pt modelId="{CDA6C777-27F9-4797-BC6D-BF28DD2BA5E8}" type="pres">
      <dgm:prSet presAssocID="{C9151057-A9A0-41E7-9545-A5F01430A1AC}" presName="Name37" presStyleLbl="parChTrans1D3" presStyleIdx="3" presStyleCnt="13"/>
      <dgm:spPr/>
      <dgm:t>
        <a:bodyPr/>
        <a:lstStyle/>
        <a:p>
          <a:endParaRPr lang="tr-TR"/>
        </a:p>
      </dgm:t>
    </dgm:pt>
    <dgm:pt modelId="{085DF0F8-5DAE-4E4F-B78A-5552CC9286EA}" type="pres">
      <dgm:prSet presAssocID="{5376586C-E9B6-4C69-AC90-DE5A8350BA1A}" presName="hierRoot2" presStyleCnt="0">
        <dgm:presLayoutVars>
          <dgm:hierBranch val="init"/>
        </dgm:presLayoutVars>
      </dgm:prSet>
      <dgm:spPr/>
    </dgm:pt>
    <dgm:pt modelId="{4DA6A23E-1BAF-4737-9773-BDDC2597DDC8}" type="pres">
      <dgm:prSet presAssocID="{5376586C-E9B6-4C69-AC90-DE5A8350BA1A}" presName="rootComposite" presStyleCnt="0"/>
      <dgm:spPr/>
    </dgm:pt>
    <dgm:pt modelId="{5404CA28-CB32-4434-9DA6-3FBAD99AAAB8}" type="pres">
      <dgm:prSet presAssocID="{5376586C-E9B6-4C69-AC90-DE5A8350BA1A}" presName="rootText" presStyleLbl="node3" presStyleIdx="3" presStyleCnt="13" custScaleY="295673">
        <dgm:presLayoutVars>
          <dgm:chPref val="3"/>
        </dgm:presLayoutVars>
      </dgm:prSet>
      <dgm:spPr/>
      <dgm:t>
        <a:bodyPr/>
        <a:lstStyle/>
        <a:p>
          <a:endParaRPr lang="tr-TR"/>
        </a:p>
      </dgm:t>
    </dgm:pt>
    <dgm:pt modelId="{3AFFD31B-A53E-457A-AAB1-693265183225}" type="pres">
      <dgm:prSet presAssocID="{5376586C-E9B6-4C69-AC90-DE5A8350BA1A}" presName="rootConnector" presStyleLbl="node3" presStyleIdx="3" presStyleCnt="13"/>
      <dgm:spPr/>
      <dgm:t>
        <a:bodyPr/>
        <a:lstStyle/>
        <a:p>
          <a:endParaRPr lang="tr-TR"/>
        </a:p>
      </dgm:t>
    </dgm:pt>
    <dgm:pt modelId="{03DF4194-7CC0-4948-BB09-B49F2CB4D763}" type="pres">
      <dgm:prSet presAssocID="{5376586C-E9B6-4C69-AC90-DE5A8350BA1A}" presName="hierChild4" presStyleCnt="0"/>
      <dgm:spPr/>
    </dgm:pt>
    <dgm:pt modelId="{0DCB0F9F-2D99-42AD-BD40-D107B3894CB2}" type="pres">
      <dgm:prSet presAssocID="{5376586C-E9B6-4C69-AC90-DE5A8350BA1A}" presName="hierChild5" presStyleCnt="0"/>
      <dgm:spPr/>
    </dgm:pt>
    <dgm:pt modelId="{9C45E26F-AB2D-4715-A962-A2534F696C08}" type="pres">
      <dgm:prSet presAssocID="{577111B9-C8D0-40E0-BE89-036BC16D3277}" presName="hierChild5" presStyleCnt="0"/>
      <dgm:spPr/>
    </dgm:pt>
    <dgm:pt modelId="{6BA2CAB5-6259-4D19-9316-A1395EB921A7}" type="pres">
      <dgm:prSet presAssocID="{F4143C1E-44A1-436C-A730-E32B4E274930}" presName="Name37" presStyleLbl="parChTrans1D2" presStyleIdx="2" presStyleCnt="6"/>
      <dgm:spPr/>
      <dgm:t>
        <a:bodyPr/>
        <a:lstStyle/>
        <a:p>
          <a:endParaRPr lang="tr-TR"/>
        </a:p>
      </dgm:t>
    </dgm:pt>
    <dgm:pt modelId="{380C1013-2E3D-4AE5-BB2E-254F08599E33}" type="pres">
      <dgm:prSet presAssocID="{12F2DABA-84F6-4D2C-B368-4EE841EA3012}" presName="hierRoot2" presStyleCnt="0">
        <dgm:presLayoutVars>
          <dgm:hierBranch val="init"/>
        </dgm:presLayoutVars>
      </dgm:prSet>
      <dgm:spPr/>
    </dgm:pt>
    <dgm:pt modelId="{A81E54B3-4994-4352-84BD-2D7BFC13334E}" type="pres">
      <dgm:prSet presAssocID="{12F2DABA-84F6-4D2C-B368-4EE841EA3012}" presName="rootComposite" presStyleCnt="0"/>
      <dgm:spPr/>
    </dgm:pt>
    <dgm:pt modelId="{C2275330-EF3E-4A02-8610-3C49CA3C2E96}" type="pres">
      <dgm:prSet presAssocID="{12F2DABA-84F6-4D2C-B368-4EE841EA3012}" presName="rootText" presStyleLbl="node2" presStyleIdx="2" presStyleCnt="6" custScaleX="162756" custScaleY="191598">
        <dgm:presLayoutVars>
          <dgm:chPref val="3"/>
        </dgm:presLayoutVars>
      </dgm:prSet>
      <dgm:spPr/>
      <dgm:t>
        <a:bodyPr/>
        <a:lstStyle/>
        <a:p>
          <a:endParaRPr lang="tr-TR"/>
        </a:p>
      </dgm:t>
    </dgm:pt>
    <dgm:pt modelId="{FC666054-A8CB-4A42-92A6-BD3D4D179BA5}" type="pres">
      <dgm:prSet presAssocID="{12F2DABA-84F6-4D2C-B368-4EE841EA3012}" presName="rootConnector" presStyleLbl="node2" presStyleIdx="2" presStyleCnt="6"/>
      <dgm:spPr/>
      <dgm:t>
        <a:bodyPr/>
        <a:lstStyle/>
        <a:p>
          <a:endParaRPr lang="tr-TR"/>
        </a:p>
      </dgm:t>
    </dgm:pt>
    <dgm:pt modelId="{375F7FCA-A400-4761-B985-9A82DCAAB9E3}" type="pres">
      <dgm:prSet presAssocID="{12F2DABA-84F6-4D2C-B368-4EE841EA3012}" presName="hierChild4" presStyleCnt="0"/>
      <dgm:spPr/>
    </dgm:pt>
    <dgm:pt modelId="{CBBD4E3E-EFA6-4E8D-AA6B-27C01D6FDFF7}" type="pres">
      <dgm:prSet presAssocID="{319EDD1F-34FF-4799-81EC-89EDDFA87FE3}" presName="Name37" presStyleLbl="parChTrans1D3" presStyleIdx="4" presStyleCnt="13"/>
      <dgm:spPr/>
      <dgm:t>
        <a:bodyPr/>
        <a:lstStyle/>
        <a:p>
          <a:endParaRPr lang="tr-TR"/>
        </a:p>
      </dgm:t>
    </dgm:pt>
    <dgm:pt modelId="{2B1FF3AB-CE3B-4821-B086-A54921B097B3}" type="pres">
      <dgm:prSet presAssocID="{2C74C2F1-4B76-4ED3-9994-E185FC128436}" presName="hierRoot2" presStyleCnt="0">
        <dgm:presLayoutVars>
          <dgm:hierBranch val="init"/>
        </dgm:presLayoutVars>
      </dgm:prSet>
      <dgm:spPr/>
    </dgm:pt>
    <dgm:pt modelId="{BDCC2E37-DEEE-4FC0-A927-1A122746F8F3}" type="pres">
      <dgm:prSet presAssocID="{2C74C2F1-4B76-4ED3-9994-E185FC128436}" presName="rootComposite" presStyleCnt="0"/>
      <dgm:spPr/>
    </dgm:pt>
    <dgm:pt modelId="{D0080340-3E94-482B-9E65-BCD8558BD4B8}" type="pres">
      <dgm:prSet presAssocID="{2C74C2F1-4B76-4ED3-9994-E185FC128436}" presName="rootText" presStyleLbl="node3" presStyleIdx="4" presStyleCnt="13" custScaleY="274754">
        <dgm:presLayoutVars>
          <dgm:chPref val="3"/>
        </dgm:presLayoutVars>
      </dgm:prSet>
      <dgm:spPr/>
      <dgm:t>
        <a:bodyPr/>
        <a:lstStyle/>
        <a:p>
          <a:endParaRPr lang="tr-TR"/>
        </a:p>
      </dgm:t>
    </dgm:pt>
    <dgm:pt modelId="{90D194E0-1F2E-4AEB-B67B-B5694FE04E31}" type="pres">
      <dgm:prSet presAssocID="{2C74C2F1-4B76-4ED3-9994-E185FC128436}" presName="rootConnector" presStyleLbl="node3" presStyleIdx="4" presStyleCnt="13"/>
      <dgm:spPr/>
      <dgm:t>
        <a:bodyPr/>
        <a:lstStyle/>
        <a:p>
          <a:endParaRPr lang="tr-TR"/>
        </a:p>
      </dgm:t>
    </dgm:pt>
    <dgm:pt modelId="{7F49631A-CAE9-490D-9CFD-D02035AE507E}" type="pres">
      <dgm:prSet presAssocID="{2C74C2F1-4B76-4ED3-9994-E185FC128436}" presName="hierChild4" presStyleCnt="0"/>
      <dgm:spPr/>
    </dgm:pt>
    <dgm:pt modelId="{B4EEB035-DF83-4681-AC37-318693499A12}" type="pres">
      <dgm:prSet presAssocID="{2C74C2F1-4B76-4ED3-9994-E185FC128436}" presName="hierChild5" presStyleCnt="0"/>
      <dgm:spPr/>
    </dgm:pt>
    <dgm:pt modelId="{0FD17722-C56B-4898-B600-E5A0844512EF}" type="pres">
      <dgm:prSet presAssocID="{2B3D6CE0-837B-4175-AA96-5894A10765FC}" presName="Name37" presStyleLbl="parChTrans1D3" presStyleIdx="5" presStyleCnt="13"/>
      <dgm:spPr/>
      <dgm:t>
        <a:bodyPr/>
        <a:lstStyle/>
        <a:p>
          <a:endParaRPr lang="tr-TR"/>
        </a:p>
      </dgm:t>
    </dgm:pt>
    <dgm:pt modelId="{23D641C1-3E5E-4F61-BD7F-8DC729D3C0D3}" type="pres">
      <dgm:prSet presAssocID="{45B4AC7F-638E-46B7-B8FD-8F7A9FEB8A4A}" presName="hierRoot2" presStyleCnt="0">
        <dgm:presLayoutVars>
          <dgm:hierBranch val="init"/>
        </dgm:presLayoutVars>
      </dgm:prSet>
      <dgm:spPr/>
    </dgm:pt>
    <dgm:pt modelId="{017A0AC7-05AE-493C-A7D0-83F1D73EDF6D}" type="pres">
      <dgm:prSet presAssocID="{45B4AC7F-638E-46B7-B8FD-8F7A9FEB8A4A}" presName="rootComposite" presStyleCnt="0"/>
      <dgm:spPr/>
    </dgm:pt>
    <dgm:pt modelId="{D76FFBAD-4B54-4A74-A751-9635ADD84153}" type="pres">
      <dgm:prSet presAssocID="{45B4AC7F-638E-46B7-B8FD-8F7A9FEB8A4A}" presName="rootText" presStyleLbl="node3" presStyleIdx="5" presStyleCnt="13" custScaleY="250138">
        <dgm:presLayoutVars>
          <dgm:chPref val="3"/>
        </dgm:presLayoutVars>
      </dgm:prSet>
      <dgm:spPr/>
      <dgm:t>
        <a:bodyPr/>
        <a:lstStyle/>
        <a:p>
          <a:endParaRPr lang="tr-TR"/>
        </a:p>
      </dgm:t>
    </dgm:pt>
    <dgm:pt modelId="{6C58882A-7149-49DB-87C2-4E978B82E99C}" type="pres">
      <dgm:prSet presAssocID="{45B4AC7F-638E-46B7-B8FD-8F7A9FEB8A4A}" presName="rootConnector" presStyleLbl="node3" presStyleIdx="5" presStyleCnt="13"/>
      <dgm:spPr/>
      <dgm:t>
        <a:bodyPr/>
        <a:lstStyle/>
        <a:p>
          <a:endParaRPr lang="tr-TR"/>
        </a:p>
      </dgm:t>
    </dgm:pt>
    <dgm:pt modelId="{CF7A6898-AD5F-4E4A-8E03-F66A4AB4FFEE}" type="pres">
      <dgm:prSet presAssocID="{45B4AC7F-638E-46B7-B8FD-8F7A9FEB8A4A}" presName="hierChild4" presStyleCnt="0"/>
      <dgm:spPr/>
    </dgm:pt>
    <dgm:pt modelId="{C22DA856-0C4D-4C8C-9A4A-0EC0F664F0A3}" type="pres">
      <dgm:prSet presAssocID="{45B4AC7F-638E-46B7-B8FD-8F7A9FEB8A4A}" presName="hierChild5" presStyleCnt="0"/>
      <dgm:spPr/>
    </dgm:pt>
    <dgm:pt modelId="{E6CF355F-4E82-4160-B173-1D60A1F400B8}" type="pres">
      <dgm:prSet presAssocID="{12F2DABA-84F6-4D2C-B368-4EE841EA3012}" presName="hierChild5" presStyleCnt="0"/>
      <dgm:spPr/>
    </dgm:pt>
    <dgm:pt modelId="{84D97724-2178-47CF-B5D2-37DDF0A66214}" type="pres">
      <dgm:prSet presAssocID="{D897E481-310E-42EE-94C4-F24CE4F8B427}" presName="Name37" presStyleLbl="parChTrans1D2" presStyleIdx="3" presStyleCnt="6"/>
      <dgm:spPr/>
      <dgm:t>
        <a:bodyPr/>
        <a:lstStyle/>
        <a:p>
          <a:endParaRPr lang="tr-TR"/>
        </a:p>
      </dgm:t>
    </dgm:pt>
    <dgm:pt modelId="{3D65A6CC-7659-49A2-868B-FE935CC40F0B}" type="pres">
      <dgm:prSet presAssocID="{AC5C41F6-9EB7-4FEA-BAD2-CE5E54F9C385}" presName="hierRoot2" presStyleCnt="0">
        <dgm:presLayoutVars>
          <dgm:hierBranch val="init"/>
        </dgm:presLayoutVars>
      </dgm:prSet>
      <dgm:spPr/>
    </dgm:pt>
    <dgm:pt modelId="{C68F0449-7AFA-4150-B778-3BCEFD712C39}" type="pres">
      <dgm:prSet presAssocID="{AC5C41F6-9EB7-4FEA-BAD2-CE5E54F9C385}" presName="rootComposite" presStyleCnt="0"/>
      <dgm:spPr/>
    </dgm:pt>
    <dgm:pt modelId="{AF00394E-3A7D-41A8-B13E-3D467C12FE1E}" type="pres">
      <dgm:prSet presAssocID="{AC5C41F6-9EB7-4FEA-BAD2-CE5E54F9C385}" presName="rootText" presStyleLbl="node2" presStyleIdx="3" presStyleCnt="6" custScaleX="235939" custScaleY="238135">
        <dgm:presLayoutVars>
          <dgm:chPref val="3"/>
        </dgm:presLayoutVars>
      </dgm:prSet>
      <dgm:spPr/>
      <dgm:t>
        <a:bodyPr/>
        <a:lstStyle/>
        <a:p>
          <a:endParaRPr lang="tr-TR"/>
        </a:p>
      </dgm:t>
    </dgm:pt>
    <dgm:pt modelId="{2EC7BFBB-559C-45BF-A77C-100143AC1828}" type="pres">
      <dgm:prSet presAssocID="{AC5C41F6-9EB7-4FEA-BAD2-CE5E54F9C385}" presName="rootConnector" presStyleLbl="node2" presStyleIdx="3" presStyleCnt="6"/>
      <dgm:spPr/>
      <dgm:t>
        <a:bodyPr/>
        <a:lstStyle/>
        <a:p>
          <a:endParaRPr lang="tr-TR"/>
        </a:p>
      </dgm:t>
    </dgm:pt>
    <dgm:pt modelId="{DDE492A8-6A1C-4FAA-B49A-7DED53CA8D5B}" type="pres">
      <dgm:prSet presAssocID="{AC5C41F6-9EB7-4FEA-BAD2-CE5E54F9C385}" presName="hierChild4" presStyleCnt="0"/>
      <dgm:spPr/>
    </dgm:pt>
    <dgm:pt modelId="{2D6133B8-494A-4AD3-B327-4C0D1777DB8E}" type="pres">
      <dgm:prSet presAssocID="{805E4BD3-2695-4A85-BDFF-944AF63D3225}" presName="Name37" presStyleLbl="parChTrans1D3" presStyleIdx="6" presStyleCnt="13"/>
      <dgm:spPr/>
      <dgm:t>
        <a:bodyPr/>
        <a:lstStyle/>
        <a:p>
          <a:endParaRPr lang="tr-TR"/>
        </a:p>
      </dgm:t>
    </dgm:pt>
    <dgm:pt modelId="{FF9CA4BA-3D03-454B-8690-D35C6DE687FC}" type="pres">
      <dgm:prSet presAssocID="{14AF38FE-5D8F-497A-BA3C-CBE025A58AF5}" presName="hierRoot2" presStyleCnt="0">
        <dgm:presLayoutVars>
          <dgm:hierBranch val="init"/>
        </dgm:presLayoutVars>
      </dgm:prSet>
      <dgm:spPr/>
    </dgm:pt>
    <dgm:pt modelId="{104AA4E8-803D-436D-90B6-74A1CA5F2982}" type="pres">
      <dgm:prSet presAssocID="{14AF38FE-5D8F-497A-BA3C-CBE025A58AF5}" presName="rootComposite" presStyleCnt="0"/>
      <dgm:spPr/>
    </dgm:pt>
    <dgm:pt modelId="{DE9F19D4-C89E-4677-9163-3C88FCB43850}" type="pres">
      <dgm:prSet presAssocID="{14AF38FE-5D8F-497A-BA3C-CBE025A58AF5}" presName="rootText" presStyleLbl="node3" presStyleIdx="6" presStyleCnt="13" custScaleX="148532" custScaleY="173137">
        <dgm:presLayoutVars>
          <dgm:chPref val="3"/>
        </dgm:presLayoutVars>
      </dgm:prSet>
      <dgm:spPr/>
      <dgm:t>
        <a:bodyPr/>
        <a:lstStyle/>
        <a:p>
          <a:endParaRPr lang="tr-TR"/>
        </a:p>
      </dgm:t>
    </dgm:pt>
    <dgm:pt modelId="{B3606B89-8BC0-461B-A5D8-1544AA577311}" type="pres">
      <dgm:prSet presAssocID="{14AF38FE-5D8F-497A-BA3C-CBE025A58AF5}" presName="rootConnector" presStyleLbl="node3" presStyleIdx="6" presStyleCnt="13"/>
      <dgm:spPr/>
      <dgm:t>
        <a:bodyPr/>
        <a:lstStyle/>
        <a:p>
          <a:endParaRPr lang="tr-TR"/>
        </a:p>
      </dgm:t>
    </dgm:pt>
    <dgm:pt modelId="{4E1F6D18-289B-4BD9-89AD-F5E00145F8D6}" type="pres">
      <dgm:prSet presAssocID="{14AF38FE-5D8F-497A-BA3C-CBE025A58AF5}" presName="hierChild4" presStyleCnt="0"/>
      <dgm:spPr/>
    </dgm:pt>
    <dgm:pt modelId="{A0304D00-47C6-4167-9073-21AC273D4F71}" type="pres">
      <dgm:prSet presAssocID="{E6CAB8CF-D687-438D-8D19-6B2349DA7828}" presName="Name37" presStyleLbl="parChTrans1D4" presStyleIdx="3" presStyleCnt="14"/>
      <dgm:spPr/>
      <dgm:t>
        <a:bodyPr/>
        <a:lstStyle/>
        <a:p>
          <a:endParaRPr lang="tr-TR"/>
        </a:p>
      </dgm:t>
    </dgm:pt>
    <dgm:pt modelId="{AA6913DC-9D9D-4EE5-AD3A-371E47190050}" type="pres">
      <dgm:prSet presAssocID="{B0ADF403-BC3D-4B2D-BA01-75891FD00DE5}" presName="hierRoot2" presStyleCnt="0">
        <dgm:presLayoutVars>
          <dgm:hierBranch val="init"/>
        </dgm:presLayoutVars>
      </dgm:prSet>
      <dgm:spPr/>
    </dgm:pt>
    <dgm:pt modelId="{F1C79276-FD0B-4CC3-82D8-BC80A5E3BEC0}" type="pres">
      <dgm:prSet presAssocID="{B0ADF403-BC3D-4B2D-BA01-75891FD00DE5}" presName="rootComposite" presStyleCnt="0"/>
      <dgm:spPr/>
    </dgm:pt>
    <dgm:pt modelId="{E9F4E1C4-C64F-41AA-9E40-2082D7A388AE}" type="pres">
      <dgm:prSet presAssocID="{B0ADF403-BC3D-4B2D-BA01-75891FD00DE5}" presName="rootText" presStyleLbl="node4" presStyleIdx="3" presStyleCnt="14" custScaleX="105031" custScaleY="186582">
        <dgm:presLayoutVars>
          <dgm:chPref val="3"/>
        </dgm:presLayoutVars>
      </dgm:prSet>
      <dgm:spPr/>
      <dgm:t>
        <a:bodyPr/>
        <a:lstStyle/>
        <a:p>
          <a:endParaRPr lang="tr-TR"/>
        </a:p>
      </dgm:t>
    </dgm:pt>
    <dgm:pt modelId="{360C554B-354B-4544-AC44-C72D9E2FD616}" type="pres">
      <dgm:prSet presAssocID="{B0ADF403-BC3D-4B2D-BA01-75891FD00DE5}" presName="rootConnector" presStyleLbl="node4" presStyleIdx="3" presStyleCnt="14"/>
      <dgm:spPr/>
      <dgm:t>
        <a:bodyPr/>
        <a:lstStyle/>
        <a:p>
          <a:endParaRPr lang="tr-TR"/>
        </a:p>
      </dgm:t>
    </dgm:pt>
    <dgm:pt modelId="{30B97602-8D0F-471E-9EA1-05EBDD32EF71}" type="pres">
      <dgm:prSet presAssocID="{B0ADF403-BC3D-4B2D-BA01-75891FD00DE5}" presName="hierChild4" presStyleCnt="0"/>
      <dgm:spPr/>
    </dgm:pt>
    <dgm:pt modelId="{8E875A80-B738-44A7-B07C-21C2C27D3F2B}" type="pres">
      <dgm:prSet presAssocID="{1883CBB7-6F55-4679-99AA-98ECDB20D82F}" presName="Name37" presStyleLbl="parChTrans1D4" presStyleIdx="4" presStyleCnt="14"/>
      <dgm:spPr/>
      <dgm:t>
        <a:bodyPr/>
        <a:lstStyle/>
        <a:p>
          <a:endParaRPr lang="tr-TR"/>
        </a:p>
      </dgm:t>
    </dgm:pt>
    <dgm:pt modelId="{35C3CA8D-B5C0-4DE9-8B98-8709E0576468}" type="pres">
      <dgm:prSet presAssocID="{DC884DF0-2E68-404D-BF60-C128F61A0D17}" presName="hierRoot2" presStyleCnt="0">
        <dgm:presLayoutVars>
          <dgm:hierBranch val="init"/>
        </dgm:presLayoutVars>
      </dgm:prSet>
      <dgm:spPr/>
    </dgm:pt>
    <dgm:pt modelId="{3418E4B1-3743-44F1-97F3-FE5C0EA5E283}" type="pres">
      <dgm:prSet presAssocID="{DC884DF0-2E68-404D-BF60-C128F61A0D17}" presName="rootComposite" presStyleCnt="0"/>
      <dgm:spPr/>
    </dgm:pt>
    <dgm:pt modelId="{4880D272-0FD1-44E9-9BC7-A6689AE4D256}" type="pres">
      <dgm:prSet presAssocID="{DC884DF0-2E68-404D-BF60-C128F61A0D17}" presName="rootText" presStyleLbl="node4" presStyleIdx="4" presStyleCnt="14" custScaleX="178775" custScaleY="148155">
        <dgm:presLayoutVars>
          <dgm:chPref val="3"/>
        </dgm:presLayoutVars>
      </dgm:prSet>
      <dgm:spPr/>
      <dgm:t>
        <a:bodyPr/>
        <a:lstStyle/>
        <a:p>
          <a:endParaRPr lang="tr-TR"/>
        </a:p>
      </dgm:t>
    </dgm:pt>
    <dgm:pt modelId="{27934910-0AA7-43A4-B32A-A00385590F77}" type="pres">
      <dgm:prSet presAssocID="{DC884DF0-2E68-404D-BF60-C128F61A0D17}" presName="rootConnector" presStyleLbl="node4" presStyleIdx="4" presStyleCnt="14"/>
      <dgm:spPr/>
      <dgm:t>
        <a:bodyPr/>
        <a:lstStyle/>
        <a:p>
          <a:endParaRPr lang="tr-TR"/>
        </a:p>
      </dgm:t>
    </dgm:pt>
    <dgm:pt modelId="{84E3DD13-F47F-4308-A1D0-C336A87A4490}" type="pres">
      <dgm:prSet presAssocID="{DC884DF0-2E68-404D-BF60-C128F61A0D17}" presName="hierChild4" presStyleCnt="0"/>
      <dgm:spPr/>
    </dgm:pt>
    <dgm:pt modelId="{FFDAD5EA-597B-4611-A79E-1D91D4BCE55D}" type="pres">
      <dgm:prSet presAssocID="{DC884DF0-2E68-404D-BF60-C128F61A0D17}" presName="hierChild5" presStyleCnt="0"/>
      <dgm:spPr/>
    </dgm:pt>
    <dgm:pt modelId="{76F44E8A-AB70-4A41-B558-A1F5476FA006}" type="pres">
      <dgm:prSet presAssocID="{B0ADF403-BC3D-4B2D-BA01-75891FD00DE5}" presName="hierChild5" presStyleCnt="0"/>
      <dgm:spPr/>
    </dgm:pt>
    <dgm:pt modelId="{69DE878D-E1E1-4ACC-A701-25B39D1CE095}" type="pres">
      <dgm:prSet presAssocID="{1EBFC7FE-02C0-40AD-915F-6064F8B7D399}" presName="Name37" presStyleLbl="parChTrans1D4" presStyleIdx="5" presStyleCnt="14"/>
      <dgm:spPr/>
      <dgm:t>
        <a:bodyPr/>
        <a:lstStyle/>
        <a:p>
          <a:endParaRPr lang="tr-TR"/>
        </a:p>
      </dgm:t>
    </dgm:pt>
    <dgm:pt modelId="{BEAB7ADF-F8C3-42D8-9693-FE35DC567459}" type="pres">
      <dgm:prSet presAssocID="{4C1B3B7F-5581-4CE9-8075-6FB81C315A3E}" presName="hierRoot2" presStyleCnt="0">
        <dgm:presLayoutVars>
          <dgm:hierBranch val="init"/>
        </dgm:presLayoutVars>
      </dgm:prSet>
      <dgm:spPr/>
    </dgm:pt>
    <dgm:pt modelId="{298D13E8-A6E5-4AEC-A2D7-1A1F5718AEFC}" type="pres">
      <dgm:prSet presAssocID="{4C1B3B7F-5581-4CE9-8075-6FB81C315A3E}" presName="rootComposite" presStyleCnt="0"/>
      <dgm:spPr/>
    </dgm:pt>
    <dgm:pt modelId="{4ECE31FB-C20E-4F82-A0D1-E710F680144A}" type="pres">
      <dgm:prSet presAssocID="{4C1B3B7F-5581-4CE9-8075-6FB81C315A3E}" presName="rootText" presStyleLbl="node4" presStyleIdx="5" presStyleCnt="14" custScaleX="102772" custScaleY="187456">
        <dgm:presLayoutVars>
          <dgm:chPref val="3"/>
        </dgm:presLayoutVars>
      </dgm:prSet>
      <dgm:spPr/>
      <dgm:t>
        <a:bodyPr/>
        <a:lstStyle/>
        <a:p>
          <a:endParaRPr lang="tr-TR"/>
        </a:p>
      </dgm:t>
    </dgm:pt>
    <dgm:pt modelId="{406C055A-B730-4876-9C88-938B6F3FDAE6}" type="pres">
      <dgm:prSet presAssocID="{4C1B3B7F-5581-4CE9-8075-6FB81C315A3E}" presName="rootConnector" presStyleLbl="node4" presStyleIdx="5" presStyleCnt="14"/>
      <dgm:spPr/>
      <dgm:t>
        <a:bodyPr/>
        <a:lstStyle/>
        <a:p>
          <a:endParaRPr lang="tr-TR"/>
        </a:p>
      </dgm:t>
    </dgm:pt>
    <dgm:pt modelId="{56A4FD06-0B48-4781-8970-A14BB300FC16}" type="pres">
      <dgm:prSet presAssocID="{4C1B3B7F-5581-4CE9-8075-6FB81C315A3E}" presName="hierChild4" presStyleCnt="0"/>
      <dgm:spPr/>
    </dgm:pt>
    <dgm:pt modelId="{608B2936-65E9-461C-9030-941B2B9DEAA5}" type="pres">
      <dgm:prSet presAssocID="{4C1B3B7F-5581-4CE9-8075-6FB81C315A3E}" presName="hierChild5" presStyleCnt="0"/>
      <dgm:spPr/>
    </dgm:pt>
    <dgm:pt modelId="{33195DE9-3291-48D2-838C-E92BE820CE28}" type="pres">
      <dgm:prSet presAssocID="{1BD97B00-12CE-45DD-8544-6EB8086E04C9}" presName="Name37" presStyleLbl="parChTrans1D4" presStyleIdx="6" presStyleCnt="14"/>
      <dgm:spPr/>
      <dgm:t>
        <a:bodyPr/>
        <a:lstStyle/>
        <a:p>
          <a:endParaRPr lang="tr-TR"/>
        </a:p>
      </dgm:t>
    </dgm:pt>
    <dgm:pt modelId="{887215EF-4164-4807-94C0-BFB367B389F6}" type="pres">
      <dgm:prSet presAssocID="{221137D2-3F38-4515-B318-676E90C2CA97}" presName="hierRoot2" presStyleCnt="0">
        <dgm:presLayoutVars>
          <dgm:hierBranch val="init"/>
        </dgm:presLayoutVars>
      </dgm:prSet>
      <dgm:spPr/>
    </dgm:pt>
    <dgm:pt modelId="{7D6F43C3-7170-4CB9-9B77-DE60FF45B271}" type="pres">
      <dgm:prSet presAssocID="{221137D2-3F38-4515-B318-676E90C2CA97}" presName="rootComposite" presStyleCnt="0"/>
      <dgm:spPr/>
    </dgm:pt>
    <dgm:pt modelId="{D1F35266-7206-4D59-B4BD-B8104F0638AF}" type="pres">
      <dgm:prSet presAssocID="{221137D2-3F38-4515-B318-676E90C2CA97}" presName="rootText" presStyleLbl="node4" presStyleIdx="6" presStyleCnt="14" custScaleX="104139" custScaleY="187456">
        <dgm:presLayoutVars>
          <dgm:chPref val="3"/>
        </dgm:presLayoutVars>
      </dgm:prSet>
      <dgm:spPr/>
      <dgm:t>
        <a:bodyPr/>
        <a:lstStyle/>
        <a:p>
          <a:endParaRPr lang="tr-TR"/>
        </a:p>
      </dgm:t>
    </dgm:pt>
    <dgm:pt modelId="{2E5D245A-3CEE-493C-9A15-400553AE3D13}" type="pres">
      <dgm:prSet presAssocID="{221137D2-3F38-4515-B318-676E90C2CA97}" presName="rootConnector" presStyleLbl="node4" presStyleIdx="6" presStyleCnt="14"/>
      <dgm:spPr/>
      <dgm:t>
        <a:bodyPr/>
        <a:lstStyle/>
        <a:p>
          <a:endParaRPr lang="tr-TR"/>
        </a:p>
      </dgm:t>
    </dgm:pt>
    <dgm:pt modelId="{8F1F27E2-A6B3-4662-87E4-8F83A7C31F15}" type="pres">
      <dgm:prSet presAssocID="{221137D2-3F38-4515-B318-676E90C2CA97}" presName="hierChild4" presStyleCnt="0"/>
      <dgm:spPr/>
    </dgm:pt>
    <dgm:pt modelId="{DD25B8E0-5598-45CD-AE16-25279B288136}" type="pres">
      <dgm:prSet presAssocID="{449EDA93-15F6-467D-9A73-C2DA4070FE51}" presName="Name37" presStyleLbl="parChTrans1D4" presStyleIdx="7" presStyleCnt="14"/>
      <dgm:spPr/>
      <dgm:t>
        <a:bodyPr/>
        <a:lstStyle/>
        <a:p>
          <a:endParaRPr lang="tr-TR"/>
        </a:p>
      </dgm:t>
    </dgm:pt>
    <dgm:pt modelId="{85C1D34B-BA54-4416-8692-6C4D7E693F15}" type="pres">
      <dgm:prSet presAssocID="{B5B5843B-6FC6-4C0F-8C33-EDDDE958D4A7}" presName="hierRoot2" presStyleCnt="0">
        <dgm:presLayoutVars>
          <dgm:hierBranch val="init"/>
        </dgm:presLayoutVars>
      </dgm:prSet>
      <dgm:spPr/>
    </dgm:pt>
    <dgm:pt modelId="{7623CFF4-651C-41F0-96C9-9663E65C57B4}" type="pres">
      <dgm:prSet presAssocID="{B5B5843B-6FC6-4C0F-8C33-EDDDE958D4A7}" presName="rootComposite" presStyleCnt="0"/>
      <dgm:spPr/>
    </dgm:pt>
    <dgm:pt modelId="{122A1148-FD54-42F1-9838-5E64D6CB6366}" type="pres">
      <dgm:prSet presAssocID="{B5B5843B-6FC6-4C0F-8C33-EDDDE958D4A7}" presName="rootText" presStyleLbl="node4" presStyleIdx="7" presStyleCnt="14" custScaleX="100000" custScaleY="251235">
        <dgm:presLayoutVars>
          <dgm:chPref val="3"/>
        </dgm:presLayoutVars>
      </dgm:prSet>
      <dgm:spPr/>
      <dgm:t>
        <a:bodyPr/>
        <a:lstStyle/>
        <a:p>
          <a:endParaRPr lang="tr-TR"/>
        </a:p>
      </dgm:t>
    </dgm:pt>
    <dgm:pt modelId="{397E696E-68A8-4D6B-AF6F-8BD372F23FE5}" type="pres">
      <dgm:prSet presAssocID="{B5B5843B-6FC6-4C0F-8C33-EDDDE958D4A7}" presName="rootConnector" presStyleLbl="node4" presStyleIdx="7" presStyleCnt="14"/>
      <dgm:spPr/>
      <dgm:t>
        <a:bodyPr/>
        <a:lstStyle/>
        <a:p>
          <a:endParaRPr lang="tr-TR"/>
        </a:p>
      </dgm:t>
    </dgm:pt>
    <dgm:pt modelId="{7F37EA51-50B5-4412-8FF6-183C3762D4D5}" type="pres">
      <dgm:prSet presAssocID="{B5B5843B-6FC6-4C0F-8C33-EDDDE958D4A7}" presName="hierChild4" presStyleCnt="0"/>
      <dgm:spPr/>
    </dgm:pt>
    <dgm:pt modelId="{F9DA5FDA-1A45-4DD9-BDEA-0A0D97ED9457}" type="pres">
      <dgm:prSet presAssocID="{B5B5843B-6FC6-4C0F-8C33-EDDDE958D4A7}" presName="hierChild5" presStyleCnt="0"/>
      <dgm:spPr/>
    </dgm:pt>
    <dgm:pt modelId="{EA3E49E7-3EB5-4169-B6D0-B761400B0A62}" type="pres">
      <dgm:prSet presAssocID="{221137D2-3F38-4515-B318-676E90C2CA97}" presName="hierChild5" presStyleCnt="0"/>
      <dgm:spPr/>
    </dgm:pt>
    <dgm:pt modelId="{5F46064B-41E1-4830-B8AE-AD0411C86C13}" type="pres">
      <dgm:prSet presAssocID="{20930CFA-C0EE-4389-B279-C988A6D491B0}" presName="Name37" presStyleLbl="parChTrans1D4" presStyleIdx="8" presStyleCnt="14"/>
      <dgm:spPr/>
      <dgm:t>
        <a:bodyPr/>
        <a:lstStyle/>
        <a:p>
          <a:endParaRPr lang="tr-TR"/>
        </a:p>
      </dgm:t>
    </dgm:pt>
    <dgm:pt modelId="{9C8C828F-7030-4D8C-B033-E61A95DD7D99}" type="pres">
      <dgm:prSet presAssocID="{5C195CB2-59F3-4092-9896-DE769F237E0F}" presName="hierRoot2" presStyleCnt="0">
        <dgm:presLayoutVars>
          <dgm:hierBranch val="init"/>
        </dgm:presLayoutVars>
      </dgm:prSet>
      <dgm:spPr/>
    </dgm:pt>
    <dgm:pt modelId="{BE22E5F2-788C-4886-A9AC-3FAB5A5D892A}" type="pres">
      <dgm:prSet presAssocID="{5C195CB2-59F3-4092-9896-DE769F237E0F}" presName="rootComposite" presStyleCnt="0"/>
      <dgm:spPr/>
    </dgm:pt>
    <dgm:pt modelId="{6CF74213-02CB-4126-8EC1-22B6E6E4016A}" type="pres">
      <dgm:prSet presAssocID="{5C195CB2-59F3-4092-9896-DE769F237E0F}" presName="rootText" presStyleLbl="node4" presStyleIdx="8" presStyleCnt="14" custScaleX="110288" custScaleY="188335">
        <dgm:presLayoutVars>
          <dgm:chPref val="3"/>
        </dgm:presLayoutVars>
      </dgm:prSet>
      <dgm:spPr/>
      <dgm:t>
        <a:bodyPr/>
        <a:lstStyle/>
        <a:p>
          <a:endParaRPr lang="tr-TR"/>
        </a:p>
      </dgm:t>
    </dgm:pt>
    <dgm:pt modelId="{B5AFBAE1-9764-4E97-B8BB-7CB2060FFC44}" type="pres">
      <dgm:prSet presAssocID="{5C195CB2-59F3-4092-9896-DE769F237E0F}" presName="rootConnector" presStyleLbl="node4" presStyleIdx="8" presStyleCnt="14"/>
      <dgm:spPr/>
      <dgm:t>
        <a:bodyPr/>
        <a:lstStyle/>
        <a:p>
          <a:endParaRPr lang="tr-TR"/>
        </a:p>
      </dgm:t>
    </dgm:pt>
    <dgm:pt modelId="{AA5B769D-9C42-4752-8516-BF9CEAFB6FAF}" type="pres">
      <dgm:prSet presAssocID="{5C195CB2-59F3-4092-9896-DE769F237E0F}" presName="hierChild4" presStyleCnt="0"/>
      <dgm:spPr/>
    </dgm:pt>
    <dgm:pt modelId="{7F7DB19F-A42E-44C0-AB9C-732BE43C29FD}" type="pres">
      <dgm:prSet presAssocID="{5C195CB2-59F3-4092-9896-DE769F237E0F}" presName="hierChild5" presStyleCnt="0"/>
      <dgm:spPr/>
    </dgm:pt>
    <dgm:pt modelId="{F5CE4993-70BF-4B4A-B6B8-D456C9A69555}" type="pres">
      <dgm:prSet presAssocID="{14AF38FE-5D8F-497A-BA3C-CBE025A58AF5}" presName="hierChild5" presStyleCnt="0"/>
      <dgm:spPr/>
    </dgm:pt>
    <dgm:pt modelId="{AECD48FA-838C-4939-AA6B-808841770CAD}" type="pres">
      <dgm:prSet presAssocID="{AE21020E-E304-4388-A994-C9793E9C0C7C}" presName="Name37" presStyleLbl="parChTrans1D3" presStyleIdx="7" presStyleCnt="13"/>
      <dgm:spPr/>
      <dgm:t>
        <a:bodyPr/>
        <a:lstStyle/>
        <a:p>
          <a:endParaRPr lang="tr-TR"/>
        </a:p>
      </dgm:t>
    </dgm:pt>
    <dgm:pt modelId="{71C8AEE6-6999-4011-9048-BC7750FA55FC}" type="pres">
      <dgm:prSet presAssocID="{C6860564-1954-4484-8AF7-6AEAD465A212}" presName="hierRoot2" presStyleCnt="0">
        <dgm:presLayoutVars>
          <dgm:hierBranch val="init"/>
        </dgm:presLayoutVars>
      </dgm:prSet>
      <dgm:spPr/>
    </dgm:pt>
    <dgm:pt modelId="{E0A80548-05B0-463B-A2C9-9EF829307888}" type="pres">
      <dgm:prSet presAssocID="{C6860564-1954-4484-8AF7-6AEAD465A212}" presName="rootComposite" presStyleCnt="0"/>
      <dgm:spPr/>
    </dgm:pt>
    <dgm:pt modelId="{CAD00A85-0ECF-4913-AF67-A0EF0B9FCE2E}" type="pres">
      <dgm:prSet presAssocID="{C6860564-1954-4484-8AF7-6AEAD465A212}" presName="rootText" presStyleLbl="node3" presStyleIdx="7" presStyleCnt="13" custScaleX="96817" custScaleY="173137">
        <dgm:presLayoutVars>
          <dgm:chPref val="3"/>
        </dgm:presLayoutVars>
      </dgm:prSet>
      <dgm:spPr/>
      <dgm:t>
        <a:bodyPr/>
        <a:lstStyle/>
        <a:p>
          <a:endParaRPr lang="tr-TR"/>
        </a:p>
      </dgm:t>
    </dgm:pt>
    <dgm:pt modelId="{371A6F00-89EC-4EC8-9793-D0E35680632A}" type="pres">
      <dgm:prSet presAssocID="{C6860564-1954-4484-8AF7-6AEAD465A212}" presName="rootConnector" presStyleLbl="node3" presStyleIdx="7" presStyleCnt="13"/>
      <dgm:spPr/>
      <dgm:t>
        <a:bodyPr/>
        <a:lstStyle/>
        <a:p>
          <a:endParaRPr lang="tr-TR"/>
        </a:p>
      </dgm:t>
    </dgm:pt>
    <dgm:pt modelId="{E99D3A4B-0D75-460E-B880-2061A42D41A9}" type="pres">
      <dgm:prSet presAssocID="{C6860564-1954-4484-8AF7-6AEAD465A212}" presName="hierChild4" presStyleCnt="0"/>
      <dgm:spPr/>
    </dgm:pt>
    <dgm:pt modelId="{5F59F13D-F490-4D23-B24C-98939FA79960}" type="pres">
      <dgm:prSet presAssocID="{C6860564-1954-4484-8AF7-6AEAD465A212}" presName="hierChild5" presStyleCnt="0"/>
      <dgm:spPr/>
    </dgm:pt>
    <dgm:pt modelId="{9C334EC7-076E-4461-A5C0-88F6305C2D2C}" type="pres">
      <dgm:prSet presAssocID="{9E526CFC-0C3D-49D9-8F26-647C53DDCC22}" presName="Name37" presStyleLbl="parChTrans1D3" presStyleIdx="8" presStyleCnt="13"/>
      <dgm:spPr/>
      <dgm:t>
        <a:bodyPr/>
        <a:lstStyle/>
        <a:p>
          <a:endParaRPr lang="tr-TR"/>
        </a:p>
      </dgm:t>
    </dgm:pt>
    <dgm:pt modelId="{689810C1-E3E2-4D14-8884-6E26FB1B14B2}" type="pres">
      <dgm:prSet presAssocID="{405149AC-F5F4-49DD-8736-DBDB9845CCC3}" presName="hierRoot2" presStyleCnt="0">
        <dgm:presLayoutVars>
          <dgm:hierBranch val="init"/>
        </dgm:presLayoutVars>
      </dgm:prSet>
      <dgm:spPr/>
    </dgm:pt>
    <dgm:pt modelId="{2AE87449-E01F-4D48-913D-2593E3EFD154}" type="pres">
      <dgm:prSet presAssocID="{405149AC-F5F4-49DD-8736-DBDB9845CCC3}" presName="rootComposite" presStyleCnt="0"/>
      <dgm:spPr/>
    </dgm:pt>
    <dgm:pt modelId="{4E8DF4CA-E1B0-402A-A1D2-EDDDB8822EC0}" type="pres">
      <dgm:prSet presAssocID="{405149AC-F5F4-49DD-8736-DBDB9845CCC3}" presName="rootText" presStyleLbl="node3" presStyleIdx="8" presStyleCnt="13" custScaleX="118813" custScaleY="173323">
        <dgm:presLayoutVars>
          <dgm:chPref val="3"/>
        </dgm:presLayoutVars>
      </dgm:prSet>
      <dgm:spPr/>
      <dgm:t>
        <a:bodyPr/>
        <a:lstStyle/>
        <a:p>
          <a:endParaRPr lang="tr-TR"/>
        </a:p>
      </dgm:t>
    </dgm:pt>
    <dgm:pt modelId="{4BBE3D4F-4312-4BCD-A385-1F11B12645F2}" type="pres">
      <dgm:prSet presAssocID="{405149AC-F5F4-49DD-8736-DBDB9845CCC3}" presName="rootConnector" presStyleLbl="node3" presStyleIdx="8" presStyleCnt="13"/>
      <dgm:spPr/>
      <dgm:t>
        <a:bodyPr/>
        <a:lstStyle/>
        <a:p>
          <a:endParaRPr lang="tr-TR"/>
        </a:p>
      </dgm:t>
    </dgm:pt>
    <dgm:pt modelId="{39804C15-4159-4916-862E-E017FD708C06}" type="pres">
      <dgm:prSet presAssocID="{405149AC-F5F4-49DD-8736-DBDB9845CCC3}" presName="hierChild4" presStyleCnt="0"/>
      <dgm:spPr/>
    </dgm:pt>
    <dgm:pt modelId="{AD737706-DB76-42CC-A5F8-F603879F8E0F}" type="pres">
      <dgm:prSet presAssocID="{405149AC-F5F4-49DD-8736-DBDB9845CCC3}" presName="hierChild5" presStyleCnt="0"/>
      <dgm:spPr/>
    </dgm:pt>
    <dgm:pt modelId="{33F3F108-5423-41EA-AFDD-F93279630CB3}" type="pres">
      <dgm:prSet presAssocID="{AC5C41F6-9EB7-4FEA-BAD2-CE5E54F9C385}" presName="hierChild5" presStyleCnt="0"/>
      <dgm:spPr/>
    </dgm:pt>
    <dgm:pt modelId="{804A2709-51CE-4FB5-8543-0809117FE4F1}" type="pres">
      <dgm:prSet presAssocID="{D1E71035-EABB-4922-AC68-F08A9C72FB67}" presName="Name37" presStyleLbl="parChTrans1D2" presStyleIdx="4" presStyleCnt="6"/>
      <dgm:spPr/>
      <dgm:t>
        <a:bodyPr/>
        <a:lstStyle/>
        <a:p>
          <a:endParaRPr lang="tr-TR"/>
        </a:p>
      </dgm:t>
    </dgm:pt>
    <dgm:pt modelId="{796B9D89-4B20-4CD5-BB3B-5E705E86CC7B}" type="pres">
      <dgm:prSet presAssocID="{03D4176B-BAF9-4CA3-A3FB-4A28C3620836}" presName="hierRoot2" presStyleCnt="0">
        <dgm:presLayoutVars>
          <dgm:hierBranch val="init"/>
        </dgm:presLayoutVars>
      </dgm:prSet>
      <dgm:spPr/>
    </dgm:pt>
    <dgm:pt modelId="{A61861E7-45E8-44F6-91BE-F2378CE0F4A6}" type="pres">
      <dgm:prSet presAssocID="{03D4176B-BAF9-4CA3-A3FB-4A28C3620836}" presName="rootComposite" presStyleCnt="0"/>
      <dgm:spPr/>
    </dgm:pt>
    <dgm:pt modelId="{A2F12A15-3D52-43AC-9330-8094C04E8454}" type="pres">
      <dgm:prSet presAssocID="{03D4176B-BAF9-4CA3-A3FB-4A28C3620836}" presName="rootText" presStyleLbl="node2" presStyleIdx="4" presStyleCnt="6" custScaleX="120401" custScaleY="222954">
        <dgm:presLayoutVars>
          <dgm:chPref val="3"/>
        </dgm:presLayoutVars>
      </dgm:prSet>
      <dgm:spPr/>
      <dgm:t>
        <a:bodyPr/>
        <a:lstStyle/>
        <a:p>
          <a:endParaRPr lang="tr-TR"/>
        </a:p>
      </dgm:t>
    </dgm:pt>
    <dgm:pt modelId="{77C0CC84-EBE4-4954-9170-F2A255878A5F}" type="pres">
      <dgm:prSet presAssocID="{03D4176B-BAF9-4CA3-A3FB-4A28C3620836}" presName="rootConnector" presStyleLbl="node2" presStyleIdx="4" presStyleCnt="6"/>
      <dgm:spPr/>
      <dgm:t>
        <a:bodyPr/>
        <a:lstStyle/>
        <a:p>
          <a:endParaRPr lang="tr-TR"/>
        </a:p>
      </dgm:t>
    </dgm:pt>
    <dgm:pt modelId="{2B1AA39F-4414-401B-9079-5C69E8735DF9}" type="pres">
      <dgm:prSet presAssocID="{03D4176B-BAF9-4CA3-A3FB-4A28C3620836}" presName="hierChild4" presStyleCnt="0"/>
      <dgm:spPr/>
    </dgm:pt>
    <dgm:pt modelId="{23D67F7A-9936-48E5-BE92-9D136BAA33C7}" type="pres">
      <dgm:prSet presAssocID="{B46980BF-FBB0-41A2-882E-14960D7F37C4}" presName="Name37" presStyleLbl="parChTrans1D3" presStyleIdx="9" presStyleCnt="13"/>
      <dgm:spPr/>
      <dgm:t>
        <a:bodyPr/>
        <a:lstStyle/>
        <a:p>
          <a:endParaRPr lang="tr-TR"/>
        </a:p>
      </dgm:t>
    </dgm:pt>
    <dgm:pt modelId="{F76E1C66-7C05-4B80-9590-BC6DED4F04C6}" type="pres">
      <dgm:prSet presAssocID="{EC76450B-6876-43CE-8D34-FFDDEE5AF729}" presName="hierRoot2" presStyleCnt="0">
        <dgm:presLayoutVars>
          <dgm:hierBranch val="init"/>
        </dgm:presLayoutVars>
      </dgm:prSet>
      <dgm:spPr/>
    </dgm:pt>
    <dgm:pt modelId="{FB18E169-54F4-439A-B704-5B0C870D92F7}" type="pres">
      <dgm:prSet presAssocID="{EC76450B-6876-43CE-8D34-FFDDEE5AF729}" presName="rootComposite" presStyleCnt="0"/>
      <dgm:spPr/>
    </dgm:pt>
    <dgm:pt modelId="{D884F3FE-78CC-419F-991E-774761D99B4F}" type="pres">
      <dgm:prSet presAssocID="{EC76450B-6876-43CE-8D34-FFDDEE5AF729}" presName="rootText" presStyleLbl="node3" presStyleIdx="9" presStyleCnt="13" custScaleX="92171" custScaleY="152419">
        <dgm:presLayoutVars>
          <dgm:chPref val="3"/>
        </dgm:presLayoutVars>
      </dgm:prSet>
      <dgm:spPr/>
      <dgm:t>
        <a:bodyPr/>
        <a:lstStyle/>
        <a:p>
          <a:endParaRPr lang="tr-TR"/>
        </a:p>
      </dgm:t>
    </dgm:pt>
    <dgm:pt modelId="{009BCC12-4AB9-49E5-A844-F430D453B747}" type="pres">
      <dgm:prSet presAssocID="{EC76450B-6876-43CE-8D34-FFDDEE5AF729}" presName="rootConnector" presStyleLbl="node3" presStyleIdx="9" presStyleCnt="13"/>
      <dgm:spPr/>
      <dgm:t>
        <a:bodyPr/>
        <a:lstStyle/>
        <a:p>
          <a:endParaRPr lang="tr-TR"/>
        </a:p>
      </dgm:t>
    </dgm:pt>
    <dgm:pt modelId="{D8EECDC3-4F1D-421C-9062-C7DFEC82C035}" type="pres">
      <dgm:prSet presAssocID="{EC76450B-6876-43CE-8D34-FFDDEE5AF729}" presName="hierChild4" presStyleCnt="0"/>
      <dgm:spPr/>
    </dgm:pt>
    <dgm:pt modelId="{1D1A3DC5-7243-4A76-AC1D-57500E0F829D}" type="pres">
      <dgm:prSet presAssocID="{CEEC0F25-36D9-4BB1-AE79-DD705A0D65FB}" presName="Name37" presStyleLbl="parChTrans1D4" presStyleIdx="9" presStyleCnt="14"/>
      <dgm:spPr/>
      <dgm:t>
        <a:bodyPr/>
        <a:lstStyle/>
        <a:p>
          <a:endParaRPr lang="tr-TR"/>
        </a:p>
      </dgm:t>
    </dgm:pt>
    <dgm:pt modelId="{B3876A27-0394-4875-8200-C6F67B89DF19}" type="pres">
      <dgm:prSet presAssocID="{33926415-6A08-4CBE-9D56-727C7E358919}" presName="hierRoot2" presStyleCnt="0">
        <dgm:presLayoutVars>
          <dgm:hierBranch val="init"/>
        </dgm:presLayoutVars>
      </dgm:prSet>
      <dgm:spPr/>
    </dgm:pt>
    <dgm:pt modelId="{998E6A54-F245-4C7B-A6F2-11961023386E}" type="pres">
      <dgm:prSet presAssocID="{33926415-6A08-4CBE-9D56-727C7E358919}" presName="rootComposite" presStyleCnt="0"/>
      <dgm:spPr/>
    </dgm:pt>
    <dgm:pt modelId="{850ACEEA-5A2A-4041-AD87-1E40A7DB0AE1}" type="pres">
      <dgm:prSet presAssocID="{33926415-6A08-4CBE-9D56-727C7E358919}" presName="rootText" presStyleLbl="node4" presStyleIdx="9" presStyleCnt="14" custScaleX="109154" custScaleY="165455">
        <dgm:presLayoutVars>
          <dgm:chPref val="3"/>
        </dgm:presLayoutVars>
      </dgm:prSet>
      <dgm:spPr/>
      <dgm:t>
        <a:bodyPr/>
        <a:lstStyle/>
        <a:p>
          <a:endParaRPr lang="tr-TR"/>
        </a:p>
      </dgm:t>
    </dgm:pt>
    <dgm:pt modelId="{B2CD53BB-EDC1-4822-B5E4-517FB1D37AB3}" type="pres">
      <dgm:prSet presAssocID="{33926415-6A08-4CBE-9D56-727C7E358919}" presName="rootConnector" presStyleLbl="node4" presStyleIdx="9" presStyleCnt="14"/>
      <dgm:spPr/>
      <dgm:t>
        <a:bodyPr/>
        <a:lstStyle/>
        <a:p>
          <a:endParaRPr lang="tr-TR"/>
        </a:p>
      </dgm:t>
    </dgm:pt>
    <dgm:pt modelId="{BF43DF2A-F0CC-4D07-846A-9083E2947487}" type="pres">
      <dgm:prSet presAssocID="{33926415-6A08-4CBE-9D56-727C7E358919}" presName="hierChild4" presStyleCnt="0"/>
      <dgm:spPr/>
    </dgm:pt>
    <dgm:pt modelId="{0D810A77-7F0C-4143-843E-9560A25BC066}" type="pres">
      <dgm:prSet presAssocID="{33926415-6A08-4CBE-9D56-727C7E358919}" presName="hierChild5" presStyleCnt="0"/>
      <dgm:spPr/>
    </dgm:pt>
    <dgm:pt modelId="{5F38F9A0-545E-4D7A-BC33-5B1CC161E04B}" type="pres">
      <dgm:prSet presAssocID="{7DD78B87-A5AC-49A2-9219-8CFF3BEC5EDF}" presName="Name37" presStyleLbl="parChTrans1D4" presStyleIdx="10" presStyleCnt="14"/>
      <dgm:spPr/>
      <dgm:t>
        <a:bodyPr/>
        <a:lstStyle/>
        <a:p>
          <a:endParaRPr lang="tr-TR"/>
        </a:p>
      </dgm:t>
    </dgm:pt>
    <dgm:pt modelId="{ACFD7436-A45E-44DC-B856-6C328A552DBA}" type="pres">
      <dgm:prSet presAssocID="{B18183C3-C3C3-41F8-B73F-4C5071E76CB1}" presName="hierRoot2" presStyleCnt="0">
        <dgm:presLayoutVars>
          <dgm:hierBranch val="init"/>
        </dgm:presLayoutVars>
      </dgm:prSet>
      <dgm:spPr/>
    </dgm:pt>
    <dgm:pt modelId="{1F147A55-02B6-45FF-A9BB-DC401814B1A1}" type="pres">
      <dgm:prSet presAssocID="{B18183C3-C3C3-41F8-B73F-4C5071E76CB1}" presName="rootComposite" presStyleCnt="0"/>
      <dgm:spPr/>
    </dgm:pt>
    <dgm:pt modelId="{9E814F37-F5A9-4CE6-ADA4-F3ABD56097E6}" type="pres">
      <dgm:prSet presAssocID="{B18183C3-C3C3-41F8-B73F-4C5071E76CB1}" presName="rootText" presStyleLbl="node4" presStyleIdx="10" presStyleCnt="14" custScaleX="121976" custScaleY="209267">
        <dgm:presLayoutVars>
          <dgm:chPref val="3"/>
        </dgm:presLayoutVars>
      </dgm:prSet>
      <dgm:spPr/>
      <dgm:t>
        <a:bodyPr/>
        <a:lstStyle/>
        <a:p>
          <a:endParaRPr lang="tr-TR"/>
        </a:p>
      </dgm:t>
    </dgm:pt>
    <dgm:pt modelId="{68E1EAD8-1700-40C6-90F7-FE945B16A91C}" type="pres">
      <dgm:prSet presAssocID="{B18183C3-C3C3-41F8-B73F-4C5071E76CB1}" presName="rootConnector" presStyleLbl="node4" presStyleIdx="10" presStyleCnt="14"/>
      <dgm:spPr/>
      <dgm:t>
        <a:bodyPr/>
        <a:lstStyle/>
        <a:p>
          <a:endParaRPr lang="tr-TR"/>
        </a:p>
      </dgm:t>
    </dgm:pt>
    <dgm:pt modelId="{803F8F50-90CE-4A61-82C7-74F0B10177FF}" type="pres">
      <dgm:prSet presAssocID="{B18183C3-C3C3-41F8-B73F-4C5071E76CB1}" presName="hierChild4" presStyleCnt="0"/>
      <dgm:spPr/>
    </dgm:pt>
    <dgm:pt modelId="{A4B1AF11-EA37-460A-9F62-8C5AE05B44F3}" type="pres">
      <dgm:prSet presAssocID="{B18183C3-C3C3-41F8-B73F-4C5071E76CB1}" presName="hierChild5" presStyleCnt="0"/>
      <dgm:spPr/>
    </dgm:pt>
    <dgm:pt modelId="{3BC8DD52-E371-4A6A-9240-52D151D8F9F1}" type="pres">
      <dgm:prSet presAssocID="{A0BABF3C-2AFC-460D-8810-D857B7D94552}" presName="Name37" presStyleLbl="parChTrans1D4" presStyleIdx="11" presStyleCnt="14"/>
      <dgm:spPr/>
      <dgm:t>
        <a:bodyPr/>
        <a:lstStyle/>
        <a:p>
          <a:endParaRPr lang="tr-TR"/>
        </a:p>
      </dgm:t>
    </dgm:pt>
    <dgm:pt modelId="{0EE8BEFC-6A57-4612-A771-013962A739BF}" type="pres">
      <dgm:prSet presAssocID="{9180AC6F-067E-4ED1-BE4A-AAF52113D741}" presName="hierRoot2" presStyleCnt="0">
        <dgm:presLayoutVars>
          <dgm:hierBranch val="init"/>
        </dgm:presLayoutVars>
      </dgm:prSet>
      <dgm:spPr/>
    </dgm:pt>
    <dgm:pt modelId="{3AA09685-7C44-4040-BE97-F620FF77054A}" type="pres">
      <dgm:prSet presAssocID="{9180AC6F-067E-4ED1-BE4A-AAF52113D741}" presName="rootComposite" presStyleCnt="0"/>
      <dgm:spPr/>
    </dgm:pt>
    <dgm:pt modelId="{B14B16D5-3C9F-4738-A81C-9D63755D74F6}" type="pres">
      <dgm:prSet presAssocID="{9180AC6F-067E-4ED1-BE4A-AAF52113D741}" presName="rootText" presStyleLbl="node4" presStyleIdx="11" presStyleCnt="14" custScaleX="99435" custScaleY="214570">
        <dgm:presLayoutVars>
          <dgm:chPref val="3"/>
        </dgm:presLayoutVars>
      </dgm:prSet>
      <dgm:spPr/>
      <dgm:t>
        <a:bodyPr/>
        <a:lstStyle/>
        <a:p>
          <a:endParaRPr lang="tr-TR"/>
        </a:p>
      </dgm:t>
    </dgm:pt>
    <dgm:pt modelId="{4867CF35-7BCA-4493-9D54-F81390598963}" type="pres">
      <dgm:prSet presAssocID="{9180AC6F-067E-4ED1-BE4A-AAF52113D741}" presName="rootConnector" presStyleLbl="node4" presStyleIdx="11" presStyleCnt="14"/>
      <dgm:spPr/>
      <dgm:t>
        <a:bodyPr/>
        <a:lstStyle/>
        <a:p>
          <a:endParaRPr lang="tr-TR"/>
        </a:p>
      </dgm:t>
    </dgm:pt>
    <dgm:pt modelId="{73B1A830-C13A-4F7C-9ED4-FC98863266CB}" type="pres">
      <dgm:prSet presAssocID="{9180AC6F-067E-4ED1-BE4A-AAF52113D741}" presName="hierChild4" presStyleCnt="0"/>
      <dgm:spPr/>
    </dgm:pt>
    <dgm:pt modelId="{3558B2C6-D9AD-4371-80E2-DCBD6AFBC886}" type="pres">
      <dgm:prSet presAssocID="{9180AC6F-067E-4ED1-BE4A-AAF52113D741}" presName="hierChild5" presStyleCnt="0"/>
      <dgm:spPr/>
    </dgm:pt>
    <dgm:pt modelId="{EE2A3848-2A9B-4968-A60F-353F0EA940DC}" type="pres">
      <dgm:prSet presAssocID="{EC76450B-6876-43CE-8D34-FFDDEE5AF729}" presName="hierChild5" presStyleCnt="0"/>
      <dgm:spPr/>
    </dgm:pt>
    <dgm:pt modelId="{612DB4E2-E912-43D4-9414-91E47C30A188}" type="pres">
      <dgm:prSet presAssocID="{27E490CC-1F6B-4721-8659-7390E28CFE85}" presName="Name37" presStyleLbl="parChTrans1D3" presStyleIdx="10" presStyleCnt="13"/>
      <dgm:spPr/>
      <dgm:t>
        <a:bodyPr/>
        <a:lstStyle/>
        <a:p>
          <a:endParaRPr lang="tr-TR"/>
        </a:p>
      </dgm:t>
    </dgm:pt>
    <dgm:pt modelId="{1CB19CCE-FCFA-4726-87D7-8251992C8F95}" type="pres">
      <dgm:prSet presAssocID="{64454608-DA8A-4D17-A76A-84C923B833F0}" presName="hierRoot2" presStyleCnt="0">
        <dgm:presLayoutVars>
          <dgm:hierBranch val="init"/>
        </dgm:presLayoutVars>
      </dgm:prSet>
      <dgm:spPr/>
    </dgm:pt>
    <dgm:pt modelId="{DCE2EAFE-40D0-45A6-A449-C16C31AC7181}" type="pres">
      <dgm:prSet presAssocID="{64454608-DA8A-4D17-A76A-84C923B833F0}" presName="rootComposite" presStyleCnt="0"/>
      <dgm:spPr/>
    </dgm:pt>
    <dgm:pt modelId="{58C57C9C-A595-4393-A54A-6B0158D7452F}" type="pres">
      <dgm:prSet presAssocID="{64454608-DA8A-4D17-A76A-84C923B833F0}" presName="rootText" presStyleLbl="node3" presStyleIdx="10" presStyleCnt="13" custScaleX="99319" custScaleY="202258">
        <dgm:presLayoutVars>
          <dgm:chPref val="3"/>
        </dgm:presLayoutVars>
      </dgm:prSet>
      <dgm:spPr/>
      <dgm:t>
        <a:bodyPr/>
        <a:lstStyle/>
        <a:p>
          <a:endParaRPr lang="tr-TR"/>
        </a:p>
      </dgm:t>
    </dgm:pt>
    <dgm:pt modelId="{5EF0F4DB-0682-4649-AFD7-5AE67610AB25}" type="pres">
      <dgm:prSet presAssocID="{64454608-DA8A-4D17-A76A-84C923B833F0}" presName="rootConnector" presStyleLbl="node3" presStyleIdx="10" presStyleCnt="13"/>
      <dgm:spPr/>
      <dgm:t>
        <a:bodyPr/>
        <a:lstStyle/>
        <a:p>
          <a:endParaRPr lang="tr-TR"/>
        </a:p>
      </dgm:t>
    </dgm:pt>
    <dgm:pt modelId="{BE395C1F-6B6E-4BF5-AB41-A41DF9F9723B}" type="pres">
      <dgm:prSet presAssocID="{64454608-DA8A-4D17-A76A-84C923B833F0}" presName="hierChild4" presStyleCnt="0"/>
      <dgm:spPr/>
    </dgm:pt>
    <dgm:pt modelId="{782A25F8-FC5B-4D9A-9150-592E8D924D15}" type="pres">
      <dgm:prSet presAssocID="{E655529F-4ACA-4B44-BF3B-878283BA4B81}" presName="Name37" presStyleLbl="parChTrans1D4" presStyleIdx="12" presStyleCnt="14"/>
      <dgm:spPr/>
      <dgm:t>
        <a:bodyPr/>
        <a:lstStyle/>
        <a:p>
          <a:endParaRPr lang="tr-TR"/>
        </a:p>
      </dgm:t>
    </dgm:pt>
    <dgm:pt modelId="{193EACC3-2AF7-4244-8AC9-D25B3A8C60A8}" type="pres">
      <dgm:prSet presAssocID="{CD6EE8A8-B9DF-441F-BA8D-3A69020BF4FF}" presName="hierRoot2" presStyleCnt="0">
        <dgm:presLayoutVars>
          <dgm:hierBranch val="init"/>
        </dgm:presLayoutVars>
      </dgm:prSet>
      <dgm:spPr/>
    </dgm:pt>
    <dgm:pt modelId="{5CBC2B4C-2545-4B05-9430-8B960F5904C3}" type="pres">
      <dgm:prSet presAssocID="{CD6EE8A8-B9DF-441F-BA8D-3A69020BF4FF}" presName="rootComposite" presStyleCnt="0"/>
      <dgm:spPr/>
    </dgm:pt>
    <dgm:pt modelId="{D83BA3A3-1BF3-4A8B-995E-CF1C3DF68C2A}" type="pres">
      <dgm:prSet presAssocID="{CD6EE8A8-B9DF-441F-BA8D-3A69020BF4FF}" presName="rootText" presStyleLbl="node4" presStyleIdx="12" presStyleCnt="14" custScaleX="94169" custScaleY="205096">
        <dgm:presLayoutVars>
          <dgm:chPref val="3"/>
        </dgm:presLayoutVars>
      </dgm:prSet>
      <dgm:spPr/>
      <dgm:t>
        <a:bodyPr/>
        <a:lstStyle/>
        <a:p>
          <a:endParaRPr lang="tr-TR"/>
        </a:p>
      </dgm:t>
    </dgm:pt>
    <dgm:pt modelId="{D436E1F1-5338-40C7-901B-ECE88378839C}" type="pres">
      <dgm:prSet presAssocID="{CD6EE8A8-B9DF-441F-BA8D-3A69020BF4FF}" presName="rootConnector" presStyleLbl="node4" presStyleIdx="12" presStyleCnt="14"/>
      <dgm:spPr/>
      <dgm:t>
        <a:bodyPr/>
        <a:lstStyle/>
        <a:p>
          <a:endParaRPr lang="tr-TR"/>
        </a:p>
      </dgm:t>
    </dgm:pt>
    <dgm:pt modelId="{41869A26-4445-4F8C-9AEB-A2E973D645F3}" type="pres">
      <dgm:prSet presAssocID="{CD6EE8A8-B9DF-441F-BA8D-3A69020BF4FF}" presName="hierChild4" presStyleCnt="0"/>
      <dgm:spPr/>
    </dgm:pt>
    <dgm:pt modelId="{3044CD51-5999-4B74-8687-6C2880398CFF}" type="pres">
      <dgm:prSet presAssocID="{CD6EE8A8-B9DF-441F-BA8D-3A69020BF4FF}" presName="hierChild5" presStyleCnt="0"/>
      <dgm:spPr/>
    </dgm:pt>
    <dgm:pt modelId="{2DB5BC28-C04C-418B-82EB-7CF45BB715A9}" type="pres">
      <dgm:prSet presAssocID="{0D1830DD-D096-4CD2-936B-C48CB3853853}" presName="Name37" presStyleLbl="parChTrans1D4" presStyleIdx="13" presStyleCnt="14"/>
      <dgm:spPr/>
      <dgm:t>
        <a:bodyPr/>
        <a:lstStyle/>
        <a:p>
          <a:endParaRPr lang="tr-TR"/>
        </a:p>
      </dgm:t>
    </dgm:pt>
    <dgm:pt modelId="{AF1B9405-A531-4C59-8188-3B22AE180060}" type="pres">
      <dgm:prSet presAssocID="{3D77979A-B275-4D8B-B1A7-BDB159EDB6FD}" presName="hierRoot2" presStyleCnt="0">
        <dgm:presLayoutVars>
          <dgm:hierBranch val="init"/>
        </dgm:presLayoutVars>
      </dgm:prSet>
      <dgm:spPr/>
    </dgm:pt>
    <dgm:pt modelId="{FC1C9B14-81A5-49F9-9CB8-CFC71E6501E9}" type="pres">
      <dgm:prSet presAssocID="{3D77979A-B275-4D8B-B1A7-BDB159EDB6FD}" presName="rootComposite" presStyleCnt="0"/>
      <dgm:spPr/>
    </dgm:pt>
    <dgm:pt modelId="{B351E001-A616-4D2A-AC35-12E3671DB416}" type="pres">
      <dgm:prSet presAssocID="{3D77979A-B275-4D8B-B1A7-BDB159EDB6FD}" presName="rootText" presStyleLbl="node4" presStyleIdx="13" presStyleCnt="14" custScaleX="94169" custScaleY="175014">
        <dgm:presLayoutVars>
          <dgm:chPref val="3"/>
        </dgm:presLayoutVars>
      </dgm:prSet>
      <dgm:spPr/>
      <dgm:t>
        <a:bodyPr/>
        <a:lstStyle/>
        <a:p>
          <a:endParaRPr lang="tr-TR"/>
        </a:p>
      </dgm:t>
    </dgm:pt>
    <dgm:pt modelId="{4A9E573C-3660-4B70-934E-1EF80E9FF7D7}" type="pres">
      <dgm:prSet presAssocID="{3D77979A-B275-4D8B-B1A7-BDB159EDB6FD}" presName="rootConnector" presStyleLbl="node4" presStyleIdx="13" presStyleCnt="14"/>
      <dgm:spPr/>
      <dgm:t>
        <a:bodyPr/>
        <a:lstStyle/>
        <a:p>
          <a:endParaRPr lang="tr-TR"/>
        </a:p>
      </dgm:t>
    </dgm:pt>
    <dgm:pt modelId="{E73A80F7-B3FB-4E9E-A4D4-DAF084B3FDBD}" type="pres">
      <dgm:prSet presAssocID="{3D77979A-B275-4D8B-B1A7-BDB159EDB6FD}" presName="hierChild4" presStyleCnt="0"/>
      <dgm:spPr/>
    </dgm:pt>
    <dgm:pt modelId="{BE2DEB6D-A691-4149-93CA-28CDA793C94C}" type="pres">
      <dgm:prSet presAssocID="{3D77979A-B275-4D8B-B1A7-BDB159EDB6FD}" presName="hierChild5" presStyleCnt="0"/>
      <dgm:spPr/>
    </dgm:pt>
    <dgm:pt modelId="{AB7BF05A-02F9-43F0-A7EB-6F391977A5AB}" type="pres">
      <dgm:prSet presAssocID="{64454608-DA8A-4D17-A76A-84C923B833F0}" presName="hierChild5" presStyleCnt="0"/>
      <dgm:spPr/>
    </dgm:pt>
    <dgm:pt modelId="{16D609FA-29CE-4E2F-9460-0A91D4405B0C}" type="pres">
      <dgm:prSet presAssocID="{03D4176B-BAF9-4CA3-A3FB-4A28C3620836}" presName="hierChild5" presStyleCnt="0"/>
      <dgm:spPr/>
    </dgm:pt>
    <dgm:pt modelId="{2CE76B84-A884-41A9-9F5A-E7F44276C8A8}" type="pres">
      <dgm:prSet presAssocID="{1A226A0A-B00A-4E5C-849D-8B970E770E7D}" presName="Name37" presStyleLbl="parChTrans1D2" presStyleIdx="5" presStyleCnt="6"/>
      <dgm:spPr/>
      <dgm:t>
        <a:bodyPr/>
        <a:lstStyle/>
        <a:p>
          <a:endParaRPr lang="tr-TR"/>
        </a:p>
      </dgm:t>
    </dgm:pt>
    <dgm:pt modelId="{07AB3DBD-BEDC-40C3-968A-A0F5503FB301}" type="pres">
      <dgm:prSet presAssocID="{15E1D753-E966-4A40-A810-23917E5AC420}" presName="hierRoot2" presStyleCnt="0">
        <dgm:presLayoutVars>
          <dgm:hierBranch val="init"/>
        </dgm:presLayoutVars>
      </dgm:prSet>
      <dgm:spPr/>
    </dgm:pt>
    <dgm:pt modelId="{98BFB9AE-A595-4441-9CD3-3C3F0FD76ED0}" type="pres">
      <dgm:prSet presAssocID="{15E1D753-E966-4A40-A810-23917E5AC420}" presName="rootComposite" presStyleCnt="0"/>
      <dgm:spPr/>
    </dgm:pt>
    <dgm:pt modelId="{37C491C8-0AE5-4D1D-A6CE-5EB7A15502B2}" type="pres">
      <dgm:prSet presAssocID="{15E1D753-E966-4A40-A810-23917E5AC420}" presName="rootText" presStyleLbl="node2" presStyleIdx="5" presStyleCnt="6" custScaleX="115369" custScaleY="159607">
        <dgm:presLayoutVars>
          <dgm:chPref val="3"/>
        </dgm:presLayoutVars>
      </dgm:prSet>
      <dgm:spPr/>
      <dgm:t>
        <a:bodyPr/>
        <a:lstStyle/>
        <a:p>
          <a:endParaRPr lang="tr-TR"/>
        </a:p>
      </dgm:t>
    </dgm:pt>
    <dgm:pt modelId="{478276CA-B693-4559-944F-FA46D9E61469}" type="pres">
      <dgm:prSet presAssocID="{15E1D753-E966-4A40-A810-23917E5AC420}" presName="rootConnector" presStyleLbl="node2" presStyleIdx="5" presStyleCnt="6"/>
      <dgm:spPr/>
      <dgm:t>
        <a:bodyPr/>
        <a:lstStyle/>
        <a:p>
          <a:endParaRPr lang="tr-TR"/>
        </a:p>
      </dgm:t>
    </dgm:pt>
    <dgm:pt modelId="{03CAA78B-39D5-4484-BA7B-31D9C5527855}" type="pres">
      <dgm:prSet presAssocID="{15E1D753-E966-4A40-A810-23917E5AC420}" presName="hierChild4" presStyleCnt="0"/>
      <dgm:spPr/>
    </dgm:pt>
    <dgm:pt modelId="{B0E3D7F3-0A0B-4589-AD5E-CC66A7AFA144}" type="pres">
      <dgm:prSet presAssocID="{36502135-E07F-4546-85E3-7B7C5765DE84}" presName="Name37" presStyleLbl="parChTrans1D3" presStyleIdx="11" presStyleCnt="13"/>
      <dgm:spPr/>
      <dgm:t>
        <a:bodyPr/>
        <a:lstStyle/>
        <a:p>
          <a:endParaRPr lang="tr-TR"/>
        </a:p>
      </dgm:t>
    </dgm:pt>
    <dgm:pt modelId="{90A7AEB4-4A61-4B11-AB8D-264FDFD04397}" type="pres">
      <dgm:prSet presAssocID="{ADD1ED6B-9DE7-4658-AAC9-371306483AE9}" presName="hierRoot2" presStyleCnt="0">
        <dgm:presLayoutVars>
          <dgm:hierBranch val="init"/>
        </dgm:presLayoutVars>
      </dgm:prSet>
      <dgm:spPr/>
    </dgm:pt>
    <dgm:pt modelId="{9600A176-C9B4-4EBA-8CD4-7EA72D90EBDC}" type="pres">
      <dgm:prSet presAssocID="{ADD1ED6B-9DE7-4658-AAC9-371306483AE9}" presName="rootComposite" presStyleCnt="0"/>
      <dgm:spPr/>
    </dgm:pt>
    <dgm:pt modelId="{E23D3487-73C3-46FF-9406-3A6767CCA743}" type="pres">
      <dgm:prSet presAssocID="{ADD1ED6B-9DE7-4658-AAC9-371306483AE9}" presName="rootText" presStyleLbl="node3" presStyleIdx="11" presStyleCnt="13" custScaleX="108536" custScaleY="153957">
        <dgm:presLayoutVars>
          <dgm:chPref val="3"/>
        </dgm:presLayoutVars>
      </dgm:prSet>
      <dgm:spPr/>
      <dgm:t>
        <a:bodyPr/>
        <a:lstStyle/>
        <a:p>
          <a:endParaRPr lang="tr-TR"/>
        </a:p>
      </dgm:t>
    </dgm:pt>
    <dgm:pt modelId="{C4100E80-1983-4357-92ED-825E8AF511F6}" type="pres">
      <dgm:prSet presAssocID="{ADD1ED6B-9DE7-4658-AAC9-371306483AE9}" presName="rootConnector" presStyleLbl="node3" presStyleIdx="11" presStyleCnt="13"/>
      <dgm:spPr/>
      <dgm:t>
        <a:bodyPr/>
        <a:lstStyle/>
        <a:p>
          <a:endParaRPr lang="tr-TR"/>
        </a:p>
      </dgm:t>
    </dgm:pt>
    <dgm:pt modelId="{0A139FAC-B4B0-4395-A32C-F67AB9B6FED3}" type="pres">
      <dgm:prSet presAssocID="{ADD1ED6B-9DE7-4658-AAC9-371306483AE9}" presName="hierChild4" presStyleCnt="0"/>
      <dgm:spPr/>
    </dgm:pt>
    <dgm:pt modelId="{8045930E-35D5-4B4B-AA18-64DDA4D2DA09}" type="pres">
      <dgm:prSet presAssocID="{ADD1ED6B-9DE7-4658-AAC9-371306483AE9}" presName="hierChild5" presStyleCnt="0"/>
      <dgm:spPr/>
    </dgm:pt>
    <dgm:pt modelId="{10DEE15C-7EB7-4F02-A6AB-5F0D205C6639}" type="pres">
      <dgm:prSet presAssocID="{BC8BD6DD-503E-4BE8-92C9-C3465A6BEC6E}" presName="Name37" presStyleLbl="parChTrans1D3" presStyleIdx="12" presStyleCnt="13"/>
      <dgm:spPr/>
      <dgm:t>
        <a:bodyPr/>
        <a:lstStyle/>
        <a:p>
          <a:endParaRPr lang="tr-TR"/>
        </a:p>
      </dgm:t>
    </dgm:pt>
    <dgm:pt modelId="{75D7C8FF-AB48-436E-AD3F-EF7001CFDB47}" type="pres">
      <dgm:prSet presAssocID="{57090B4C-C0B4-4DE8-A04C-9E0586BB3FE3}" presName="hierRoot2" presStyleCnt="0">
        <dgm:presLayoutVars>
          <dgm:hierBranch val="init"/>
        </dgm:presLayoutVars>
      </dgm:prSet>
      <dgm:spPr/>
    </dgm:pt>
    <dgm:pt modelId="{4FFF0B3A-8F4E-4DCF-BD04-3196FE92B138}" type="pres">
      <dgm:prSet presAssocID="{57090B4C-C0B4-4DE8-A04C-9E0586BB3FE3}" presName="rootComposite" presStyleCnt="0"/>
      <dgm:spPr/>
    </dgm:pt>
    <dgm:pt modelId="{9751F582-270F-4FD9-8A31-E85F64717F8B}" type="pres">
      <dgm:prSet presAssocID="{57090B4C-C0B4-4DE8-A04C-9E0586BB3FE3}" presName="rootText" presStyleLbl="node3" presStyleIdx="12" presStyleCnt="13" custScaleX="104536" custScaleY="194501">
        <dgm:presLayoutVars>
          <dgm:chPref val="3"/>
        </dgm:presLayoutVars>
      </dgm:prSet>
      <dgm:spPr/>
      <dgm:t>
        <a:bodyPr/>
        <a:lstStyle/>
        <a:p>
          <a:endParaRPr lang="tr-TR"/>
        </a:p>
      </dgm:t>
    </dgm:pt>
    <dgm:pt modelId="{098311DD-662A-4C6C-BA88-6FF7FB10AF6B}" type="pres">
      <dgm:prSet presAssocID="{57090B4C-C0B4-4DE8-A04C-9E0586BB3FE3}" presName="rootConnector" presStyleLbl="node3" presStyleIdx="12" presStyleCnt="13"/>
      <dgm:spPr/>
      <dgm:t>
        <a:bodyPr/>
        <a:lstStyle/>
        <a:p>
          <a:endParaRPr lang="tr-TR"/>
        </a:p>
      </dgm:t>
    </dgm:pt>
    <dgm:pt modelId="{7E3019BB-6EC5-406E-B334-35BA6EC1C046}" type="pres">
      <dgm:prSet presAssocID="{57090B4C-C0B4-4DE8-A04C-9E0586BB3FE3}" presName="hierChild4" presStyleCnt="0"/>
      <dgm:spPr/>
    </dgm:pt>
    <dgm:pt modelId="{0B2DE32E-1120-4C57-B744-A4D9047A0129}" type="pres">
      <dgm:prSet presAssocID="{57090B4C-C0B4-4DE8-A04C-9E0586BB3FE3}" presName="hierChild5" presStyleCnt="0"/>
      <dgm:spPr/>
    </dgm:pt>
    <dgm:pt modelId="{38EDA67C-76C7-470D-9DFD-549D9239A846}" type="pres">
      <dgm:prSet presAssocID="{15E1D753-E966-4A40-A810-23917E5AC420}" presName="hierChild5" presStyleCnt="0"/>
      <dgm:spPr/>
    </dgm:pt>
    <dgm:pt modelId="{81702EFA-4C29-4BD7-B461-DF6FA350B16C}" type="pres">
      <dgm:prSet presAssocID="{89EB9DA6-CB65-4EAF-8048-7F1B74103A5F}" presName="hierChild3" presStyleCnt="0"/>
      <dgm:spPr/>
    </dgm:pt>
  </dgm:ptLst>
  <dgm:cxnLst>
    <dgm:cxn modelId="{ED381191-A021-4440-86EC-1282E76E4078}" type="presOf" srcId="{95F0CD35-5CE4-4BF4-B161-DDB4D579ED3C}" destId="{2272A8C6-CECC-41BE-9FF9-17952C4AA3A3}" srcOrd="0" destOrd="0" presId="urn:microsoft.com/office/officeart/2005/8/layout/orgChart1"/>
    <dgm:cxn modelId="{99DBCB1E-B2E9-4943-BA99-83945738783C}" type="presOf" srcId="{7076FDEF-423E-40C0-B4F4-0D8676600F65}" destId="{801EB576-8ACC-4D6A-9CC4-27E42FB64470}" srcOrd="0" destOrd="0" presId="urn:microsoft.com/office/officeart/2005/8/layout/orgChart1"/>
    <dgm:cxn modelId="{1FFE65BA-763F-4E9D-B638-B8DC895A8F3F}" type="presOf" srcId="{2C74C2F1-4B76-4ED3-9994-E185FC128436}" destId="{90D194E0-1F2E-4AEB-B67B-B5694FE04E31}" srcOrd="1" destOrd="0" presId="urn:microsoft.com/office/officeart/2005/8/layout/orgChart1"/>
    <dgm:cxn modelId="{FD83DAE2-C735-44CA-AAC2-2CCC80C2D86C}" type="presOf" srcId="{14AF38FE-5D8F-497A-BA3C-CBE025A58AF5}" destId="{DE9F19D4-C89E-4677-9163-3C88FCB43850}" srcOrd="0" destOrd="0" presId="urn:microsoft.com/office/officeart/2005/8/layout/orgChart1"/>
    <dgm:cxn modelId="{2C3B353A-E1AE-41B5-B16D-0BA284C2D256}" type="presOf" srcId="{D781CB83-2503-40F7-8A71-E28827679547}" destId="{97B180AF-6BF4-4C82-9638-34E6AB4E28EA}" srcOrd="0" destOrd="0" presId="urn:microsoft.com/office/officeart/2005/8/layout/orgChart1"/>
    <dgm:cxn modelId="{D9DF45A6-7F87-4810-8BE9-098B0EC03886}" type="presOf" srcId="{33926415-6A08-4CBE-9D56-727C7E358919}" destId="{B2CD53BB-EDC1-4822-B5E4-517FB1D37AB3}" srcOrd="1" destOrd="0" presId="urn:microsoft.com/office/officeart/2005/8/layout/orgChart1"/>
    <dgm:cxn modelId="{6133A23B-CF4D-47F3-90D3-07AE471C9A1A}" type="presOf" srcId="{89EB9DA6-CB65-4EAF-8048-7F1B74103A5F}" destId="{C0B5A6B1-8E32-4DA7-B532-E087B286B525}" srcOrd="0" destOrd="0" presId="urn:microsoft.com/office/officeart/2005/8/layout/orgChart1"/>
    <dgm:cxn modelId="{6E52EFD9-F82B-49FA-A5CD-70F884A92B5F}" srcId="{AC5C41F6-9EB7-4FEA-BAD2-CE5E54F9C385}" destId="{C6860564-1954-4484-8AF7-6AEAD465A212}" srcOrd="1" destOrd="0" parTransId="{AE21020E-E304-4388-A994-C9793E9C0C7C}" sibTransId="{30168108-9271-44C2-9187-3F4790B33C31}"/>
    <dgm:cxn modelId="{8BE8620A-C439-452B-9EBA-1392BA2E5640}" srcId="{14AF38FE-5D8F-497A-BA3C-CBE025A58AF5}" destId="{221137D2-3F38-4515-B318-676E90C2CA97}" srcOrd="2" destOrd="0" parTransId="{1BD97B00-12CE-45DD-8544-6EB8086E04C9}" sibTransId="{EA5B726E-42D0-4151-9B92-D29A754C5807}"/>
    <dgm:cxn modelId="{49A700B1-EED8-4173-93EF-8F7E7129D1CE}" srcId="{7F4BD890-10DA-43D9-BFE0-7D125DA3607B}" destId="{C3218298-216A-4B26-AEBB-ECE0D908FB14}" srcOrd="0" destOrd="0" parTransId="{3C10517F-AA32-45E5-AE07-7C4CDE0F4C0D}" sibTransId="{F401A926-1D15-4465-B73B-19C07D1D35D0}"/>
    <dgm:cxn modelId="{52B3B5DC-E37D-44A8-A698-A08568599940}" type="presOf" srcId="{3C10517F-AA32-45E5-AE07-7C4CDE0F4C0D}" destId="{D29F9740-0CBD-43A8-B63B-1FD088B9A6A4}" srcOrd="0" destOrd="0" presId="urn:microsoft.com/office/officeart/2005/8/layout/orgChart1"/>
    <dgm:cxn modelId="{2B45D637-F73D-4B74-BF97-5A5A0A93EBA5}" type="presOf" srcId="{14AF38FE-5D8F-497A-BA3C-CBE025A58AF5}" destId="{B3606B89-8BC0-461B-A5D8-1544AA577311}" srcOrd="1" destOrd="0" presId="urn:microsoft.com/office/officeart/2005/8/layout/orgChart1"/>
    <dgm:cxn modelId="{52FB130F-5402-4A57-9968-7E58DE15C2FB}" type="presOf" srcId="{33926415-6A08-4CBE-9D56-727C7E358919}" destId="{850ACEEA-5A2A-4041-AD87-1E40A7DB0AE1}" srcOrd="0" destOrd="0" presId="urn:microsoft.com/office/officeart/2005/8/layout/orgChart1"/>
    <dgm:cxn modelId="{B36960EB-0496-4D74-AF74-6DEE22095FDF}" type="presOf" srcId="{64454608-DA8A-4D17-A76A-84C923B833F0}" destId="{5EF0F4DB-0682-4649-AFD7-5AE67610AB25}" srcOrd="1" destOrd="0" presId="urn:microsoft.com/office/officeart/2005/8/layout/orgChart1"/>
    <dgm:cxn modelId="{73BD9255-BCDF-4780-82F3-137BB830BD5E}" type="presOf" srcId="{F4143C1E-44A1-436C-A730-E32B4E274930}" destId="{6BA2CAB5-6259-4D19-9316-A1395EB921A7}" srcOrd="0" destOrd="0" presId="urn:microsoft.com/office/officeart/2005/8/layout/orgChart1"/>
    <dgm:cxn modelId="{BAA615F6-0ADC-4069-9FF8-8DE739D44AA3}" type="presOf" srcId="{15E1D753-E966-4A40-A810-23917E5AC420}" destId="{478276CA-B693-4559-944F-FA46D9E61469}" srcOrd="1" destOrd="0" presId="urn:microsoft.com/office/officeart/2005/8/layout/orgChart1"/>
    <dgm:cxn modelId="{3F0CAA87-ECCE-4210-91B2-1DBBC6ECD3E3}" srcId="{19071F66-2F6B-4909-B997-1C1648E117C3}" destId="{89EB9DA6-CB65-4EAF-8048-7F1B74103A5F}" srcOrd="0" destOrd="0" parTransId="{94339216-5D31-4954-8DC1-6BAC1E81C18C}" sibTransId="{6ECECE64-CCE4-43CE-AA79-716E85D692FC}"/>
    <dgm:cxn modelId="{CEDBE22B-0332-4CDE-956B-F88AF6434EF7}" type="presOf" srcId="{2C74C2F1-4B76-4ED3-9994-E185FC128436}" destId="{D0080340-3E94-482B-9E65-BCD8558BD4B8}" srcOrd="0" destOrd="0" presId="urn:microsoft.com/office/officeart/2005/8/layout/orgChart1"/>
    <dgm:cxn modelId="{5B7B338B-4D32-42D4-B840-CF8AA03373FC}" type="presOf" srcId="{03D4176B-BAF9-4CA3-A3FB-4A28C3620836}" destId="{A2F12A15-3D52-43AC-9330-8094C04E8454}" srcOrd="0" destOrd="0" presId="urn:microsoft.com/office/officeart/2005/8/layout/orgChart1"/>
    <dgm:cxn modelId="{C45004FA-E064-4253-A0E8-C683926B34DA}" type="presOf" srcId="{B18183C3-C3C3-41F8-B73F-4C5071E76CB1}" destId="{9E814F37-F5A9-4CE6-ADA4-F3ABD56097E6}" srcOrd="0" destOrd="0" presId="urn:microsoft.com/office/officeart/2005/8/layout/orgChart1"/>
    <dgm:cxn modelId="{1EAA2C1F-1545-4280-B3DD-F6EA46370595}" type="presOf" srcId="{805E4BD3-2695-4A85-BDFF-944AF63D3225}" destId="{2D6133B8-494A-4AD3-B327-4C0D1777DB8E}" srcOrd="0" destOrd="0" presId="urn:microsoft.com/office/officeart/2005/8/layout/orgChart1"/>
    <dgm:cxn modelId="{4ABAEFA3-1635-4351-BA46-95578BBDCBA3}" type="presOf" srcId="{405149AC-F5F4-49DD-8736-DBDB9845CCC3}" destId="{4E8DF4CA-E1B0-402A-A1D2-EDDDB8822EC0}" srcOrd="0" destOrd="0" presId="urn:microsoft.com/office/officeart/2005/8/layout/orgChart1"/>
    <dgm:cxn modelId="{7B2AEED9-3B0A-4809-B38E-95CEEFA4EB90}" type="presOf" srcId="{9180AC6F-067E-4ED1-BE4A-AAF52113D741}" destId="{B14B16D5-3C9F-4738-A81C-9D63755D74F6}" srcOrd="0" destOrd="0" presId="urn:microsoft.com/office/officeart/2005/8/layout/orgChart1"/>
    <dgm:cxn modelId="{91B6EA61-8D85-4A48-B23E-1B642300A80F}" type="presOf" srcId="{36502135-E07F-4546-85E3-7B7C5765DE84}" destId="{B0E3D7F3-0A0B-4589-AD5E-CC66A7AFA144}" srcOrd="0" destOrd="0" presId="urn:microsoft.com/office/officeart/2005/8/layout/orgChart1"/>
    <dgm:cxn modelId="{EC801BC2-60C7-4E31-AAAB-8BC0C440681C}" type="presOf" srcId="{C6860564-1954-4484-8AF7-6AEAD465A212}" destId="{371A6F00-89EC-4EC8-9793-D0E35680632A}" srcOrd="1" destOrd="0" presId="urn:microsoft.com/office/officeart/2005/8/layout/orgChart1"/>
    <dgm:cxn modelId="{96A257D3-9C01-4C1C-920E-956262C7C120}" srcId="{89EB9DA6-CB65-4EAF-8048-7F1B74103A5F}" destId="{15E1D753-E966-4A40-A810-23917E5AC420}" srcOrd="5" destOrd="0" parTransId="{1A226A0A-B00A-4E5C-849D-8B970E770E7D}" sibTransId="{25EADD25-44D5-4F56-81E3-B40E5C949761}"/>
    <dgm:cxn modelId="{EA91ABDD-749A-47D6-895B-FA9A68B87741}" type="presOf" srcId="{D781CB83-2503-40F7-8A71-E28827679547}" destId="{66FE9FC1-5FBC-483C-8E40-905F3CDF503F}" srcOrd="1" destOrd="0" presId="urn:microsoft.com/office/officeart/2005/8/layout/orgChart1"/>
    <dgm:cxn modelId="{3EACCB85-AE5F-482D-8AFE-CA5219E46DA3}" type="presOf" srcId="{C3218298-216A-4B26-AEBB-ECE0D908FB14}" destId="{D7F012E5-F5A3-40D3-B767-77D37E58A45E}" srcOrd="1" destOrd="0" presId="urn:microsoft.com/office/officeart/2005/8/layout/orgChart1"/>
    <dgm:cxn modelId="{48555491-B77B-4529-8B84-EBB77C4193FA}" type="presOf" srcId="{DC884DF0-2E68-404D-BF60-C128F61A0D17}" destId="{27934910-0AA7-43A4-B32A-A00385590F77}" srcOrd="1" destOrd="0" presId="urn:microsoft.com/office/officeart/2005/8/layout/orgChart1"/>
    <dgm:cxn modelId="{A96BE00C-74E6-4E1E-A322-21C9BF52E412}" type="presOf" srcId="{D1E71035-EABB-4922-AC68-F08A9C72FB67}" destId="{804A2709-51CE-4FB5-8543-0809117FE4F1}" srcOrd="0" destOrd="0" presId="urn:microsoft.com/office/officeart/2005/8/layout/orgChart1"/>
    <dgm:cxn modelId="{56598F6C-37F0-4338-ABB5-BA49F8CF0683}" type="presOf" srcId="{AC5C41F6-9EB7-4FEA-BAD2-CE5E54F9C385}" destId="{AF00394E-3A7D-41A8-B13E-3D467C12FE1E}" srcOrd="0" destOrd="0" presId="urn:microsoft.com/office/officeart/2005/8/layout/orgChart1"/>
    <dgm:cxn modelId="{4D635D03-3793-4726-BDDE-2F2A29EB7F05}" type="presOf" srcId="{57090B4C-C0B4-4DE8-A04C-9E0586BB3FE3}" destId="{098311DD-662A-4C6C-BA88-6FF7FB10AF6B}" srcOrd="1" destOrd="0" presId="urn:microsoft.com/office/officeart/2005/8/layout/orgChart1"/>
    <dgm:cxn modelId="{4C34FCFC-C7AE-49BD-9A3F-BC46664A0CB3}" type="presOf" srcId="{C9151057-A9A0-41E7-9545-A5F01430A1AC}" destId="{CDA6C777-27F9-4797-BC6D-BF28DD2BA5E8}" srcOrd="0" destOrd="0" presId="urn:microsoft.com/office/officeart/2005/8/layout/orgChart1"/>
    <dgm:cxn modelId="{12326C85-6FC0-4A32-AD71-CF355A7BBF6B}" type="presOf" srcId="{1BD97B00-12CE-45DD-8544-6EB8086E04C9}" destId="{33195DE9-3291-48D2-838C-E92BE820CE28}" srcOrd="0" destOrd="0" presId="urn:microsoft.com/office/officeart/2005/8/layout/orgChart1"/>
    <dgm:cxn modelId="{23B0B784-D939-43DB-9D85-9F4F23BEC4D2}" type="presOf" srcId="{B5B5843B-6FC6-4C0F-8C33-EDDDE958D4A7}" destId="{397E696E-68A8-4D6B-AF6F-8BD372F23FE5}" srcOrd="1" destOrd="0" presId="urn:microsoft.com/office/officeart/2005/8/layout/orgChart1"/>
    <dgm:cxn modelId="{DFB6AE01-C6F7-4161-B6FB-431ADB0C8895}" srcId="{221137D2-3F38-4515-B318-676E90C2CA97}" destId="{B5B5843B-6FC6-4C0F-8C33-EDDDE958D4A7}" srcOrd="0" destOrd="0" parTransId="{449EDA93-15F6-467D-9A73-C2DA4070FE51}" sibTransId="{A103B145-42C3-47F8-A8CF-EB826A02F340}"/>
    <dgm:cxn modelId="{7A053886-1CE5-4135-B758-34C19B421301}" type="presOf" srcId="{95F0CD35-5CE4-4BF4-B161-DDB4D579ED3C}" destId="{717144F2-15E6-4913-B5AF-DAF5DC22B0A8}" srcOrd="1" destOrd="0" presId="urn:microsoft.com/office/officeart/2005/8/layout/orgChart1"/>
    <dgm:cxn modelId="{9C740BB9-9438-4538-874E-E7A5074FAB82}" type="presOf" srcId="{B0ADF403-BC3D-4B2D-BA01-75891FD00DE5}" destId="{360C554B-354B-4544-AC44-C72D9E2FD616}" srcOrd="1" destOrd="0" presId="urn:microsoft.com/office/officeart/2005/8/layout/orgChart1"/>
    <dgm:cxn modelId="{FAABE4BA-07C0-4CE1-9BEB-2C32E5974EFC}" type="presOf" srcId="{D897E481-310E-42EE-94C4-F24CE4F8B427}" destId="{84D97724-2178-47CF-B5D2-37DDF0A66214}" srcOrd="0" destOrd="0" presId="urn:microsoft.com/office/officeart/2005/8/layout/orgChart1"/>
    <dgm:cxn modelId="{9B030986-4650-41A1-8735-8C322FFDD18E}" srcId="{EC76450B-6876-43CE-8D34-FFDDEE5AF729}" destId="{33926415-6A08-4CBE-9D56-727C7E358919}" srcOrd="0" destOrd="0" parTransId="{CEEC0F25-36D9-4BB1-AE79-DD705A0D65FB}" sibTransId="{692EAB45-2F11-44FB-9CC1-CD6848CC2D4A}"/>
    <dgm:cxn modelId="{26EFC2B4-7E9C-483D-90CC-6F9D47A07AAD}" type="presOf" srcId="{BC8BD6DD-503E-4BE8-92C9-C3465A6BEC6E}" destId="{10DEE15C-7EB7-4F02-A6AB-5F0D205C6639}" srcOrd="0" destOrd="0" presId="urn:microsoft.com/office/officeart/2005/8/layout/orgChart1"/>
    <dgm:cxn modelId="{1F435AD7-0212-4C9C-8422-36C987219935}" srcId="{95F0CD35-5CE4-4BF4-B161-DDB4D579ED3C}" destId="{C85FFA34-6FD4-4713-A809-39A00B9D1E7E}" srcOrd="0" destOrd="0" parTransId="{F6C653D4-C70B-4C56-B070-136C230771C3}" sibTransId="{143026C3-4781-4604-A213-FE03B7B6D9CC}"/>
    <dgm:cxn modelId="{67068797-873D-4708-8765-756BE7A5A5AA}" type="presOf" srcId="{319EDD1F-34FF-4799-81EC-89EDDFA87FE3}" destId="{CBBD4E3E-EFA6-4E8D-AA6B-27C01D6FDFF7}" srcOrd="0" destOrd="0" presId="urn:microsoft.com/office/officeart/2005/8/layout/orgChart1"/>
    <dgm:cxn modelId="{0170F79D-7156-4814-8BF9-5B236366E394}" srcId="{14AF38FE-5D8F-497A-BA3C-CBE025A58AF5}" destId="{4C1B3B7F-5581-4CE9-8075-6FB81C315A3E}" srcOrd="1" destOrd="0" parTransId="{1EBFC7FE-02C0-40AD-915F-6064F8B7D399}" sibTransId="{67ED94FE-3AFE-444F-8BCD-42E3A40E4A4F}"/>
    <dgm:cxn modelId="{14D4CC41-37CA-47B4-A015-6229AB7BBE48}" type="presOf" srcId="{577111B9-C8D0-40E0-BE89-036BC16D3277}" destId="{F4D58563-DA5E-4B46-B590-635C44EAB2E2}" srcOrd="0" destOrd="0" presId="urn:microsoft.com/office/officeart/2005/8/layout/orgChart1"/>
    <dgm:cxn modelId="{E7383490-43F8-4A13-B4C7-EB79DD79FCBA}" type="presOf" srcId="{B132F03F-BF15-47D1-9892-429FA658F408}" destId="{975756C0-A38B-4F6F-82CF-DCC76A644794}" srcOrd="0" destOrd="0" presId="urn:microsoft.com/office/officeart/2005/8/layout/orgChart1"/>
    <dgm:cxn modelId="{D3FDD6CA-96CF-43FE-A396-97CE6FCF16C0}" type="presOf" srcId="{CEEC0F25-36D9-4BB1-AE79-DD705A0D65FB}" destId="{1D1A3DC5-7243-4A76-AC1D-57500E0F829D}" srcOrd="0" destOrd="0" presId="urn:microsoft.com/office/officeart/2005/8/layout/orgChart1"/>
    <dgm:cxn modelId="{99781465-673C-4664-A6CE-3FA235F0D523}" type="presOf" srcId="{DB209877-5DC9-49CD-AC9E-67B5D1E0AB0F}" destId="{1BD825FD-830A-49DF-88AF-16D0E54FE0B1}" srcOrd="1" destOrd="0" presId="urn:microsoft.com/office/officeart/2005/8/layout/orgChart1"/>
    <dgm:cxn modelId="{DF0CEC64-9F9C-460E-9179-BEA472813B9D}" srcId="{95F0CD35-5CE4-4BF4-B161-DDB4D579ED3C}" destId="{7F4BD890-10DA-43D9-BFE0-7D125DA3607B}" srcOrd="1" destOrd="0" parTransId="{626B9159-155A-4D44-AE82-2188B406C0D2}" sibTransId="{F89F8829-5974-435D-AE2F-76D656419C73}"/>
    <dgm:cxn modelId="{51FEDA57-D39D-4595-8BA0-8061340C302F}" srcId="{EC76450B-6876-43CE-8D34-FFDDEE5AF729}" destId="{B18183C3-C3C3-41F8-B73F-4C5071E76CB1}" srcOrd="1" destOrd="0" parTransId="{7DD78B87-A5AC-49A2-9219-8CFF3BEC5EDF}" sibTransId="{A7E33826-76C3-48C2-9961-90AC890A6014}"/>
    <dgm:cxn modelId="{0066A085-47CA-41C7-8326-526C53B4017C}" srcId="{64454608-DA8A-4D17-A76A-84C923B833F0}" destId="{3D77979A-B275-4D8B-B1A7-BDB159EDB6FD}" srcOrd="1" destOrd="0" parTransId="{0D1830DD-D096-4CD2-936B-C48CB3853853}" sibTransId="{A2705A19-449D-4DBE-94C3-AC2D76C534FC}"/>
    <dgm:cxn modelId="{4489C027-788C-46C7-BD83-4FFBDE4C2952}" type="presOf" srcId="{AC5C41F6-9EB7-4FEA-BAD2-CE5E54F9C385}" destId="{2EC7BFBB-559C-45BF-A77C-100143AC1828}" srcOrd="1" destOrd="0" presId="urn:microsoft.com/office/officeart/2005/8/layout/orgChart1"/>
    <dgm:cxn modelId="{CC5F5821-8FB8-462A-BA9D-0E13D0754964}" type="presOf" srcId="{12F2DABA-84F6-4D2C-B368-4EE841EA3012}" destId="{FC666054-A8CB-4A42-92A6-BD3D4D179BA5}" srcOrd="1" destOrd="0" presId="urn:microsoft.com/office/officeart/2005/8/layout/orgChart1"/>
    <dgm:cxn modelId="{E11F5536-E425-47AC-A0D8-AF625C28AFA4}" type="presOf" srcId="{45B4AC7F-638E-46B7-B8FD-8F7A9FEB8A4A}" destId="{D76FFBAD-4B54-4A74-A751-9635ADD84153}" srcOrd="0" destOrd="0" presId="urn:microsoft.com/office/officeart/2005/8/layout/orgChart1"/>
    <dgm:cxn modelId="{25655237-3862-46F0-B5F4-F086F6B22AB9}" srcId="{89EB9DA6-CB65-4EAF-8048-7F1B74103A5F}" destId="{95F0CD35-5CE4-4BF4-B161-DDB4D579ED3C}" srcOrd="0" destOrd="0" parTransId="{C8BEAF79-CBCA-4018-83F5-BA0D1FE40BE6}" sibTransId="{72F769E6-7100-4897-83D3-1F275ADFE1CB}"/>
    <dgm:cxn modelId="{096182CF-9C42-43ED-B5EC-EADE4C9F482F}" srcId="{12F2DABA-84F6-4D2C-B368-4EE841EA3012}" destId="{2C74C2F1-4B76-4ED3-9994-E185FC128436}" srcOrd="0" destOrd="0" parTransId="{319EDD1F-34FF-4799-81EC-89EDDFA87FE3}" sibTransId="{016F7718-DB45-496A-B0F0-4955BA34273F}"/>
    <dgm:cxn modelId="{028A5C7A-5604-450B-A934-0ECEFD135B9F}" type="presOf" srcId="{B18183C3-C3C3-41F8-B73F-4C5071E76CB1}" destId="{68E1EAD8-1700-40C6-90F7-FE945B16A91C}" srcOrd="1" destOrd="0" presId="urn:microsoft.com/office/officeart/2005/8/layout/orgChart1"/>
    <dgm:cxn modelId="{F7842C51-EE51-4ABF-B3F4-A69A21549DB8}" type="presOf" srcId="{EC76450B-6876-43CE-8D34-FFDDEE5AF729}" destId="{009BCC12-4AB9-49E5-A844-F430D453B747}" srcOrd="1" destOrd="0" presId="urn:microsoft.com/office/officeart/2005/8/layout/orgChart1"/>
    <dgm:cxn modelId="{7E063E44-CE1B-4F35-A0DC-E594B8DA7119}" srcId="{03D4176B-BAF9-4CA3-A3FB-4A28C3620836}" destId="{EC76450B-6876-43CE-8D34-FFDDEE5AF729}" srcOrd="0" destOrd="0" parTransId="{B46980BF-FBB0-41A2-882E-14960D7F37C4}" sibTransId="{5E8F809E-5974-4D39-87B6-E8844F395B30}"/>
    <dgm:cxn modelId="{641DA127-B82C-46D1-9C50-2FD210B71134}" type="presOf" srcId="{19071F66-2F6B-4909-B997-1C1648E117C3}" destId="{57DFA4F7-E4DC-4EE1-8FF0-E8BA674EFB34}" srcOrd="0" destOrd="0" presId="urn:microsoft.com/office/officeart/2005/8/layout/orgChart1"/>
    <dgm:cxn modelId="{2047995E-3B66-460A-BAA7-E0843D07B9C8}" type="presOf" srcId="{153470F8-4A40-44F2-8045-EC8E3156E3A9}" destId="{F03907E8-6C1F-4025-9097-4CD513975656}" srcOrd="1" destOrd="0" presId="urn:microsoft.com/office/officeart/2005/8/layout/orgChart1"/>
    <dgm:cxn modelId="{2D1206DD-266A-49AB-87D9-DE840665F4BE}" srcId="{15E1D753-E966-4A40-A810-23917E5AC420}" destId="{ADD1ED6B-9DE7-4658-AAC9-371306483AE9}" srcOrd="0" destOrd="0" parTransId="{36502135-E07F-4546-85E3-7B7C5765DE84}" sibTransId="{9C548A9C-43A6-4533-BD9E-3C1CF3E32E41}"/>
    <dgm:cxn modelId="{00D70008-A2E6-4073-94B0-974D1DDF6BF0}" type="presOf" srcId="{5C195CB2-59F3-4092-9896-DE769F237E0F}" destId="{B5AFBAE1-9764-4E97-B8BB-7CB2060FFC44}" srcOrd="1" destOrd="0" presId="urn:microsoft.com/office/officeart/2005/8/layout/orgChart1"/>
    <dgm:cxn modelId="{3A30BE4F-3E93-4A97-B044-A3A2A3EB11B0}" srcId="{89EB9DA6-CB65-4EAF-8048-7F1B74103A5F}" destId="{03D4176B-BAF9-4CA3-A3FB-4A28C3620836}" srcOrd="4" destOrd="0" parTransId="{D1E71035-EABB-4922-AC68-F08A9C72FB67}" sibTransId="{3C88F44D-6196-41EB-A683-546858094004}"/>
    <dgm:cxn modelId="{E66ADEA8-AF26-4DC8-A19B-C2545811144B}" type="presOf" srcId="{1883CBB7-6F55-4679-99AA-98ECDB20D82F}" destId="{8E875A80-B738-44A7-B07C-21C2C27D3F2B}" srcOrd="0" destOrd="0" presId="urn:microsoft.com/office/officeart/2005/8/layout/orgChart1"/>
    <dgm:cxn modelId="{22035DF3-DF2F-47F7-AB67-829346CEF524}" type="presOf" srcId="{89EB9DA6-CB65-4EAF-8048-7F1B74103A5F}" destId="{E1F3EA58-B666-4D7E-A255-C6C1AAB9F45C}" srcOrd="1" destOrd="0" presId="urn:microsoft.com/office/officeart/2005/8/layout/orgChart1"/>
    <dgm:cxn modelId="{8B5C6756-2191-44AB-B489-76907501B908}" type="presOf" srcId="{F6C653D4-C70B-4C56-B070-136C230771C3}" destId="{A2D0A61C-59F4-4EF3-90A3-7D11201D024E}" srcOrd="0" destOrd="0" presId="urn:microsoft.com/office/officeart/2005/8/layout/orgChart1"/>
    <dgm:cxn modelId="{07D0DC99-83F4-47B2-8404-4821A2B3B711}" type="presOf" srcId="{9180AC6F-067E-4ED1-BE4A-AAF52113D741}" destId="{4867CF35-7BCA-4493-9D54-F81390598963}" srcOrd="1" destOrd="0" presId="urn:microsoft.com/office/officeart/2005/8/layout/orgChart1"/>
    <dgm:cxn modelId="{6F187E65-A955-46FF-8C8C-787AAD7F14E8}" type="presOf" srcId="{9E526CFC-0C3D-49D9-8F26-647C53DDCC22}" destId="{9C334EC7-076E-4461-A5C0-88F6305C2D2C}" srcOrd="0" destOrd="0" presId="urn:microsoft.com/office/officeart/2005/8/layout/orgChart1"/>
    <dgm:cxn modelId="{66AACA53-27CA-4F4C-8617-FB1C58429336}" type="presOf" srcId="{7F4BD890-10DA-43D9-BFE0-7D125DA3607B}" destId="{063F7326-A549-4C59-AD4A-23B80B1D2E54}" srcOrd="1" destOrd="0" presId="urn:microsoft.com/office/officeart/2005/8/layout/orgChart1"/>
    <dgm:cxn modelId="{6D5DE305-0781-4AAB-85A1-60EACA48F6FB}" type="presOf" srcId="{12F2DABA-84F6-4D2C-B368-4EE841EA3012}" destId="{C2275330-EF3E-4A02-8610-3C49CA3C2E96}" srcOrd="0" destOrd="0" presId="urn:microsoft.com/office/officeart/2005/8/layout/orgChart1"/>
    <dgm:cxn modelId="{14790BC8-7CBE-4B62-A39D-95642B0EDB4A}" type="presOf" srcId="{4C1B3B7F-5581-4CE9-8075-6FB81C315A3E}" destId="{4ECE31FB-C20E-4F82-A0D1-E710F680144A}" srcOrd="0" destOrd="0" presId="urn:microsoft.com/office/officeart/2005/8/layout/orgChart1"/>
    <dgm:cxn modelId="{B55C7FD6-A124-4CC8-A10F-1EC187E54B73}" type="presOf" srcId="{20572C2D-D2FC-4321-AE5A-D89340997E55}" destId="{F9E7B1DC-B275-4B62-B177-0AF19CC11E95}" srcOrd="0" destOrd="0" presId="urn:microsoft.com/office/officeart/2005/8/layout/orgChart1"/>
    <dgm:cxn modelId="{849EFC2B-4746-4B52-AF24-963AA828009C}" type="presOf" srcId="{45B4AC7F-638E-46B7-B8FD-8F7A9FEB8A4A}" destId="{6C58882A-7149-49DB-87C2-4E978B82E99C}" srcOrd="1" destOrd="0" presId="urn:microsoft.com/office/officeart/2005/8/layout/orgChart1"/>
    <dgm:cxn modelId="{157F4621-FC4B-4985-9FA4-B7742B9B4380}" type="presOf" srcId="{A9FB0C3B-1768-4CBF-86A4-5FB4D79FF254}" destId="{DA04216C-E37A-4435-A6A1-D0D5727E05EE}" srcOrd="0" destOrd="0" presId="urn:microsoft.com/office/officeart/2005/8/layout/orgChart1"/>
    <dgm:cxn modelId="{11A25655-A09D-490F-A588-6E41E5F0B57B}" type="presOf" srcId="{CD6EE8A8-B9DF-441F-BA8D-3A69020BF4FF}" destId="{D436E1F1-5338-40C7-901B-ECE88378839C}" srcOrd="1" destOrd="0" presId="urn:microsoft.com/office/officeart/2005/8/layout/orgChart1"/>
    <dgm:cxn modelId="{5E16B7ED-ACEA-4757-9E59-A3EACB8CB896}" type="presOf" srcId="{EC76450B-6876-43CE-8D34-FFDDEE5AF729}" destId="{D884F3FE-78CC-419F-991E-774761D99B4F}" srcOrd="0" destOrd="0" presId="urn:microsoft.com/office/officeart/2005/8/layout/orgChart1"/>
    <dgm:cxn modelId="{26D54044-1494-4C66-9F94-96B117606C0B}" srcId="{64454608-DA8A-4D17-A76A-84C923B833F0}" destId="{CD6EE8A8-B9DF-441F-BA8D-3A69020BF4FF}" srcOrd="0" destOrd="0" parTransId="{E655529F-4ACA-4B44-BF3B-878283BA4B81}" sibTransId="{39AA12A4-577F-4B8C-BF4A-2C0A7EDCABFD}"/>
    <dgm:cxn modelId="{0C8933B1-A42D-46F8-A760-1E6A5B1E637C}" srcId="{B0ADF403-BC3D-4B2D-BA01-75891FD00DE5}" destId="{DC884DF0-2E68-404D-BF60-C128F61A0D17}" srcOrd="0" destOrd="0" parTransId="{1883CBB7-6F55-4679-99AA-98ECDB20D82F}" sibTransId="{4BFCAD78-AEC5-4839-8F25-E54E71AC45B5}"/>
    <dgm:cxn modelId="{8BC35595-AADB-4F87-938D-7C9CF06AE9E8}" type="presOf" srcId="{E6CAB8CF-D687-438D-8D19-6B2349DA7828}" destId="{A0304D00-47C6-4167-9073-21AC273D4F71}" srcOrd="0" destOrd="0" presId="urn:microsoft.com/office/officeart/2005/8/layout/orgChart1"/>
    <dgm:cxn modelId="{0514B3A8-5838-4857-AFDD-A02CA9BCBC3F}" type="presOf" srcId="{03D4176B-BAF9-4CA3-A3FB-4A28C3620836}" destId="{77C0CC84-EBE4-4954-9170-F2A255878A5F}" srcOrd="1" destOrd="0" presId="urn:microsoft.com/office/officeart/2005/8/layout/orgChart1"/>
    <dgm:cxn modelId="{135A22D6-6680-4F50-B222-21CA84E9C962}" type="presOf" srcId="{7F4BD890-10DA-43D9-BFE0-7D125DA3607B}" destId="{A0892208-F47B-42C2-AA2D-78F82C404C28}" srcOrd="0" destOrd="0" presId="urn:microsoft.com/office/officeart/2005/8/layout/orgChart1"/>
    <dgm:cxn modelId="{A96D6B4A-E176-40E5-A328-871830F8D860}" type="presOf" srcId="{1A226A0A-B00A-4E5C-849D-8B970E770E7D}" destId="{2CE76B84-A884-41A9-9F5A-E7F44276C8A8}" srcOrd="0" destOrd="0" presId="urn:microsoft.com/office/officeart/2005/8/layout/orgChart1"/>
    <dgm:cxn modelId="{B03D047C-7919-4923-9939-730088B98C5F}" srcId="{89EB9DA6-CB65-4EAF-8048-7F1B74103A5F}" destId="{577111B9-C8D0-40E0-BE89-036BC16D3277}" srcOrd="1" destOrd="0" parTransId="{7076FDEF-423E-40C0-B4F4-0D8676600F65}" sibTransId="{BDD6C381-FC92-4452-B5AA-0745DD972723}"/>
    <dgm:cxn modelId="{992882A5-6613-45C7-A547-AD3DB62A8A58}" type="presOf" srcId="{405149AC-F5F4-49DD-8736-DBDB9845CCC3}" destId="{4BBE3D4F-4312-4BCD-A385-1F11B12645F2}" srcOrd="1" destOrd="0" presId="urn:microsoft.com/office/officeart/2005/8/layout/orgChart1"/>
    <dgm:cxn modelId="{5B343231-F450-4528-9CD2-93E0F6021B97}" type="presOf" srcId="{7DD78B87-A5AC-49A2-9219-8CFF3BEC5EDF}" destId="{5F38F9A0-545E-4D7A-BC33-5B1CC161E04B}" srcOrd="0" destOrd="0" presId="urn:microsoft.com/office/officeart/2005/8/layout/orgChart1"/>
    <dgm:cxn modelId="{33A01A81-867E-4DC2-8898-07611503483E}" type="presOf" srcId="{C85FFA34-6FD4-4713-A809-39A00B9D1E7E}" destId="{C224BF6C-FB24-439D-8DF9-E2BC65C6EC0B}" srcOrd="0" destOrd="0" presId="urn:microsoft.com/office/officeart/2005/8/layout/orgChart1"/>
    <dgm:cxn modelId="{8C905581-BEF0-44F2-A901-256D4CE4CA69}" type="presOf" srcId="{57090B4C-C0B4-4DE8-A04C-9E0586BB3FE3}" destId="{9751F582-270F-4FD9-8A31-E85F64717F8B}" srcOrd="0" destOrd="0" presId="urn:microsoft.com/office/officeart/2005/8/layout/orgChart1"/>
    <dgm:cxn modelId="{61CE1C5F-1A64-4B6A-AE20-652ACC31ED1E}" type="presOf" srcId="{B5B5843B-6FC6-4C0F-8C33-EDDDE958D4A7}" destId="{122A1148-FD54-42F1-9838-5E64D6CB6366}" srcOrd="0" destOrd="0" presId="urn:microsoft.com/office/officeart/2005/8/layout/orgChart1"/>
    <dgm:cxn modelId="{C9C11439-EB0C-4C1A-BC1A-B1CF7FCA50DC}" srcId="{89EB9DA6-CB65-4EAF-8048-7F1B74103A5F}" destId="{AC5C41F6-9EB7-4FEA-BAD2-CE5E54F9C385}" srcOrd="3" destOrd="0" parTransId="{D897E481-310E-42EE-94C4-F24CE4F8B427}" sibTransId="{240C4D23-014D-4C26-A0BE-D395B86E1046}"/>
    <dgm:cxn modelId="{06414615-D2C3-431F-B63A-30FA225013D4}" type="presOf" srcId="{221137D2-3F38-4515-B318-676E90C2CA97}" destId="{D1F35266-7206-4D59-B4BD-B8104F0638AF}" srcOrd="0" destOrd="0" presId="urn:microsoft.com/office/officeart/2005/8/layout/orgChart1"/>
    <dgm:cxn modelId="{B97EE756-7442-4163-AEA8-CBD21444BC73}" type="presOf" srcId="{449EDA93-15F6-467D-9A73-C2DA4070FE51}" destId="{DD25B8E0-5598-45CD-AE16-25279B288136}" srcOrd="0" destOrd="0" presId="urn:microsoft.com/office/officeart/2005/8/layout/orgChart1"/>
    <dgm:cxn modelId="{F5CA50FB-CCE5-41CA-8717-1C5CCA7D7457}" srcId="{7F4BD890-10DA-43D9-BFE0-7D125DA3607B}" destId="{D781CB83-2503-40F7-8A71-E28827679547}" srcOrd="1" destOrd="0" parTransId="{20572C2D-D2FC-4321-AE5A-D89340997E55}" sibTransId="{44DD2158-AD71-418F-B326-E7717C8BB6E6}"/>
    <dgm:cxn modelId="{C6334EBF-3D6D-4613-97FC-191015E2301F}" type="presOf" srcId="{5376586C-E9B6-4C69-AC90-DE5A8350BA1A}" destId="{3AFFD31B-A53E-457A-AAB1-693265183225}" srcOrd="1" destOrd="0" presId="urn:microsoft.com/office/officeart/2005/8/layout/orgChart1"/>
    <dgm:cxn modelId="{72E7A876-AB2D-4D90-B3EA-537EE8D74134}" srcId="{AC5C41F6-9EB7-4FEA-BAD2-CE5E54F9C385}" destId="{14AF38FE-5D8F-497A-BA3C-CBE025A58AF5}" srcOrd="0" destOrd="0" parTransId="{805E4BD3-2695-4A85-BDFF-944AF63D3225}" sibTransId="{C3E80914-E837-4543-BBFD-C05897ADB90C}"/>
    <dgm:cxn modelId="{C8131F60-3263-4E0A-8F0E-2F66816A3BB0}" type="presOf" srcId="{C85FFA34-6FD4-4713-A809-39A00B9D1E7E}" destId="{1BA57F63-0197-4195-9F2B-23707FDC88C8}" srcOrd="1" destOrd="0" presId="urn:microsoft.com/office/officeart/2005/8/layout/orgChart1"/>
    <dgm:cxn modelId="{916DCD12-D5A7-451E-AC60-8D6E99C406AD}" type="presOf" srcId="{0D1830DD-D096-4CD2-936B-C48CB3853853}" destId="{2DB5BC28-C04C-418B-82EB-7CF45BB715A9}" srcOrd="0" destOrd="0" presId="urn:microsoft.com/office/officeart/2005/8/layout/orgChart1"/>
    <dgm:cxn modelId="{00B9538A-CFAE-4EDC-ABC6-77C1561111A5}" type="presOf" srcId="{5C195CB2-59F3-4092-9896-DE769F237E0F}" destId="{6CF74213-02CB-4126-8EC1-22B6E6E4016A}" srcOrd="0" destOrd="0" presId="urn:microsoft.com/office/officeart/2005/8/layout/orgChart1"/>
    <dgm:cxn modelId="{73C1950D-230C-4913-A116-57B39988730A}" type="presOf" srcId="{153470F8-4A40-44F2-8045-EC8E3156E3A9}" destId="{1639DC88-B7D2-4F28-B16C-E672B41C7424}" srcOrd="0" destOrd="0" presId="urn:microsoft.com/office/officeart/2005/8/layout/orgChart1"/>
    <dgm:cxn modelId="{76971C95-72CF-4343-9DEC-36C7A5CCAD41}" srcId="{577111B9-C8D0-40E0-BE89-036BC16D3277}" destId="{5376586C-E9B6-4C69-AC90-DE5A8350BA1A}" srcOrd="1" destOrd="0" parTransId="{C9151057-A9A0-41E7-9545-A5F01430A1AC}" sibTransId="{764BAD56-B106-4EC6-91B4-437D1ED476BE}"/>
    <dgm:cxn modelId="{2ADD8675-7F5A-4908-BE23-8D15C328ED91}" type="presOf" srcId="{577111B9-C8D0-40E0-BE89-036BC16D3277}" destId="{A4B77561-6974-4494-9B41-71241143F397}" srcOrd="1" destOrd="0" presId="urn:microsoft.com/office/officeart/2005/8/layout/orgChart1"/>
    <dgm:cxn modelId="{082986DA-91B4-4835-A965-F1767C83A338}" type="presOf" srcId="{5376586C-E9B6-4C69-AC90-DE5A8350BA1A}" destId="{5404CA28-CB32-4434-9DA6-3FBAD99AAAB8}" srcOrd="0" destOrd="0" presId="urn:microsoft.com/office/officeart/2005/8/layout/orgChart1"/>
    <dgm:cxn modelId="{62B5C0B8-34C8-4E89-B963-3218DEABECA1}" type="presOf" srcId="{626B9159-155A-4D44-AE82-2188B406C0D2}" destId="{B5E9D5D6-A206-4AF9-8A2B-E6321F9610CD}" srcOrd="0" destOrd="0" presId="urn:microsoft.com/office/officeart/2005/8/layout/orgChart1"/>
    <dgm:cxn modelId="{3186E606-47DD-4381-AAD3-CB319E044716}" srcId="{12F2DABA-84F6-4D2C-B368-4EE841EA3012}" destId="{45B4AC7F-638E-46B7-B8FD-8F7A9FEB8A4A}" srcOrd="1" destOrd="0" parTransId="{2B3D6CE0-837B-4175-AA96-5894A10765FC}" sibTransId="{AE450F72-2500-4E00-B19C-B624962B6085}"/>
    <dgm:cxn modelId="{0337A246-4D4E-488C-BF27-674FE1AB50DF}" srcId="{14AF38FE-5D8F-497A-BA3C-CBE025A58AF5}" destId="{5C195CB2-59F3-4092-9896-DE769F237E0F}" srcOrd="3" destOrd="0" parTransId="{20930CFA-C0EE-4389-B279-C988A6D491B0}" sibTransId="{136CBC11-D8A3-4C0E-9259-5ADE93FE5BAB}"/>
    <dgm:cxn modelId="{3923F07D-D40B-4349-BE80-1584C7D6AE2F}" type="presOf" srcId="{E655529F-4ACA-4B44-BF3B-878283BA4B81}" destId="{782A25F8-FC5B-4D9A-9150-592E8D924D15}" srcOrd="0" destOrd="0" presId="urn:microsoft.com/office/officeart/2005/8/layout/orgChart1"/>
    <dgm:cxn modelId="{2CDA1454-0F68-4F9F-B286-04703518795A}" type="presOf" srcId="{2B3D6CE0-837B-4175-AA96-5894A10765FC}" destId="{0FD17722-C56B-4898-B600-E5A0844512EF}" srcOrd="0" destOrd="0" presId="urn:microsoft.com/office/officeart/2005/8/layout/orgChart1"/>
    <dgm:cxn modelId="{33C24AAD-240C-4D82-8CC5-DDCB12CDB5C9}" type="presOf" srcId="{AE21020E-E304-4388-A994-C9793E9C0C7C}" destId="{AECD48FA-838C-4939-AA6B-808841770CAD}" srcOrd="0" destOrd="0" presId="urn:microsoft.com/office/officeart/2005/8/layout/orgChart1"/>
    <dgm:cxn modelId="{6832AAC9-893C-4005-B41E-2626CB8C6ED1}" srcId="{89EB9DA6-CB65-4EAF-8048-7F1B74103A5F}" destId="{12F2DABA-84F6-4D2C-B368-4EE841EA3012}" srcOrd="2" destOrd="0" parTransId="{F4143C1E-44A1-436C-A730-E32B4E274930}" sibTransId="{81303C87-899F-40FB-BECB-78E1404FAFEA}"/>
    <dgm:cxn modelId="{A00A16F3-A143-4D28-BB1F-044CB661586C}" type="presOf" srcId="{3D77979A-B275-4D8B-B1A7-BDB159EDB6FD}" destId="{B351E001-A616-4D2A-AC35-12E3671DB416}" srcOrd="0" destOrd="0" presId="urn:microsoft.com/office/officeart/2005/8/layout/orgChart1"/>
    <dgm:cxn modelId="{0DDFD699-12AC-4E46-9DD9-535CD52FD0D5}" type="presOf" srcId="{C3218298-216A-4B26-AEBB-ECE0D908FB14}" destId="{E9A91452-CB27-4FFA-A448-9CA0DE48FB58}" srcOrd="0" destOrd="0" presId="urn:microsoft.com/office/officeart/2005/8/layout/orgChart1"/>
    <dgm:cxn modelId="{928102B9-96C1-4BAC-8411-DCC274DB27AB}" srcId="{7F4BD890-10DA-43D9-BFE0-7D125DA3607B}" destId="{DB209877-5DC9-49CD-AC9E-67B5D1E0AB0F}" srcOrd="2" destOrd="0" parTransId="{B132F03F-BF15-47D1-9892-429FA658F408}" sibTransId="{1AB8FF8D-2C73-4E61-900A-9922D62F9C10}"/>
    <dgm:cxn modelId="{356CE2A0-6A5C-4673-BF22-AFC84EB7E010}" type="presOf" srcId="{221137D2-3F38-4515-B318-676E90C2CA97}" destId="{2E5D245A-3CEE-493C-9A15-400553AE3D13}" srcOrd="1" destOrd="0" presId="urn:microsoft.com/office/officeart/2005/8/layout/orgChart1"/>
    <dgm:cxn modelId="{F705449E-9312-4126-B0B7-3220BC0AA37D}" type="presOf" srcId="{CD6EE8A8-B9DF-441F-BA8D-3A69020BF4FF}" destId="{D83BA3A3-1BF3-4A8B-995E-CF1C3DF68C2A}" srcOrd="0" destOrd="0" presId="urn:microsoft.com/office/officeart/2005/8/layout/orgChart1"/>
    <dgm:cxn modelId="{13E382E0-946F-47D8-94A7-0F9C4E7AC672}" type="presOf" srcId="{DC884DF0-2E68-404D-BF60-C128F61A0D17}" destId="{4880D272-0FD1-44E9-9BC7-A6689AE4D256}" srcOrd="0" destOrd="0" presId="urn:microsoft.com/office/officeart/2005/8/layout/orgChart1"/>
    <dgm:cxn modelId="{DE7B4D6E-8AE1-4F70-9882-1119FBEDE8ED}" srcId="{EC76450B-6876-43CE-8D34-FFDDEE5AF729}" destId="{9180AC6F-067E-4ED1-BE4A-AAF52113D741}" srcOrd="2" destOrd="0" parTransId="{A0BABF3C-2AFC-460D-8810-D857B7D94552}" sibTransId="{3ADEB99F-312A-4ED4-B75C-DF1E69C219D0}"/>
    <dgm:cxn modelId="{16F7D142-5EE7-4FE5-A414-A9CB9EE27714}" type="presOf" srcId="{27E490CC-1F6B-4721-8659-7390E28CFE85}" destId="{612DB4E2-E912-43D4-9414-91E47C30A188}" srcOrd="0" destOrd="0" presId="urn:microsoft.com/office/officeart/2005/8/layout/orgChart1"/>
    <dgm:cxn modelId="{A556668A-DB91-4B3F-BD76-52D03B03CDA1}" type="presOf" srcId="{64454608-DA8A-4D17-A76A-84C923B833F0}" destId="{58C57C9C-A595-4393-A54A-6B0158D7452F}" srcOrd="0" destOrd="0" presId="urn:microsoft.com/office/officeart/2005/8/layout/orgChart1"/>
    <dgm:cxn modelId="{8C415B91-DA22-4661-BFF1-82E52AD3CB78}" type="presOf" srcId="{ADD1ED6B-9DE7-4658-AAC9-371306483AE9}" destId="{E23D3487-73C3-46FF-9406-3A6767CCA743}" srcOrd="0" destOrd="0" presId="urn:microsoft.com/office/officeart/2005/8/layout/orgChart1"/>
    <dgm:cxn modelId="{B29F130B-E18D-47D9-A776-201BFFFCF43C}" type="presOf" srcId="{DB209877-5DC9-49CD-AC9E-67B5D1E0AB0F}" destId="{165A33D5-5729-4152-B996-A1A3A92F6828}" srcOrd="0" destOrd="0" presId="urn:microsoft.com/office/officeart/2005/8/layout/orgChart1"/>
    <dgm:cxn modelId="{3C4A19FA-1787-427C-94C3-C96E5A09CE9A}" type="presOf" srcId="{20930CFA-C0EE-4389-B279-C988A6D491B0}" destId="{5F46064B-41E1-4830-B8AE-AD0411C86C13}" srcOrd="0" destOrd="0" presId="urn:microsoft.com/office/officeart/2005/8/layout/orgChart1"/>
    <dgm:cxn modelId="{550E6CE1-FD7A-4AB7-BD59-460CBEEE59EE}" type="presOf" srcId="{3D77979A-B275-4D8B-B1A7-BDB159EDB6FD}" destId="{4A9E573C-3660-4B70-934E-1EF80E9FF7D7}" srcOrd="1" destOrd="0" presId="urn:microsoft.com/office/officeart/2005/8/layout/orgChart1"/>
    <dgm:cxn modelId="{CC7EEEAF-F49F-4766-B220-A300EC9E17CC}" type="presOf" srcId="{4C1B3B7F-5581-4CE9-8075-6FB81C315A3E}" destId="{406C055A-B730-4876-9C88-938B6F3FDAE6}" srcOrd="1" destOrd="0" presId="urn:microsoft.com/office/officeart/2005/8/layout/orgChart1"/>
    <dgm:cxn modelId="{DFBCEE54-E50E-4E04-9B12-180DDD791EE6}" type="presOf" srcId="{ADD1ED6B-9DE7-4658-AAC9-371306483AE9}" destId="{C4100E80-1983-4357-92ED-825E8AF511F6}" srcOrd="1" destOrd="0" presId="urn:microsoft.com/office/officeart/2005/8/layout/orgChart1"/>
    <dgm:cxn modelId="{60C0D6C2-05FD-4F9D-B3E4-1953F73927E8}" type="presOf" srcId="{1EBFC7FE-02C0-40AD-915F-6064F8B7D399}" destId="{69DE878D-E1E1-4ACC-A701-25B39D1CE095}" srcOrd="0" destOrd="0" presId="urn:microsoft.com/office/officeart/2005/8/layout/orgChart1"/>
    <dgm:cxn modelId="{63D7EA79-199B-44E3-8ED1-20CC6F51E8BC}" type="presOf" srcId="{15E1D753-E966-4A40-A810-23917E5AC420}" destId="{37C491C8-0AE5-4D1D-A6CE-5EB7A15502B2}" srcOrd="0" destOrd="0" presId="urn:microsoft.com/office/officeart/2005/8/layout/orgChart1"/>
    <dgm:cxn modelId="{0A15C4B9-C321-4EF8-9346-0B015A253B97}" type="presOf" srcId="{C6860564-1954-4484-8AF7-6AEAD465A212}" destId="{CAD00A85-0ECF-4913-AF67-A0EF0B9FCE2E}" srcOrd="0" destOrd="0" presId="urn:microsoft.com/office/officeart/2005/8/layout/orgChart1"/>
    <dgm:cxn modelId="{7404C0FC-3148-4478-9268-83A73EF848A2}" type="presOf" srcId="{B0ADF403-BC3D-4B2D-BA01-75891FD00DE5}" destId="{E9F4E1C4-C64F-41AA-9E40-2082D7A388AE}" srcOrd="0" destOrd="0" presId="urn:microsoft.com/office/officeart/2005/8/layout/orgChart1"/>
    <dgm:cxn modelId="{F0C17710-90BE-499B-BFE3-85A86DFA52B7}" type="presOf" srcId="{C8BEAF79-CBCA-4018-83F5-BA0D1FE40BE6}" destId="{D91CD1E1-2721-43ED-86FC-B4827E8C5876}" srcOrd="0" destOrd="0" presId="urn:microsoft.com/office/officeart/2005/8/layout/orgChart1"/>
    <dgm:cxn modelId="{0F9F2073-A5C5-43FA-BEB1-2EABA18818B6}" type="presOf" srcId="{A0BABF3C-2AFC-460D-8810-D857B7D94552}" destId="{3BC8DD52-E371-4A6A-9240-52D151D8F9F1}" srcOrd="0" destOrd="0" presId="urn:microsoft.com/office/officeart/2005/8/layout/orgChart1"/>
    <dgm:cxn modelId="{F5C2E43D-264B-4D5D-8F50-B03397E55D97}" type="presOf" srcId="{B46980BF-FBB0-41A2-882E-14960D7F37C4}" destId="{23D67F7A-9936-48E5-BE92-9D136BAA33C7}" srcOrd="0" destOrd="0" presId="urn:microsoft.com/office/officeart/2005/8/layout/orgChart1"/>
    <dgm:cxn modelId="{BAFFEA70-0F76-467F-8C4F-1CDEBE0E74F2}" srcId="{14AF38FE-5D8F-497A-BA3C-CBE025A58AF5}" destId="{B0ADF403-BC3D-4B2D-BA01-75891FD00DE5}" srcOrd="0" destOrd="0" parTransId="{E6CAB8CF-D687-438D-8D19-6B2349DA7828}" sibTransId="{F7A7A4C1-FB33-4C66-A5F7-3F90E1FCE0D0}"/>
    <dgm:cxn modelId="{B1C785AF-6361-4DD8-B0B9-626DCF24710D}" srcId="{577111B9-C8D0-40E0-BE89-036BC16D3277}" destId="{153470F8-4A40-44F2-8045-EC8E3156E3A9}" srcOrd="0" destOrd="0" parTransId="{A9FB0C3B-1768-4CBF-86A4-5FB4D79FF254}" sibTransId="{CF47B371-E9EA-4405-A7B0-5C5C32DD9CB7}"/>
    <dgm:cxn modelId="{013BCAF6-D48F-4E84-BF99-9009255469CC}" srcId="{03D4176B-BAF9-4CA3-A3FB-4A28C3620836}" destId="{64454608-DA8A-4D17-A76A-84C923B833F0}" srcOrd="1" destOrd="0" parTransId="{27E490CC-1F6B-4721-8659-7390E28CFE85}" sibTransId="{D8E232B5-73D9-45BD-8121-09033EEF2758}"/>
    <dgm:cxn modelId="{0432B78E-FB66-443E-9328-45645FE7873F}" srcId="{15E1D753-E966-4A40-A810-23917E5AC420}" destId="{57090B4C-C0B4-4DE8-A04C-9E0586BB3FE3}" srcOrd="1" destOrd="0" parTransId="{BC8BD6DD-503E-4BE8-92C9-C3465A6BEC6E}" sibTransId="{5FDBCE8E-7D26-4A8C-AE41-E0355D1A7434}"/>
    <dgm:cxn modelId="{60487F3E-DE0D-46FA-8540-456FE593B22A}" srcId="{AC5C41F6-9EB7-4FEA-BAD2-CE5E54F9C385}" destId="{405149AC-F5F4-49DD-8736-DBDB9845CCC3}" srcOrd="2" destOrd="0" parTransId="{9E526CFC-0C3D-49D9-8F26-647C53DDCC22}" sibTransId="{E895DE8F-09E3-4BCF-900F-74C0D063D6A8}"/>
    <dgm:cxn modelId="{C8B51116-DEF7-4BF1-99C5-236056E579AF}" type="presParOf" srcId="{57DFA4F7-E4DC-4EE1-8FF0-E8BA674EFB34}" destId="{6F2CB335-A596-4D50-9EB1-701A62B6C08C}" srcOrd="0" destOrd="0" presId="urn:microsoft.com/office/officeart/2005/8/layout/orgChart1"/>
    <dgm:cxn modelId="{298E2E87-66D7-42A8-8913-6D67BD927237}" type="presParOf" srcId="{6F2CB335-A596-4D50-9EB1-701A62B6C08C}" destId="{DB2FBAAD-B863-4A00-9C3D-8B578A789EC9}" srcOrd="0" destOrd="0" presId="urn:microsoft.com/office/officeart/2005/8/layout/orgChart1"/>
    <dgm:cxn modelId="{044754B8-B708-4ECA-8EAD-D9D47BA5E0BD}" type="presParOf" srcId="{DB2FBAAD-B863-4A00-9C3D-8B578A789EC9}" destId="{C0B5A6B1-8E32-4DA7-B532-E087B286B525}" srcOrd="0" destOrd="0" presId="urn:microsoft.com/office/officeart/2005/8/layout/orgChart1"/>
    <dgm:cxn modelId="{1F4061AB-83BE-4C38-A673-C81575884B0D}" type="presParOf" srcId="{DB2FBAAD-B863-4A00-9C3D-8B578A789EC9}" destId="{E1F3EA58-B666-4D7E-A255-C6C1AAB9F45C}" srcOrd="1" destOrd="0" presId="urn:microsoft.com/office/officeart/2005/8/layout/orgChart1"/>
    <dgm:cxn modelId="{2D9F4BA4-6F3A-4B2E-8454-E9557EB67FFE}" type="presParOf" srcId="{6F2CB335-A596-4D50-9EB1-701A62B6C08C}" destId="{51066286-0CBB-4D8E-B3A0-98D43AE4DC8E}" srcOrd="1" destOrd="0" presId="urn:microsoft.com/office/officeart/2005/8/layout/orgChart1"/>
    <dgm:cxn modelId="{3745A15D-9160-4A70-902E-240965048705}" type="presParOf" srcId="{51066286-0CBB-4D8E-B3A0-98D43AE4DC8E}" destId="{D91CD1E1-2721-43ED-86FC-B4827E8C5876}" srcOrd="0" destOrd="0" presId="urn:microsoft.com/office/officeart/2005/8/layout/orgChart1"/>
    <dgm:cxn modelId="{C46B5332-8B03-44AB-999D-BCA1C9587B15}" type="presParOf" srcId="{51066286-0CBB-4D8E-B3A0-98D43AE4DC8E}" destId="{3EF90E9F-1029-4078-A8B7-952095103AC2}" srcOrd="1" destOrd="0" presId="urn:microsoft.com/office/officeart/2005/8/layout/orgChart1"/>
    <dgm:cxn modelId="{8E8E4298-B681-4006-ACC3-AEDAB03080F3}" type="presParOf" srcId="{3EF90E9F-1029-4078-A8B7-952095103AC2}" destId="{40066D61-7A10-41BA-B79D-48848C0D9D9D}" srcOrd="0" destOrd="0" presId="urn:microsoft.com/office/officeart/2005/8/layout/orgChart1"/>
    <dgm:cxn modelId="{C20A4D45-B9EF-4009-85FE-E117FF08C187}" type="presParOf" srcId="{40066D61-7A10-41BA-B79D-48848C0D9D9D}" destId="{2272A8C6-CECC-41BE-9FF9-17952C4AA3A3}" srcOrd="0" destOrd="0" presId="urn:microsoft.com/office/officeart/2005/8/layout/orgChart1"/>
    <dgm:cxn modelId="{23D6A627-3526-40CF-91ED-A9EF1F19D810}" type="presParOf" srcId="{40066D61-7A10-41BA-B79D-48848C0D9D9D}" destId="{717144F2-15E6-4913-B5AF-DAF5DC22B0A8}" srcOrd="1" destOrd="0" presId="urn:microsoft.com/office/officeart/2005/8/layout/orgChart1"/>
    <dgm:cxn modelId="{79F66005-BC0E-40C4-8DCB-FDA6BC6D49AE}" type="presParOf" srcId="{3EF90E9F-1029-4078-A8B7-952095103AC2}" destId="{53B89525-CB5E-4AEC-A5FB-51F06FC930BA}" srcOrd="1" destOrd="0" presId="urn:microsoft.com/office/officeart/2005/8/layout/orgChart1"/>
    <dgm:cxn modelId="{93354175-CFDE-45C8-80DC-E67DB09E5A46}" type="presParOf" srcId="{53B89525-CB5E-4AEC-A5FB-51F06FC930BA}" destId="{A2D0A61C-59F4-4EF3-90A3-7D11201D024E}" srcOrd="0" destOrd="0" presId="urn:microsoft.com/office/officeart/2005/8/layout/orgChart1"/>
    <dgm:cxn modelId="{8DDDDEEB-BA7A-442E-A714-679CB6FBC0A4}" type="presParOf" srcId="{53B89525-CB5E-4AEC-A5FB-51F06FC930BA}" destId="{0A9D1F23-4423-4552-A2CE-B21D75AF475C}" srcOrd="1" destOrd="0" presId="urn:microsoft.com/office/officeart/2005/8/layout/orgChart1"/>
    <dgm:cxn modelId="{CCC8C346-54B0-441B-ABA1-06FC93D9CDB5}" type="presParOf" srcId="{0A9D1F23-4423-4552-A2CE-B21D75AF475C}" destId="{9E6CFEC5-7BEE-4715-A7E2-4EBB23337A3A}" srcOrd="0" destOrd="0" presId="urn:microsoft.com/office/officeart/2005/8/layout/orgChart1"/>
    <dgm:cxn modelId="{E9E4DA33-6015-4F5D-B552-95F4E9D59CC6}" type="presParOf" srcId="{9E6CFEC5-7BEE-4715-A7E2-4EBB23337A3A}" destId="{C224BF6C-FB24-439D-8DF9-E2BC65C6EC0B}" srcOrd="0" destOrd="0" presId="urn:microsoft.com/office/officeart/2005/8/layout/orgChart1"/>
    <dgm:cxn modelId="{292ECADD-94EF-41FF-AB8F-7EA6BC59835F}" type="presParOf" srcId="{9E6CFEC5-7BEE-4715-A7E2-4EBB23337A3A}" destId="{1BA57F63-0197-4195-9F2B-23707FDC88C8}" srcOrd="1" destOrd="0" presId="urn:microsoft.com/office/officeart/2005/8/layout/orgChart1"/>
    <dgm:cxn modelId="{2B6EE852-B504-42B7-9CBF-A4C16E2060CC}" type="presParOf" srcId="{0A9D1F23-4423-4552-A2CE-B21D75AF475C}" destId="{6C2D1279-CC9F-4F09-9E99-12B4B4578966}" srcOrd="1" destOrd="0" presId="urn:microsoft.com/office/officeart/2005/8/layout/orgChart1"/>
    <dgm:cxn modelId="{2B8445FE-13D7-4855-8ECA-8BB91E5048E8}" type="presParOf" srcId="{0A9D1F23-4423-4552-A2CE-B21D75AF475C}" destId="{04B794D0-C0BA-488A-A2CE-B922E51168FF}" srcOrd="2" destOrd="0" presId="urn:microsoft.com/office/officeart/2005/8/layout/orgChart1"/>
    <dgm:cxn modelId="{CBB56019-BD12-4121-BB9A-2DC45E6F0FF4}" type="presParOf" srcId="{53B89525-CB5E-4AEC-A5FB-51F06FC930BA}" destId="{B5E9D5D6-A206-4AF9-8A2B-E6321F9610CD}" srcOrd="2" destOrd="0" presId="urn:microsoft.com/office/officeart/2005/8/layout/orgChart1"/>
    <dgm:cxn modelId="{91737B43-B857-43C9-A91F-F43F7C3BED06}" type="presParOf" srcId="{53B89525-CB5E-4AEC-A5FB-51F06FC930BA}" destId="{D3C8FEBA-419A-4D50-8D0B-EF0F9C46BAEB}" srcOrd="3" destOrd="0" presId="urn:microsoft.com/office/officeart/2005/8/layout/orgChart1"/>
    <dgm:cxn modelId="{6932ADB2-6532-42E1-849C-6ED5F7EAC403}" type="presParOf" srcId="{D3C8FEBA-419A-4D50-8D0B-EF0F9C46BAEB}" destId="{FEEB7969-0FEE-49A7-B918-2C362AE7691E}" srcOrd="0" destOrd="0" presId="urn:microsoft.com/office/officeart/2005/8/layout/orgChart1"/>
    <dgm:cxn modelId="{AF9A2B3F-B34E-4DFB-8246-3C076E1A9078}" type="presParOf" srcId="{FEEB7969-0FEE-49A7-B918-2C362AE7691E}" destId="{A0892208-F47B-42C2-AA2D-78F82C404C28}" srcOrd="0" destOrd="0" presId="urn:microsoft.com/office/officeart/2005/8/layout/orgChart1"/>
    <dgm:cxn modelId="{3CC38E1D-0703-428D-BF58-D2A4248D8A3D}" type="presParOf" srcId="{FEEB7969-0FEE-49A7-B918-2C362AE7691E}" destId="{063F7326-A549-4C59-AD4A-23B80B1D2E54}" srcOrd="1" destOrd="0" presId="urn:microsoft.com/office/officeart/2005/8/layout/orgChart1"/>
    <dgm:cxn modelId="{D259DF5D-F017-4333-95E0-9F5575499914}" type="presParOf" srcId="{D3C8FEBA-419A-4D50-8D0B-EF0F9C46BAEB}" destId="{A69C1CC6-20AB-462B-A703-C7C15ADCF917}" srcOrd="1" destOrd="0" presId="urn:microsoft.com/office/officeart/2005/8/layout/orgChart1"/>
    <dgm:cxn modelId="{F7B26CF7-1CB2-48A2-B907-773159A92517}" type="presParOf" srcId="{A69C1CC6-20AB-462B-A703-C7C15ADCF917}" destId="{D29F9740-0CBD-43A8-B63B-1FD088B9A6A4}" srcOrd="0" destOrd="0" presId="urn:microsoft.com/office/officeart/2005/8/layout/orgChart1"/>
    <dgm:cxn modelId="{1790717F-10F7-4E70-A409-BCEE33606636}" type="presParOf" srcId="{A69C1CC6-20AB-462B-A703-C7C15ADCF917}" destId="{AC15F49E-7631-43F7-A548-824266A82716}" srcOrd="1" destOrd="0" presId="urn:microsoft.com/office/officeart/2005/8/layout/orgChart1"/>
    <dgm:cxn modelId="{E6E94DDB-21BC-4190-A87E-6637FCC0DB11}" type="presParOf" srcId="{AC15F49E-7631-43F7-A548-824266A82716}" destId="{CA11A4C3-72B7-4D4F-824B-CB1B01C64686}" srcOrd="0" destOrd="0" presId="urn:microsoft.com/office/officeart/2005/8/layout/orgChart1"/>
    <dgm:cxn modelId="{9D5D495C-6D8B-44E8-A41B-98E012D157F1}" type="presParOf" srcId="{CA11A4C3-72B7-4D4F-824B-CB1B01C64686}" destId="{E9A91452-CB27-4FFA-A448-9CA0DE48FB58}" srcOrd="0" destOrd="0" presId="urn:microsoft.com/office/officeart/2005/8/layout/orgChart1"/>
    <dgm:cxn modelId="{242B59C7-33A4-40E9-92EE-2FE19FF7A0AD}" type="presParOf" srcId="{CA11A4C3-72B7-4D4F-824B-CB1B01C64686}" destId="{D7F012E5-F5A3-40D3-B767-77D37E58A45E}" srcOrd="1" destOrd="0" presId="urn:microsoft.com/office/officeart/2005/8/layout/orgChart1"/>
    <dgm:cxn modelId="{ED649FE1-F2A8-47A0-9470-BAB44E1E53FB}" type="presParOf" srcId="{AC15F49E-7631-43F7-A548-824266A82716}" destId="{68C1530F-BD26-4745-A696-5A771A36AB93}" srcOrd="1" destOrd="0" presId="urn:microsoft.com/office/officeart/2005/8/layout/orgChart1"/>
    <dgm:cxn modelId="{531AAAD1-CB36-4D2B-8D39-DB07975EC86E}" type="presParOf" srcId="{AC15F49E-7631-43F7-A548-824266A82716}" destId="{9C501B82-5398-41C8-AFC6-9382FAA453B0}" srcOrd="2" destOrd="0" presId="urn:microsoft.com/office/officeart/2005/8/layout/orgChart1"/>
    <dgm:cxn modelId="{B9CCB19C-A75F-40FF-B3DA-65613C9851AC}" type="presParOf" srcId="{A69C1CC6-20AB-462B-A703-C7C15ADCF917}" destId="{F9E7B1DC-B275-4B62-B177-0AF19CC11E95}" srcOrd="2" destOrd="0" presId="urn:microsoft.com/office/officeart/2005/8/layout/orgChart1"/>
    <dgm:cxn modelId="{0D184657-0247-4C95-A7CC-AC0BC3BF292A}" type="presParOf" srcId="{A69C1CC6-20AB-462B-A703-C7C15ADCF917}" destId="{EB24B8CF-E813-4B8F-88E3-833E0B000745}" srcOrd="3" destOrd="0" presId="urn:microsoft.com/office/officeart/2005/8/layout/orgChart1"/>
    <dgm:cxn modelId="{B7731BD3-28EA-4B5C-B7B4-7E19CC0D6855}" type="presParOf" srcId="{EB24B8CF-E813-4B8F-88E3-833E0B000745}" destId="{CF1F11D3-38BC-4D64-AA66-41B58DB4A980}" srcOrd="0" destOrd="0" presId="urn:microsoft.com/office/officeart/2005/8/layout/orgChart1"/>
    <dgm:cxn modelId="{37E0D4A0-A3BA-4D3E-B4FC-C2C2C9113302}" type="presParOf" srcId="{CF1F11D3-38BC-4D64-AA66-41B58DB4A980}" destId="{97B180AF-6BF4-4C82-9638-34E6AB4E28EA}" srcOrd="0" destOrd="0" presId="urn:microsoft.com/office/officeart/2005/8/layout/orgChart1"/>
    <dgm:cxn modelId="{58B12109-367A-4BFC-883B-3DDE6ED91128}" type="presParOf" srcId="{CF1F11D3-38BC-4D64-AA66-41B58DB4A980}" destId="{66FE9FC1-5FBC-483C-8E40-905F3CDF503F}" srcOrd="1" destOrd="0" presId="urn:microsoft.com/office/officeart/2005/8/layout/orgChart1"/>
    <dgm:cxn modelId="{60C1A705-5D45-410D-B163-20D1D6A72FAB}" type="presParOf" srcId="{EB24B8CF-E813-4B8F-88E3-833E0B000745}" destId="{45A41808-03D2-46F5-A017-51B31A7A0E2F}" srcOrd="1" destOrd="0" presId="urn:microsoft.com/office/officeart/2005/8/layout/orgChart1"/>
    <dgm:cxn modelId="{61E08154-CEC2-427F-B22F-950BAD7D22B3}" type="presParOf" srcId="{EB24B8CF-E813-4B8F-88E3-833E0B000745}" destId="{01534EE4-7778-444B-9FCE-EFFA3412A196}" srcOrd="2" destOrd="0" presId="urn:microsoft.com/office/officeart/2005/8/layout/orgChart1"/>
    <dgm:cxn modelId="{E08751C0-92E9-4D0F-A69B-F3C74752CE2E}" type="presParOf" srcId="{A69C1CC6-20AB-462B-A703-C7C15ADCF917}" destId="{975756C0-A38B-4F6F-82CF-DCC76A644794}" srcOrd="4" destOrd="0" presId="urn:microsoft.com/office/officeart/2005/8/layout/orgChart1"/>
    <dgm:cxn modelId="{5E0B2727-591E-4A9D-9E7A-0C654727A3ED}" type="presParOf" srcId="{A69C1CC6-20AB-462B-A703-C7C15ADCF917}" destId="{BDD71E40-C672-4790-98D3-59CBC0BF3AFB}" srcOrd="5" destOrd="0" presId="urn:microsoft.com/office/officeart/2005/8/layout/orgChart1"/>
    <dgm:cxn modelId="{B5C07F57-87F8-4CE4-B6DD-50B913F761D1}" type="presParOf" srcId="{BDD71E40-C672-4790-98D3-59CBC0BF3AFB}" destId="{E338F6B9-7225-4285-B2EE-7DA9D3EC5465}" srcOrd="0" destOrd="0" presId="urn:microsoft.com/office/officeart/2005/8/layout/orgChart1"/>
    <dgm:cxn modelId="{447B1CE2-E00F-4157-A217-8B2E51020175}" type="presParOf" srcId="{E338F6B9-7225-4285-B2EE-7DA9D3EC5465}" destId="{165A33D5-5729-4152-B996-A1A3A92F6828}" srcOrd="0" destOrd="0" presId="urn:microsoft.com/office/officeart/2005/8/layout/orgChart1"/>
    <dgm:cxn modelId="{34E3DAC4-D538-4059-9BD9-C1078BEDD30C}" type="presParOf" srcId="{E338F6B9-7225-4285-B2EE-7DA9D3EC5465}" destId="{1BD825FD-830A-49DF-88AF-16D0E54FE0B1}" srcOrd="1" destOrd="0" presId="urn:microsoft.com/office/officeart/2005/8/layout/orgChart1"/>
    <dgm:cxn modelId="{440A02FA-BE63-4938-BE57-5523D52082D0}" type="presParOf" srcId="{BDD71E40-C672-4790-98D3-59CBC0BF3AFB}" destId="{E5D33DA7-0EE1-4CF2-B643-AB51B3C730DA}" srcOrd="1" destOrd="0" presId="urn:microsoft.com/office/officeart/2005/8/layout/orgChart1"/>
    <dgm:cxn modelId="{32D44C90-3520-4689-BC19-2C5639ABB71C}" type="presParOf" srcId="{BDD71E40-C672-4790-98D3-59CBC0BF3AFB}" destId="{70EF45DE-F624-422F-A015-821C2F35E3DD}" srcOrd="2" destOrd="0" presId="urn:microsoft.com/office/officeart/2005/8/layout/orgChart1"/>
    <dgm:cxn modelId="{001B6FA4-B3CD-4BCF-8D4B-A19F862DFC30}" type="presParOf" srcId="{D3C8FEBA-419A-4D50-8D0B-EF0F9C46BAEB}" destId="{E0F4B2DD-56FE-4D83-BE98-48302B607B5B}" srcOrd="2" destOrd="0" presId="urn:microsoft.com/office/officeart/2005/8/layout/orgChart1"/>
    <dgm:cxn modelId="{00054E74-4374-4B8A-991A-7F71CF2CECF5}" type="presParOf" srcId="{3EF90E9F-1029-4078-A8B7-952095103AC2}" destId="{79BF392F-0D7E-4F0D-AEEB-B1B0AD229B30}" srcOrd="2" destOrd="0" presId="urn:microsoft.com/office/officeart/2005/8/layout/orgChart1"/>
    <dgm:cxn modelId="{B15087F0-D561-46EE-A6FF-3E1318BB31DC}" type="presParOf" srcId="{51066286-0CBB-4D8E-B3A0-98D43AE4DC8E}" destId="{801EB576-8ACC-4D6A-9CC4-27E42FB64470}" srcOrd="2" destOrd="0" presId="urn:microsoft.com/office/officeart/2005/8/layout/orgChart1"/>
    <dgm:cxn modelId="{1827AB4D-7AF1-4C35-8A57-335FA2086743}" type="presParOf" srcId="{51066286-0CBB-4D8E-B3A0-98D43AE4DC8E}" destId="{BA5962B2-5D24-42E5-AAD7-B3CFE47B85A1}" srcOrd="3" destOrd="0" presId="urn:microsoft.com/office/officeart/2005/8/layout/orgChart1"/>
    <dgm:cxn modelId="{0E76D1B2-2CDC-470A-8B98-6752D0134FEE}" type="presParOf" srcId="{BA5962B2-5D24-42E5-AAD7-B3CFE47B85A1}" destId="{654390CB-4530-4384-B6CF-5049D7A06C22}" srcOrd="0" destOrd="0" presId="urn:microsoft.com/office/officeart/2005/8/layout/orgChart1"/>
    <dgm:cxn modelId="{12F557D9-DB75-497F-ADF5-34500DB04898}" type="presParOf" srcId="{654390CB-4530-4384-B6CF-5049D7A06C22}" destId="{F4D58563-DA5E-4B46-B590-635C44EAB2E2}" srcOrd="0" destOrd="0" presId="urn:microsoft.com/office/officeart/2005/8/layout/orgChart1"/>
    <dgm:cxn modelId="{4FF1CC34-978A-4974-AA8D-7641C46112C4}" type="presParOf" srcId="{654390CB-4530-4384-B6CF-5049D7A06C22}" destId="{A4B77561-6974-4494-9B41-71241143F397}" srcOrd="1" destOrd="0" presId="urn:microsoft.com/office/officeart/2005/8/layout/orgChart1"/>
    <dgm:cxn modelId="{1EBEAADE-D03E-4FF1-BCD5-0CA94FC08F6C}" type="presParOf" srcId="{BA5962B2-5D24-42E5-AAD7-B3CFE47B85A1}" destId="{3D3770C7-B2A4-4BEE-B48A-8907C158E7C7}" srcOrd="1" destOrd="0" presId="urn:microsoft.com/office/officeart/2005/8/layout/orgChart1"/>
    <dgm:cxn modelId="{9F60A7E7-E431-4E68-9731-ADE5B4C5AA24}" type="presParOf" srcId="{3D3770C7-B2A4-4BEE-B48A-8907C158E7C7}" destId="{DA04216C-E37A-4435-A6A1-D0D5727E05EE}" srcOrd="0" destOrd="0" presId="urn:microsoft.com/office/officeart/2005/8/layout/orgChart1"/>
    <dgm:cxn modelId="{8FC39A4D-FFDE-4093-9B33-B7B7D4153113}" type="presParOf" srcId="{3D3770C7-B2A4-4BEE-B48A-8907C158E7C7}" destId="{BA8C295A-4C40-4252-90E2-459120EF8FA7}" srcOrd="1" destOrd="0" presId="urn:microsoft.com/office/officeart/2005/8/layout/orgChart1"/>
    <dgm:cxn modelId="{9BF2D8BF-F7A7-44FD-82E1-6BFC20B47079}" type="presParOf" srcId="{BA8C295A-4C40-4252-90E2-459120EF8FA7}" destId="{CCA0F329-76BA-4024-ACAD-7599AAC7D749}" srcOrd="0" destOrd="0" presId="urn:microsoft.com/office/officeart/2005/8/layout/orgChart1"/>
    <dgm:cxn modelId="{9AFEDDC4-127F-4945-A816-3BC7DBAA493D}" type="presParOf" srcId="{CCA0F329-76BA-4024-ACAD-7599AAC7D749}" destId="{1639DC88-B7D2-4F28-B16C-E672B41C7424}" srcOrd="0" destOrd="0" presId="urn:microsoft.com/office/officeart/2005/8/layout/orgChart1"/>
    <dgm:cxn modelId="{FCE802E1-F910-4EF4-9073-B61BC1F0DF26}" type="presParOf" srcId="{CCA0F329-76BA-4024-ACAD-7599AAC7D749}" destId="{F03907E8-6C1F-4025-9097-4CD513975656}" srcOrd="1" destOrd="0" presId="urn:microsoft.com/office/officeart/2005/8/layout/orgChart1"/>
    <dgm:cxn modelId="{C8C816D2-68AA-401E-B134-0D83B1F4B164}" type="presParOf" srcId="{BA8C295A-4C40-4252-90E2-459120EF8FA7}" destId="{7D0DA94F-B9E2-44AE-9DCF-91E5F837761C}" srcOrd="1" destOrd="0" presId="urn:microsoft.com/office/officeart/2005/8/layout/orgChart1"/>
    <dgm:cxn modelId="{A1727D7F-FAA5-4342-BE93-B0BE7EAFCEA0}" type="presParOf" srcId="{BA8C295A-4C40-4252-90E2-459120EF8FA7}" destId="{D9123C9F-EBB8-4D2A-A947-762146ABB1FD}" srcOrd="2" destOrd="0" presId="urn:microsoft.com/office/officeart/2005/8/layout/orgChart1"/>
    <dgm:cxn modelId="{0403844C-A32C-4419-8FE5-7E2F28620C79}" type="presParOf" srcId="{3D3770C7-B2A4-4BEE-B48A-8907C158E7C7}" destId="{CDA6C777-27F9-4797-BC6D-BF28DD2BA5E8}" srcOrd="2" destOrd="0" presId="urn:microsoft.com/office/officeart/2005/8/layout/orgChart1"/>
    <dgm:cxn modelId="{797D6BA8-3D3C-47D3-950A-47C9E0E6B96C}" type="presParOf" srcId="{3D3770C7-B2A4-4BEE-B48A-8907C158E7C7}" destId="{085DF0F8-5DAE-4E4F-B78A-5552CC9286EA}" srcOrd="3" destOrd="0" presId="urn:microsoft.com/office/officeart/2005/8/layout/orgChart1"/>
    <dgm:cxn modelId="{F4FA21E3-E451-4D0B-AA41-CE3E26D9E339}" type="presParOf" srcId="{085DF0F8-5DAE-4E4F-B78A-5552CC9286EA}" destId="{4DA6A23E-1BAF-4737-9773-BDDC2597DDC8}" srcOrd="0" destOrd="0" presId="urn:microsoft.com/office/officeart/2005/8/layout/orgChart1"/>
    <dgm:cxn modelId="{788900B4-9FC1-4FD5-99A5-F536B28CC241}" type="presParOf" srcId="{4DA6A23E-1BAF-4737-9773-BDDC2597DDC8}" destId="{5404CA28-CB32-4434-9DA6-3FBAD99AAAB8}" srcOrd="0" destOrd="0" presId="urn:microsoft.com/office/officeart/2005/8/layout/orgChart1"/>
    <dgm:cxn modelId="{24ECE772-1E4E-46E9-9F63-83A768CF41D4}" type="presParOf" srcId="{4DA6A23E-1BAF-4737-9773-BDDC2597DDC8}" destId="{3AFFD31B-A53E-457A-AAB1-693265183225}" srcOrd="1" destOrd="0" presId="urn:microsoft.com/office/officeart/2005/8/layout/orgChart1"/>
    <dgm:cxn modelId="{3CD1523F-063A-47B7-AC71-56E06345EF84}" type="presParOf" srcId="{085DF0F8-5DAE-4E4F-B78A-5552CC9286EA}" destId="{03DF4194-7CC0-4948-BB09-B49F2CB4D763}" srcOrd="1" destOrd="0" presId="urn:microsoft.com/office/officeart/2005/8/layout/orgChart1"/>
    <dgm:cxn modelId="{7F44467C-EF30-462B-921E-3677A6246984}" type="presParOf" srcId="{085DF0F8-5DAE-4E4F-B78A-5552CC9286EA}" destId="{0DCB0F9F-2D99-42AD-BD40-D107B3894CB2}" srcOrd="2" destOrd="0" presId="urn:microsoft.com/office/officeart/2005/8/layout/orgChart1"/>
    <dgm:cxn modelId="{9A1D72BA-3CB4-453A-8F35-A5ECF48ACA40}" type="presParOf" srcId="{BA5962B2-5D24-42E5-AAD7-B3CFE47B85A1}" destId="{9C45E26F-AB2D-4715-A962-A2534F696C08}" srcOrd="2" destOrd="0" presId="urn:microsoft.com/office/officeart/2005/8/layout/orgChart1"/>
    <dgm:cxn modelId="{58D23581-3B0D-4A68-B4D6-1F88B8BF6934}" type="presParOf" srcId="{51066286-0CBB-4D8E-B3A0-98D43AE4DC8E}" destId="{6BA2CAB5-6259-4D19-9316-A1395EB921A7}" srcOrd="4" destOrd="0" presId="urn:microsoft.com/office/officeart/2005/8/layout/orgChart1"/>
    <dgm:cxn modelId="{15DFBE8E-3B1A-4D27-9939-D046168D9947}" type="presParOf" srcId="{51066286-0CBB-4D8E-B3A0-98D43AE4DC8E}" destId="{380C1013-2E3D-4AE5-BB2E-254F08599E33}" srcOrd="5" destOrd="0" presId="urn:microsoft.com/office/officeart/2005/8/layout/orgChart1"/>
    <dgm:cxn modelId="{AB98C231-F87D-4DFA-B1AD-8F457CDF828B}" type="presParOf" srcId="{380C1013-2E3D-4AE5-BB2E-254F08599E33}" destId="{A81E54B3-4994-4352-84BD-2D7BFC13334E}" srcOrd="0" destOrd="0" presId="urn:microsoft.com/office/officeart/2005/8/layout/orgChart1"/>
    <dgm:cxn modelId="{3CE4EF00-2FBC-4F46-9EB0-E855073C8EDB}" type="presParOf" srcId="{A81E54B3-4994-4352-84BD-2D7BFC13334E}" destId="{C2275330-EF3E-4A02-8610-3C49CA3C2E96}" srcOrd="0" destOrd="0" presId="urn:microsoft.com/office/officeart/2005/8/layout/orgChart1"/>
    <dgm:cxn modelId="{E226C4EF-1E61-46E1-BD1C-0DBCB8176670}" type="presParOf" srcId="{A81E54B3-4994-4352-84BD-2D7BFC13334E}" destId="{FC666054-A8CB-4A42-92A6-BD3D4D179BA5}" srcOrd="1" destOrd="0" presId="urn:microsoft.com/office/officeart/2005/8/layout/orgChart1"/>
    <dgm:cxn modelId="{7920565E-BE45-407C-9C23-D3D2F382AF1F}" type="presParOf" srcId="{380C1013-2E3D-4AE5-BB2E-254F08599E33}" destId="{375F7FCA-A400-4761-B985-9A82DCAAB9E3}" srcOrd="1" destOrd="0" presId="urn:microsoft.com/office/officeart/2005/8/layout/orgChart1"/>
    <dgm:cxn modelId="{2423E98D-877D-4E0A-8B70-BA7515BABF04}" type="presParOf" srcId="{375F7FCA-A400-4761-B985-9A82DCAAB9E3}" destId="{CBBD4E3E-EFA6-4E8D-AA6B-27C01D6FDFF7}" srcOrd="0" destOrd="0" presId="urn:microsoft.com/office/officeart/2005/8/layout/orgChart1"/>
    <dgm:cxn modelId="{FFEFF840-574C-47BC-B71B-D7CF6820C2B5}" type="presParOf" srcId="{375F7FCA-A400-4761-B985-9A82DCAAB9E3}" destId="{2B1FF3AB-CE3B-4821-B086-A54921B097B3}" srcOrd="1" destOrd="0" presId="urn:microsoft.com/office/officeart/2005/8/layout/orgChart1"/>
    <dgm:cxn modelId="{23B69543-1A3A-40D0-A8D9-EDABE68626E0}" type="presParOf" srcId="{2B1FF3AB-CE3B-4821-B086-A54921B097B3}" destId="{BDCC2E37-DEEE-4FC0-A927-1A122746F8F3}" srcOrd="0" destOrd="0" presId="urn:microsoft.com/office/officeart/2005/8/layout/orgChart1"/>
    <dgm:cxn modelId="{ED118F9E-9BCF-44C4-8D23-B97F09329F0E}" type="presParOf" srcId="{BDCC2E37-DEEE-4FC0-A927-1A122746F8F3}" destId="{D0080340-3E94-482B-9E65-BCD8558BD4B8}" srcOrd="0" destOrd="0" presId="urn:microsoft.com/office/officeart/2005/8/layout/orgChart1"/>
    <dgm:cxn modelId="{C5ED3610-5AFD-4771-A711-CB5AA4F41367}" type="presParOf" srcId="{BDCC2E37-DEEE-4FC0-A927-1A122746F8F3}" destId="{90D194E0-1F2E-4AEB-B67B-B5694FE04E31}" srcOrd="1" destOrd="0" presId="urn:microsoft.com/office/officeart/2005/8/layout/orgChart1"/>
    <dgm:cxn modelId="{D3A1ADFD-7771-4DCB-AB60-313AC92CF4C7}" type="presParOf" srcId="{2B1FF3AB-CE3B-4821-B086-A54921B097B3}" destId="{7F49631A-CAE9-490D-9CFD-D02035AE507E}" srcOrd="1" destOrd="0" presId="urn:microsoft.com/office/officeart/2005/8/layout/orgChart1"/>
    <dgm:cxn modelId="{3C8954A8-21AA-4193-810D-8AC537D8795E}" type="presParOf" srcId="{2B1FF3AB-CE3B-4821-B086-A54921B097B3}" destId="{B4EEB035-DF83-4681-AC37-318693499A12}" srcOrd="2" destOrd="0" presId="urn:microsoft.com/office/officeart/2005/8/layout/orgChart1"/>
    <dgm:cxn modelId="{BF454854-94F1-4777-9ED5-D0A928BF568A}" type="presParOf" srcId="{375F7FCA-A400-4761-B985-9A82DCAAB9E3}" destId="{0FD17722-C56B-4898-B600-E5A0844512EF}" srcOrd="2" destOrd="0" presId="urn:microsoft.com/office/officeart/2005/8/layout/orgChart1"/>
    <dgm:cxn modelId="{9F41CFE3-89A4-4065-8A61-B124C92471EC}" type="presParOf" srcId="{375F7FCA-A400-4761-B985-9A82DCAAB9E3}" destId="{23D641C1-3E5E-4F61-BD7F-8DC729D3C0D3}" srcOrd="3" destOrd="0" presId="urn:microsoft.com/office/officeart/2005/8/layout/orgChart1"/>
    <dgm:cxn modelId="{51BE690D-81B5-4BEA-B420-01B135598871}" type="presParOf" srcId="{23D641C1-3E5E-4F61-BD7F-8DC729D3C0D3}" destId="{017A0AC7-05AE-493C-A7D0-83F1D73EDF6D}" srcOrd="0" destOrd="0" presId="urn:microsoft.com/office/officeart/2005/8/layout/orgChart1"/>
    <dgm:cxn modelId="{6978660B-211F-4CD4-A47A-E09384AF71E8}" type="presParOf" srcId="{017A0AC7-05AE-493C-A7D0-83F1D73EDF6D}" destId="{D76FFBAD-4B54-4A74-A751-9635ADD84153}" srcOrd="0" destOrd="0" presId="urn:microsoft.com/office/officeart/2005/8/layout/orgChart1"/>
    <dgm:cxn modelId="{075DFCF4-4E7C-4107-AA78-D00D5FA0FB0F}" type="presParOf" srcId="{017A0AC7-05AE-493C-A7D0-83F1D73EDF6D}" destId="{6C58882A-7149-49DB-87C2-4E978B82E99C}" srcOrd="1" destOrd="0" presId="urn:microsoft.com/office/officeart/2005/8/layout/orgChart1"/>
    <dgm:cxn modelId="{CAB05611-CFB0-41B6-B492-A4A939C9AA70}" type="presParOf" srcId="{23D641C1-3E5E-4F61-BD7F-8DC729D3C0D3}" destId="{CF7A6898-AD5F-4E4A-8E03-F66A4AB4FFEE}" srcOrd="1" destOrd="0" presId="urn:microsoft.com/office/officeart/2005/8/layout/orgChart1"/>
    <dgm:cxn modelId="{4718B6A6-7AC1-49FD-9ECD-8EF782BF4359}" type="presParOf" srcId="{23D641C1-3E5E-4F61-BD7F-8DC729D3C0D3}" destId="{C22DA856-0C4D-4C8C-9A4A-0EC0F664F0A3}" srcOrd="2" destOrd="0" presId="urn:microsoft.com/office/officeart/2005/8/layout/orgChart1"/>
    <dgm:cxn modelId="{D5507A52-93C2-46B0-8514-AD165982EEED}" type="presParOf" srcId="{380C1013-2E3D-4AE5-BB2E-254F08599E33}" destId="{E6CF355F-4E82-4160-B173-1D60A1F400B8}" srcOrd="2" destOrd="0" presId="urn:microsoft.com/office/officeart/2005/8/layout/orgChart1"/>
    <dgm:cxn modelId="{EEE08894-58B7-4BA6-B769-00EA59B71B7D}" type="presParOf" srcId="{51066286-0CBB-4D8E-B3A0-98D43AE4DC8E}" destId="{84D97724-2178-47CF-B5D2-37DDF0A66214}" srcOrd="6" destOrd="0" presId="urn:microsoft.com/office/officeart/2005/8/layout/orgChart1"/>
    <dgm:cxn modelId="{9BDDEE80-FFC1-43DE-A40B-26BE016668CE}" type="presParOf" srcId="{51066286-0CBB-4D8E-B3A0-98D43AE4DC8E}" destId="{3D65A6CC-7659-49A2-868B-FE935CC40F0B}" srcOrd="7" destOrd="0" presId="urn:microsoft.com/office/officeart/2005/8/layout/orgChart1"/>
    <dgm:cxn modelId="{41345AA8-C9EA-46B9-BAD5-2CC4ACA1EEE2}" type="presParOf" srcId="{3D65A6CC-7659-49A2-868B-FE935CC40F0B}" destId="{C68F0449-7AFA-4150-B778-3BCEFD712C39}" srcOrd="0" destOrd="0" presId="urn:microsoft.com/office/officeart/2005/8/layout/orgChart1"/>
    <dgm:cxn modelId="{C297BA6D-D8F8-4695-96DF-812243988B65}" type="presParOf" srcId="{C68F0449-7AFA-4150-B778-3BCEFD712C39}" destId="{AF00394E-3A7D-41A8-B13E-3D467C12FE1E}" srcOrd="0" destOrd="0" presId="urn:microsoft.com/office/officeart/2005/8/layout/orgChart1"/>
    <dgm:cxn modelId="{D8E8ED85-A873-42AF-8EDC-DA23CB55E752}" type="presParOf" srcId="{C68F0449-7AFA-4150-B778-3BCEFD712C39}" destId="{2EC7BFBB-559C-45BF-A77C-100143AC1828}" srcOrd="1" destOrd="0" presId="urn:microsoft.com/office/officeart/2005/8/layout/orgChart1"/>
    <dgm:cxn modelId="{CA21D16D-7C49-47B6-975A-A19D5E841D49}" type="presParOf" srcId="{3D65A6CC-7659-49A2-868B-FE935CC40F0B}" destId="{DDE492A8-6A1C-4FAA-B49A-7DED53CA8D5B}" srcOrd="1" destOrd="0" presId="urn:microsoft.com/office/officeart/2005/8/layout/orgChart1"/>
    <dgm:cxn modelId="{55AC1368-B0A4-4220-A490-8C8B745DAD72}" type="presParOf" srcId="{DDE492A8-6A1C-4FAA-B49A-7DED53CA8D5B}" destId="{2D6133B8-494A-4AD3-B327-4C0D1777DB8E}" srcOrd="0" destOrd="0" presId="urn:microsoft.com/office/officeart/2005/8/layout/orgChart1"/>
    <dgm:cxn modelId="{02A64A1C-861E-47CD-8C0B-17E38762289E}" type="presParOf" srcId="{DDE492A8-6A1C-4FAA-B49A-7DED53CA8D5B}" destId="{FF9CA4BA-3D03-454B-8690-D35C6DE687FC}" srcOrd="1" destOrd="0" presId="urn:microsoft.com/office/officeart/2005/8/layout/orgChart1"/>
    <dgm:cxn modelId="{F9ABDEE8-4DC9-48E3-9517-19A70FEE76EE}" type="presParOf" srcId="{FF9CA4BA-3D03-454B-8690-D35C6DE687FC}" destId="{104AA4E8-803D-436D-90B6-74A1CA5F2982}" srcOrd="0" destOrd="0" presId="urn:microsoft.com/office/officeart/2005/8/layout/orgChart1"/>
    <dgm:cxn modelId="{4E227D6C-AB8C-441D-8976-79CA65CED620}" type="presParOf" srcId="{104AA4E8-803D-436D-90B6-74A1CA5F2982}" destId="{DE9F19D4-C89E-4677-9163-3C88FCB43850}" srcOrd="0" destOrd="0" presId="urn:microsoft.com/office/officeart/2005/8/layout/orgChart1"/>
    <dgm:cxn modelId="{1ED9844F-03EC-4BA4-B47C-3EE6E0D3594E}" type="presParOf" srcId="{104AA4E8-803D-436D-90B6-74A1CA5F2982}" destId="{B3606B89-8BC0-461B-A5D8-1544AA577311}" srcOrd="1" destOrd="0" presId="urn:microsoft.com/office/officeart/2005/8/layout/orgChart1"/>
    <dgm:cxn modelId="{3C17C4EF-2977-44B2-A2CF-ABFCA931DB6A}" type="presParOf" srcId="{FF9CA4BA-3D03-454B-8690-D35C6DE687FC}" destId="{4E1F6D18-289B-4BD9-89AD-F5E00145F8D6}" srcOrd="1" destOrd="0" presId="urn:microsoft.com/office/officeart/2005/8/layout/orgChart1"/>
    <dgm:cxn modelId="{882BAFE4-1ECB-4844-BE90-C4295C6BB04B}" type="presParOf" srcId="{4E1F6D18-289B-4BD9-89AD-F5E00145F8D6}" destId="{A0304D00-47C6-4167-9073-21AC273D4F71}" srcOrd="0" destOrd="0" presId="urn:microsoft.com/office/officeart/2005/8/layout/orgChart1"/>
    <dgm:cxn modelId="{C8953DFA-0ECB-4F5A-A78F-F17E8AF35CAF}" type="presParOf" srcId="{4E1F6D18-289B-4BD9-89AD-F5E00145F8D6}" destId="{AA6913DC-9D9D-4EE5-AD3A-371E47190050}" srcOrd="1" destOrd="0" presId="urn:microsoft.com/office/officeart/2005/8/layout/orgChart1"/>
    <dgm:cxn modelId="{4E2E2887-1BC4-46D4-8D76-7B579DBF7F16}" type="presParOf" srcId="{AA6913DC-9D9D-4EE5-AD3A-371E47190050}" destId="{F1C79276-FD0B-4CC3-82D8-BC80A5E3BEC0}" srcOrd="0" destOrd="0" presId="urn:microsoft.com/office/officeart/2005/8/layout/orgChart1"/>
    <dgm:cxn modelId="{7BA93542-85D8-4CB7-8814-2AB2417AB559}" type="presParOf" srcId="{F1C79276-FD0B-4CC3-82D8-BC80A5E3BEC0}" destId="{E9F4E1C4-C64F-41AA-9E40-2082D7A388AE}" srcOrd="0" destOrd="0" presId="urn:microsoft.com/office/officeart/2005/8/layout/orgChart1"/>
    <dgm:cxn modelId="{AFDAF373-7D72-4956-B913-8EDF7964F357}" type="presParOf" srcId="{F1C79276-FD0B-4CC3-82D8-BC80A5E3BEC0}" destId="{360C554B-354B-4544-AC44-C72D9E2FD616}" srcOrd="1" destOrd="0" presId="urn:microsoft.com/office/officeart/2005/8/layout/orgChart1"/>
    <dgm:cxn modelId="{1F73992E-9CCA-4951-B102-3B0B284E558C}" type="presParOf" srcId="{AA6913DC-9D9D-4EE5-AD3A-371E47190050}" destId="{30B97602-8D0F-471E-9EA1-05EBDD32EF71}" srcOrd="1" destOrd="0" presId="urn:microsoft.com/office/officeart/2005/8/layout/orgChart1"/>
    <dgm:cxn modelId="{621B310B-195F-43A0-808C-90B58E864680}" type="presParOf" srcId="{30B97602-8D0F-471E-9EA1-05EBDD32EF71}" destId="{8E875A80-B738-44A7-B07C-21C2C27D3F2B}" srcOrd="0" destOrd="0" presId="urn:microsoft.com/office/officeart/2005/8/layout/orgChart1"/>
    <dgm:cxn modelId="{536CAD6C-5DAC-4C34-80C1-E8458FE9C922}" type="presParOf" srcId="{30B97602-8D0F-471E-9EA1-05EBDD32EF71}" destId="{35C3CA8D-B5C0-4DE9-8B98-8709E0576468}" srcOrd="1" destOrd="0" presId="urn:microsoft.com/office/officeart/2005/8/layout/orgChart1"/>
    <dgm:cxn modelId="{50D7940B-2E82-4458-BDFA-FC855965A404}" type="presParOf" srcId="{35C3CA8D-B5C0-4DE9-8B98-8709E0576468}" destId="{3418E4B1-3743-44F1-97F3-FE5C0EA5E283}" srcOrd="0" destOrd="0" presId="urn:microsoft.com/office/officeart/2005/8/layout/orgChart1"/>
    <dgm:cxn modelId="{96D1359A-CAA5-417F-93F3-942B1A35BEBE}" type="presParOf" srcId="{3418E4B1-3743-44F1-97F3-FE5C0EA5E283}" destId="{4880D272-0FD1-44E9-9BC7-A6689AE4D256}" srcOrd="0" destOrd="0" presId="urn:microsoft.com/office/officeart/2005/8/layout/orgChart1"/>
    <dgm:cxn modelId="{32226D44-31A3-4E31-BA29-0319AC19661E}" type="presParOf" srcId="{3418E4B1-3743-44F1-97F3-FE5C0EA5E283}" destId="{27934910-0AA7-43A4-B32A-A00385590F77}" srcOrd="1" destOrd="0" presId="urn:microsoft.com/office/officeart/2005/8/layout/orgChart1"/>
    <dgm:cxn modelId="{B80BDB23-2B65-4855-B2D3-5F7C261DC45C}" type="presParOf" srcId="{35C3CA8D-B5C0-4DE9-8B98-8709E0576468}" destId="{84E3DD13-F47F-4308-A1D0-C336A87A4490}" srcOrd="1" destOrd="0" presId="urn:microsoft.com/office/officeart/2005/8/layout/orgChart1"/>
    <dgm:cxn modelId="{656AC10F-DEE1-465B-BA76-3AB815E50239}" type="presParOf" srcId="{35C3CA8D-B5C0-4DE9-8B98-8709E0576468}" destId="{FFDAD5EA-597B-4611-A79E-1D91D4BCE55D}" srcOrd="2" destOrd="0" presId="urn:microsoft.com/office/officeart/2005/8/layout/orgChart1"/>
    <dgm:cxn modelId="{B5C28221-0C36-46EC-BCD9-2C3F451898B2}" type="presParOf" srcId="{AA6913DC-9D9D-4EE5-AD3A-371E47190050}" destId="{76F44E8A-AB70-4A41-B558-A1F5476FA006}" srcOrd="2" destOrd="0" presId="urn:microsoft.com/office/officeart/2005/8/layout/orgChart1"/>
    <dgm:cxn modelId="{91751222-A128-462E-9C23-E5D23E325723}" type="presParOf" srcId="{4E1F6D18-289B-4BD9-89AD-F5E00145F8D6}" destId="{69DE878D-E1E1-4ACC-A701-25B39D1CE095}" srcOrd="2" destOrd="0" presId="urn:microsoft.com/office/officeart/2005/8/layout/orgChart1"/>
    <dgm:cxn modelId="{DCFA7AA2-3989-4DBB-A884-A7A82856B3CC}" type="presParOf" srcId="{4E1F6D18-289B-4BD9-89AD-F5E00145F8D6}" destId="{BEAB7ADF-F8C3-42D8-9693-FE35DC567459}" srcOrd="3" destOrd="0" presId="urn:microsoft.com/office/officeart/2005/8/layout/orgChart1"/>
    <dgm:cxn modelId="{400D1F18-15B6-4D9E-8538-CE178304838C}" type="presParOf" srcId="{BEAB7ADF-F8C3-42D8-9693-FE35DC567459}" destId="{298D13E8-A6E5-4AEC-A2D7-1A1F5718AEFC}" srcOrd="0" destOrd="0" presId="urn:microsoft.com/office/officeart/2005/8/layout/orgChart1"/>
    <dgm:cxn modelId="{EFB5DA44-4B5D-44FE-9464-35DBA2B9F81E}" type="presParOf" srcId="{298D13E8-A6E5-4AEC-A2D7-1A1F5718AEFC}" destId="{4ECE31FB-C20E-4F82-A0D1-E710F680144A}" srcOrd="0" destOrd="0" presId="urn:microsoft.com/office/officeart/2005/8/layout/orgChart1"/>
    <dgm:cxn modelId="{9774CEF7-20FA-475B-AC82-CCC97677E41A}" type="presParOf" srcId="{298D13E8-A6E5-4AEC-A2D7-1A1F5718AEFC}" destId="{406C055A-B730-4876-9C88-938B6F3FDAE6}" srcOrd="1" destOrd="0" presId="urn:microsoft.com/office/officeart/2005/8/layout/orgChart1"/>
    <dgm:cxn modelId="{D7C80CF6-89C7-494E-BC50-B47FA292E8A5}" type="presParOf" srcId="{BEAB7ADF-F8C3-42D8-9693-FE35DC567459}" destId="{56A4FD06-0B48-4781-8970-A14BB300FC16}" srcOrd="1" destOrd="0" presId="urn:microsoft.com/office/officeart/2005/8/layout/orgChart1"/>
    <dgm:cxn modelId="{A894C1FF-0543-41B7-A81F-8F755BC520A1}" type="presParOf" srcId="{BEAB7ADF-F8C3-42D8-9693-FE35DC567459}" destId="{608B2936-65E9-461C-9030-941B2B9DEAA5}" srcOrd="2" destOrd="0" presId="urn:microsoft.com/office/officeart/2005/8/layout/orgChart1"/>
    <dgm:cxn modelId="{F49D09D3-6A71-4EF3-AFC8-9C314833ABDC}" type="presParOf" srcId="{4E1F6D18-289B-4BD9-89AD-F5E00145F8D6}" destId="{33195DE9-3291-48D2-838C-E92BE820CE28}" srcOrd="4" destOrd="0" presId="urn:microsoft.com/office/officeart/2005/8/layout/orgChart1"/>
    <dgm:cxn modelId="{A82E1A2E-57A2-43D2-9B96-EBA610C3DB2A}" type="presParOf" srcId="{4E1F6D18-289B-4BD9-89AD-F5E00145F8D6}" destId="{887215EF-4164-4807-94C0-BFB367B389F6}" srcOrd="5" destOrd="0" presId="urn:microsoft.com/office/officeart/2005/8/layout/orgChart1"/>
    <dgm:cxn modelId="{570D52C6-8A37-4703-97ED-BF3EB29BD636}" type="presParOf" srcId="{887215EF-4164-4807-94C0-BFB367B389F6}" destId="{7D6F43C3-7170-4CB9-9B77-DE60FF45B271}" srcOrd="0" destOrd="0" presId="urn:microsoft.com/office/officeart/2005/8/layout/orgChart1"/>
    <dgm:cxn modelId="{20E4C9C7-8AC6-4580-9A81-583D6A3E89F1}" type="presParOf" srcId="{7D6F43C3-7170-4CB9-9B77-DE60FF45B271}" destId="{D1F35266-7206-4D59-B4BD-B8104F0638AF}" srcOrd="0" destOrd="0" presId="urn:microsoft.com/office/officeart/2005/8/layout/orgChart1"/>
    <dgm:cxn modelId="{65216F34-7316-48BF-A1C3-330105B21836}" type="presParOf" srcId="{7D6F43C3-7170-4CB9-9B77-DE60FF45B271}" destId="{2E5D245A-3CEE-493C-9A15-400553AE3D13}" srcOrd="1" destOrd="0" presId="urn:microsoft.com/office/officeart/2005/8/layout/orgChart1"/>
    <dgm:cxn modelId="{3D36AF71-7629-4D9E-8510-C4B2D2421285}" type="presParOf" srcId="{887215EF-4164-4807-94C0-BFB367B389F6}" destId="{8F1F27E2-A6B3-4662-87E4-8F83A7C31F15}" srcOrd="1" destOrd="0" presId="urn:microsoft.com/office/officeart/2005/8/layout/orgChart1"/>
    <dgm:cxn modelId="{452E38B6-3537-4158-AE43-772B006CEFFF}" type="presParOf" srcId="{8F1F27E2-A6B3-4662-87E4-8F83A7C31F15}" destId="{DD25B8E0-5598-45CD-AE16-25279B288136}" srcOrd="0" destOrd="0" presId="urn:microsoft.com/office/officeart/2005/8/layout/orgChart1"/>
    <dgm:cxn modelId="{302C6F65-E90B-4A53-B321-293637D28EF1}" type="presParOf" srcId="{8F1F27E2-A6B3-4662-87E4-8F83A7C31F15}" destId="{85C1D34B-BA54-4416-8692-6C4D7E693F15}" srcOrd="1" destOrd="0" presId="urn:microsoft.com/office/officeart/2005/8/layout/orgChart1"/>
    <dgm:cxn modelId="{194FEF16-02AC-4442-8F85-96081B69FF9D}" type="presParOf" srcId="{85C1D34B-BA54-4416-8692-6C4D7E693F15}" destId="{7623CFF4-651C-41F0-96C9-9663E65C57B4}" srcOrd="0" destOrd="0" presId="urn:microsoft.com/office/officeart/2005/8/layout/orgChart1"/>
    <dgm:cxn modelId="{D70ECCDA-5353-4206-B8F8-274B5AC0408B}" type="presParOf" srcId="{7623CFF4-651C-41F0-96C9-9663E65C57B4}" destId="{122A1148-FD54-42F1-9838-5E64D6CB6366}" srcOrd="0" destOrd="0" presId="urn:microsoft.com/office/officeart/2005/8/layout/orgChart1"/>
    <dgm:cxn modelId="{1B62D1A6-2738-4F39-9194-5691A001BCE1}" type="presParOf" srcId="{7623CFF4-651C-41F0-96C9-9663E65C57B4}" destId="{397E696E-68A8-4D6B-AF6F-8BD372F23FE5}" srcOrd="1" destOrd="0" presId="urn:microsoft.com/office/officeart/2005/8/layout/orgChart1"/>
    <dgm:cxn modelId="{1A9C9335-45D8-4B75-B971-BFA823E337C7}" type="presParOf" srcId="{85C1D34B-BA54-4416-8692-6C4D7E693F15}" destId="{7F37EA51-50B5-4412-8FF6-183C3762D4D5}" srcOrd="1" destOrd="0" presId="urn:microsoft.com/office/officeart/2005/8/layout/orgChart1"/>
    <dgm:cxn modelId="{A3D56690-AC90-4EDB-9349-B968C2034860}" type="presParOf" srcId="{85C1D34B-BA54-4416-8692-6C4D7E693F15}" destId="{F9DA5FDA-1A45-4DD9-BDEA-0A0D97ED9457}" srcOrd="2" destOrd="0" presId="urn:microsoft.com/office/officeart/2005/8/layout/orgChart1"/>
    <dgm:cxn modelId="{8EF657C8-1587-43DB-9B7A-8D7898022921}" type="presParOf" srcId="{887215EF-4164-4807-94C0-BFB367B389F6}" destId="{EA3E49E7-3EB5-4169-B6D0-B761400B0A62}" srcOrd="2" destOrd="0" presId="urn:microsoft.com/office/officeart/2005/8/layout/orgChart1"/>
    <dgm:cxn modelId="{559F2AB0-43EC-408A-9695-A377FB80267D}" type="presParOf" srcId="{4E1F6D18-289B-4BD9-89AD-F5E00145F8D6}" destId="{5F46064B-41E1-4830-B8AE-AD0411C86C13}" srcOrd="6" destOrd="0" presId="urn:microsoft.com/office/officeart/2005/8/layout/orgChart1"/>
    <dgm:cxn modelId="{70EC394C-7CB5-455D-82B2-EBEBB80EDABC}" type="presParOf" srcId="{4E1F6D18-289B-4BD9-89AD-F5E00145F8D6}" destId="{9C8C828F-7030-4D8C-B033-E61A95DD7D99}" srcOrd="7" destOrd="0" presId="urn:microsoft.com/office/officeart/2005/8/layout/orgChart1"/>
    <dgm:cxn modelId="{DBE66191-C4DA-426A-9528-DF9F6D13031C}" type="presParOf" srcId="{9C8C828F-7030-4D8C-B033-E61A95DD7D99}" destId="{BE22E5F2-788C-4886-A9AC-3FAB5A5D892A}" srcOrd="0" destOrd="0" presId="urn:microsoft.com/office/officeart/2005/8/layout/orgChart1"/>
    <dgm:cxn modelId="{7F92615D-0261-4AD0-BBBB-8A6EDAFB1D6F}" type="presParOf" srcId="{BE22E5F2-788C-4886-A9AC-3FAB5A5D892A}" destId="{6CF74213-02CB-4126-8EC1-22B6E6E4016A}" srcOrd="0" destOrd="0" presId="urn:microsoft.com/office/officeart/2005/8/layout/orgChart1"/>
    <dgm:cxn modelId="{F1EA18F2-B37B-4DCE-B426-297E92ACC2FD}" type="presParOf" srcId="{BE22E5F2-788C-4886-A9AC-3FAB5A5D892A}" destId="{B5AFBAE1-9764-4E97-B8BB-7CB2060FFC44}" srcOrd="1" destOrd="0" presId="urn:microsoft.com/office/officeart/2005/8/layout/orgChart1"/>
    <dgm:cxn modelId="{3A6DAA66-724B-4F34-B03E-91B34A8743DF}" type="presParOf" srcId="{9C8C828F-7030-4D8C-B033-E61A95DD7D99}" destId="{AA5B769D-9C42-4752-8516-BF9CEAFB6FAF}" srcOrd="1" destOrd="0" presId="urn:microsoft.com/office/officeart/2005/8/layout/orgChart1"/>
    <dgm:cxn modelId="{F4AFA4F6-2C83-415A-A82B-56CB5DEC9DCA}" type="presParOf" srcId="{9C8C828F-7030-4D8C-B033-E61A95DD7D99}" destId="{7F7DB19F-A42E-44C0-AB9C-732BE43C29FD}" srcOrd="2" destOrd="0" presId="urn:microsoft.com/office/officeart/2005/8/layout/orgChart1"/>
    <dgm:cxn modelId="{049DB00F-6747-464F-B69C-7C383783196F}" type="presParOf" srcId="{FF9CA4BA-3D03-454B-8690-D35C6DE687FC}" destId="{F5CE4993-70BF-4B4A-B6B8-D456C9A69555}" srcOrd="2" destOrd="0" presId="urn:microsoft.com/office/officeart/2005/8/layout/orgChart1"/>
    <dgm:cxn modelId="{493F4FAA-5898-4E1C-B4C2-F30038EFEC59}" type="presParOf" srcId="{DDE492A8-6A1C-4FAA-B49A-7DED53CA8D5B}" destId="{AECD48FA-838C-4939-AA6B-808841770CAD}" srcOrd="2" destOrd="0" presId="urn:microsoft.com/office/officeart/2005/8/layout/orgChart1"/>
    <dgm:cxn modelId="{04D5740D-B848-4EA1-BCF9-3FB56254E0CA}" type="presParOf" srcId="{DDE492A8-6A1C-4FAA-B49A-7DED53CA8D5B}" destId="{71C8AEE6-6999-4011-9048-BC7750FA55FC}" srcOrd="3" destOrd="0" presId="urn:microsoft.com/office/officeart/2005/8/layout/orgChart1"/>
    <dgm:cxn modelId="{3D106053-D3DB-4B4A-B584-F600D6E9ACDA}" type="presParOf" srcId="{71C8AEE6-6999-4011-9048-BC7750FA55FC}" destId="{E0A80548-05B0-463B-A2C9-9EF829307888}" srcOrd="0" destOrd="0" presId="urn:microsoft.com/office/officeart/2005/8/layout/orgChart1"/>
    <dgm:cxn modelId="{FA49966C-4716-4320-9388-9CCA14F46FF5}" type="presParOf" srcId="{E0A80548-05B0-463B-A2C9-9EF829307888}" destId="{CAD00A85-0ECF-4913-AF67-A0EF0B9FCE2E}" srcOrd="0" destOrd="0" presId="urn:microsoft.com/office/officeart/2005/8/layout/orgChart1"/>
    <dgm:cxn modelId="{4F9E8A45-F35D-4FA0-8DFB-F8C2F883BFF1}" type="presParOf" srcId="{E0A80548-05B0-463B-A2C9-9EF829307888}" destId="{371A6F00-89EC-4EC8-9793-D0E35680632A}" srcOrd="1" destOrd="0" presId="urn:microsoft.com/office/officeart/2005/8/layout/orgChart1"/>
    <dgm:cxn modelId="{E474EA7F-0979-4E27-9EA8-617203B8D0CB}" type="presParOf" srcId="{71C8AEE6-6999-4011-9048-BC7750FA55FC}" destId="{E99D3A4B-0D75-460E-B880-2061A42D41A9}" srcOrd="1" destOrd="0" presId="urn:microsoft.com/office/officeart/2005/8/layout/orgChart1"/>
    <dgm:cxn modelId="{19DF572D-F61F-4F9D-BB11-1D25114C40CF}" type="presParOf" srcId="{71C8AEE6-6999-4011-9048-BC7750FA55FC}" destId="{5F59F13D-F490-4D23-B24C-98939FA79960}" srcOrd="2" destOrd="0" presId="urn:microsoft.com/office/officeart/2005/8/layout/orgChart1"/>
    <dgm:cxn modelId="{AA85994A-EA33-47BC-88A4-59D461FAE781}" type="presParOf" srcId="{DDE492A8-6A1C-4FAA-B49A-7DED53CA8D5B}" destId="{9C334EC7-076E-4461-A5C0-88F6305C2D2C}" srcOrd="4" destOrd="0" presId="urn:microsoft.com/office/officeart/2005/8/layout/orgChart1"/>
    <dgm:cxn modelId="{3DBA1E5E-CC0E-414E-94C2-CA34E079B328}" type="presParOf" srcId="{DDE492A8-6A1C-4FAA-B49A-7DED53CA8D5B}" destId="{689810C1-E3E2-4D14-8884-6E26FB1B14B2}" srcOrd="5" destOrd="0" presId="urn:microsoft.com/office/officeart/2005/8/layout/orgChart1"/>
    <dgm:cxn modelId="{BF988E20-5ED2-4CF3-BB8B-4BFA8CCB2D0A}" type="presParOf" srcId="{689810C1-E3E2-4D14-8884-6E26FB1B14B2}" destId="{2AE87449-E01F-4D48-913D-2593E3EFD154}" srcOrd="0" destOrd="0" presId="urn:microsoft.com/office/officeart/2005/8/layout/orgChart1"/>
    <dgm:cxn modelId="{24BC94FF-BE41-450D-83C3-EBB77305E293}" type="presParOf" srcId="{2AE87449-E01F-4D48-913D-2593E3EFD154}" destId="{4E8DF4CA-E1B0-402A-A1D2-EDDDB8822EC0}" srcOrd="0" destOrd="0" presId="urn:microsoft.com/office/officeart/2005/8/layout/orgChart1"/>
    <dgm:cxn modelId="{3707E998-6D9C-4B0E-BBAC-80C23583D739}" type="presParOf" srcId="{2AE87449-E01F-4D48-913D-2593E3EFD154}" destId="{4BBE3D4F-4312-4BCD-A385-1F11B12645F2}" srcOrd="1" destOrd="0" presId="urn:microsoft.com/office/officeart/2005/8/layout/orgChart1"/>
    <dgm:cxn modelId="{D9F17592-6E48-474B-94B3-D1B15859273F}" type="presParOf" srcId="{689810C1-E3E2-4D14-8884-6E26FB1B14B2}" destId="{39804C15-4159-4916-862E-E017FD708C06}" srcOrd="1" destOrd="0" presId="urn:microsoft.com/office/officeart/2005/8/layout/orgChart1"/>
    <dgm:cxn modelId="{7C76E390-881E-4427-97F3-5AAE39DB5195}" type="presParOf" srcId="{689810C1-E3E2-4D14-8884-6E26FB1B14B2}" destId="{AD737706-DB76-42CC-A5F8-F603879F8E0F}" srcOrd="2" destOrd="0" presId="urn:microsoft.com/office/officeart/2005/8/layout/orgChart1"/>
    <dgm:cxn modelId="{818521D7-2664-4245-BF62-3B48B7FE899A}" type="presParOf" srcId="{3D65A6CC-7659-49A2-868B-FE935CC40F0B}" destId="{33F3F108-5423-41EA-AFDD-F93279630CB3}" srcOrd="2" destOrd="0" presId="urn:microsoft.com/office/officeart/2005/8/layout/orgChart1"/>
    <dgm:cxn modelId="{623C49FE-2B73-4667-A273-90FC5CDFC671}" type="presParOf" srcId="{51066286-0CBB-4D8E-B3A0-98D43AE4DC8E}" destId="{804A2709-51CE-4FB5-8543-0809117FE4F1}" srcOrd="8" destOrd="0" presId="urn:microsoft.com/office/officeart/2005/8/layout/orgChart1"/>
    <dgm:cxn modelId="{EF019329-1C93-4C42-B378-98B5D9985FA2}" type="presParOf" srcId="{51066286-0CBB-4D8E-B3A0-98D43AE4DC8E}" destId="{796B9D89-4B20-4CD5-BB3B-5E705E86CC7B}" srcOrd="9" destOrd="0" presId="urn:microsoft.com/office/officeart/2005/8/layout/orgChart1"/>
    <dgm:cxn modelId="{3E105AA5-EE21-404F-BEBE-3B45CA87A806}" type="presParOf" srcId="{796B9D89-4B20-4CD5-BB3B-5E705E86CC7B}" destId="{A61861E7-45E8-44F6-91BE-F2378CE0F4A6}" srcOrd="0" destOrd="0" presId="urn:microsoft.com/office/officeart/2005/8/layout/orgChart1"/>
    <dgm:cxn modelId="{CD5E7025-259D-415E-9E2C-3DF57A22CBB1}" type="presParOf" srcId="{A61861E7-45E8-44F6-91BE-F2378CE0F4A6}" destId="{A2F12A15-3D52-43AC-9330-8094C04E8454}" srcOrd="0" destOrd="0" presId="urn:microsoft.com/office/officeart/2005/8/layout/orgChart1"/>
    <dgm:cxn modelId="{046F14CC-16EB-44B3-BDBF-60F279A9B8FF}" type="presParOf" srcId="{A61861E7-45E8-44F6-91BE-F2378CE0F4A6}" destId="{77C0CC84-EBE4-4954-9170-F2A255878A5F}" srcOrd="1" destOrd="0" presId="urn:microsoft.com/office/officeart/2005/8/layout/orgChart1"/>
    <dgm:cxn modelId="{423430EA-686A-4A9E-8EEE-63A790F89A16}" type="presParOf" srcId="{796B9D89-4B20-4CD5-BB3B-5E705E86CC7B}" destId="{2B1AA39F-4414-401B-9079-5C69E8735DF9}" srcOrd="1" destOrd="0" presId="urn:microsoft.com/office/officeart/2005/8/layout/orgChart1"/>
    <dgm:cxn modelId="{CB6A7D84-AB95-4D3B-AE63-ECE519FE3F23}" type="presParOf" srcId="{2B1AA39F-4414-401B-9079-5C69E8735DF9}" destId="{23D67F7A-9936-48E5-BE92-9D136BAA33C7}" srcOrd="0" destOrd="0" presId="urn:microsoft.com/office/officeart/2005/8/layout/orgChart1"/>
    <dgm:cxn modelId="{7CF62CA8-D2F6-4CCB-9BAF-461A0AC9A18A}" type="presParOf" srcId="{2B1AA39F-4414-401B-9079-5C69E8735DF9}" destId="{F76E1C66-7C05-4B80-9590-BC6DED4F04C6}" srcOrd="1" destOrd="0" presId="urn:microsoft.com/office/officeart/2005/8/layout/orgChart1"/>
    <dgm:cxn modelId="{ADF547A4-BFEE-4235-B1B6-CBF6D92D975A}" type="presParOf" srcId="{F76E1C66-7C05-4B80-9590-BC6DED4F04C6}" destId="{FB18E169-54F4-439A-B704-5B0C870D92F7}" srcOrd="0" destOrd="0" presId="urn:microsoft.com/office/officeart/2005/8/layout/orgChart1"/>
    <dgm:cxn modelId="{A02FC5DE-EECE-4BB8-9769-E6D979A1BF1A}" type="presParOf" srcId="{FB18E169-54F4-439A-B704-5B0C870D92F7}" destId="{D884F3FE-78CC-419F-991E-774761D99B4F}" srcOrd="0" destOrd="0" presId="urn:microsoft.com/office/officeart/2005/8/layout/orgChart1"/>
    <dgm:cxn modelId="{5B19868D-B835-4CBD-A230-CB0689EC6E3D}" type="presParOf" srcId="{FB18E169-54F4-439A-B704-5B0C870D92F7}" destId="{009BCC12-4AB9-49E5-A844-F430D453B747}" srcOrd="1" destOrd="0" presId="urn:microsoft.com/office/officeart/2005/8/layout/orgChart1"/>
    <dgm:cxn modelId="{B152D2D4-2FFB-4CCD-B35F-3BD7803A2A28}" type="presParOf" srcId="{F76E1C66-7C05-4B80-9590-BC6DED4F04C6}" destId="{D8EECDC3-4F1D-421C-9062-C7DFEC82C035}" srcOrd="1" destOrd="0" presId="urn:microsoft.com/office/officeart/2005/8/layout/orgChart1"/>
    <dgm:cxn modelId="{DF91761A-1BAC-40A8-9C24-450F489F6CB4}" type="presParOf" srcId="{D8EECDC3-4F1D-421C-9062-C7DFEC82C035}" destId="{1D1A3DC5-7243-4A76-AC1D-57500E0F829D}" srcOrd="0" destOrd="0" presId="urn:microsoft.com/office/officeart/2005/8/layout/orgChart1"/>
    <dgm:cxn modelId="{3EDD073E-C9F1-41A7-967D-A2E8A5DEECFB}" type="presParOf" srcId="{D8EECDC3-4F1D-421C-9062-C7DFEC82C035}" destId="{B3876A27-0394-4875-8200-C6F67B89DF19}" srcOrd="1" destOrd="0" presId="urn:microsoft.com/office/officeart/2005/8/layout/orgChart1"/>
    <dgm:cxn modelId="{EB2A3BC9-AEBF-495A-907D-A3BC6844F90A}" type="presParOf" srcId="{B3876A27-0394-4875-8200-C6F67B89DF19}" destId="{998E6A54-F245-4C7B-A6F2-11961023386E}" srcOrd="0" destOrd="0" presId="urn:microsoft.com/office/officeart/2005/8/layout/orgChart1"/>
    <dgm:cxn modelId="{ACACF6DC-5A23-4C1C-8C98-73AE7C58D28D}" type="presParOf" srcId="{998E6A54-F245-4C7B-A6F2-11961023386E}" destId="{850ACEEA-5A2A-4041-AD87-1E40A7DB0AE1}" srcOrd="0" destOrd="0" presId="urn:microsoft.com/office/officeart/2005/8/layout/orgChart1"/>
    <dgm:cxn modelId="{AE325EFE-18A0-45C0-B983-990570D99133}" type="presParOf" srcId="{998E6A54-F245-4C7B-A6F2-11961023386E}" destId="{B2CD53BB-EDC1-4822-B5E4-517FB1D37AB3}" srcOrd="1" destOrd="0" presId="urn:microsoft.com/office/officeart/2005/8/layout/orgChart1"/>
    <dgm:cxn modelId="{B0257411-EE57-487B-A4CF-ADDB19BA6079}" type="presParOf" srcId="{B3876A27-0394-4875-8200-C6F67B89DF19}" destId="{BF43DF2A-F0CC-4D07-846A-9083E2947487}" srcOrd="1" destOrd="0" presId="urn:microsoft.com/office/officeart/2005/8/layout/orgChart1"/>
    <dgm:cxn modelId="{9AF21E30-C87B-4304-9EBC-B146E556B11F}" type="presParOf" srcId="{B3876A27-0394-4875-8200-C6F67B89DF19}" destId="{0D810A77-7F0C-4143-843E-9560A25BC066}" srcOrd="2" destOrd="0" presId="urn:microsoft.com/office/officeart/2005/8/layout/orgChart1"/>
    <dgm:cxn modelId="{15D1B11E-1FE4-4C7D-A937-0CDE4E0101FF}" type="presParOf" srcId="{D8EECDC3-4F1D-421C-9062-C7DFEC82C035}" destId="{5F38F9A0-545E-4D7A-BC33-5B1CC161E04B}" srcOrd="2" destOrd="0" presId="urn:microsoft.com/office/officeart/2005/8/layout/orgChart1"/>
    <dgm:cxn modelId="{DD0E378C-50C6-4CEF-8843-10C55C897E15}" type="presParOf" srcId="{D8EECDC3-4F1D-421C-9062-C7DFEC82C035}" destId="{ACFD7436-A45E-44DC-B856-6C328A552DBA}" srcOrd="3" destOrd="0" presId="urn:microsoft.com/office/officeart/2005/8/layout/orgChart1"/>
    <dgm:cxn modelId="{6D5C0308-27BC-438F-8243-BFB706C0DB92}" type="presParOf" srcId="{ACFD7436-A45E-44DC-B856-6C328A552DBA}" destId="{1F147A55-02B6-45FF-A9BB-DC401814B1A1}" srcOrd="0" destOrd="0" presId="urn:microsoft.com/office/officeart/2005/8/layout/orgChart1"/>
    <dgm:cxn modelId="{75897439-E479-4054-8AD2-CB1DDCE471DD}" type="presParOf" srcId="{1F147A55-02B6-45FF-A9BB-DC401814B1A1}" destId="{9E814F37-F5A9-4CE6-ADA4-F3ABD56097E6}" srcOrd="0" destOrd="0" presId="urn:microsoft.com/office/officeart/2005/8/layout/orgChart1"/>
    <dgm:cxn modelId="{7850164C-A14B-4B06-953D-0585930EB7AF}" type="presParOf" srcId="{1F147A55-02B6-45FF-A9BB-DC401814B1A1}" destId="{68E1EAD8-1700-40C6-90F7-FE945B16A91C}" srcOrd="1" destOrd="0" presId="urn:microsoft.com/office/officeart/2005/8/layout/orgChart1"/>
    <dgm:cxn modelId="{07F1DAA2-741D-44AB-B7FA-436E67AB0E63}" type="presParOf" srcId="{ACFD7436-A45E-44DC-B856-6C328A552DBA}" destId="{803F8F50-90CE-4A61-82C7-74F0B10177FF}" srcOrd="1" destOrd="0" presId="urn:microsoft.com/office/officeart/2005/8/layout/orgChart1"/>
    <dgm:cxn modelId="{4C8EDE80-FC7E-4562-99EF-CCF76DD71FD0}" type="presParOf" srcId="{ACFD7436-A45E-44DC-B856-6C328A552DBA}" destId="{A4B1AF11-EA37-460A-9F62-8C5AE05B44F3}" srcOrd="2" destOrd="0" presId="urn:microsoft.com/office/officeart/2005/8/layout/orgChart1"/>
    <dgm:cxn modelId="{8CB29FF2-E092-4075-84CD-B4323620565A}" type="presParOf" srcId="{D8EECDC3-4F1D-421C-9062-C7DFEC82C035}" destId="{3BC8DD52-E371-4A6A-9240-52D151D8F9F1}" srcOrd="4" destOrd="0" presId="urn:microsoft.com/office/officeart/2005/8/layout/orgChart1"/>
    <dgm:cxn modelId="{6472719B-3A52-425F-9AD4-333F5FE77177}" type="presParOf" srcId="{D8EECDC3-4F1D-421C-9062-C7DFEC82C035}" destId="{0EE8BEFC-6A57-4612-A771-013962A739BF}" srcOrd="5" destOrd="0" presId="urn:microsoft.com/office/officeart/2005/8/layout/orgChart1"/>
    <dgm:cxn modelId="{195A5C27-1015-4B70-9437-07168A1364EC}" type="presParOf" srcId="{0EE8BEFC-6A57-4612-A771-013962A739BF}" destId="{3AA09685-7C44-4040-BE97-F620FF77054A}" srcOrd="0" destOrd="0" presId="urn:microsoft.com/office/officeart/2005/8/layout/orgChart1"/>
    <dgm:cxn modelId="{0DEA2C5C-F773-495F-A6C3-4575ADE4A2C9}" type="presParOf" srcId="{3AA09685-7C44-4040-BE97-F620FF77054A}" destId="{B14B16D5-3C9F-4738-A81C-9D63755D74F6}" srcOrd="0" destOrd="0" presId="urn:microsoft.com/office/officeart/2005/8/layout/orgChart1"/>
    <dgm:cxn modelId="{7C0D4BD2-7112-43D8-80AF-98F5051FBCA6}" type="presParOf" srcId="{3AA09685-7C44-4040-BE97-F620FF77054A}" destId="{4867CF35-7BCA-4493-9D54-F81390598963}" srcOrd="1" destOrd="0" presId="urn:microsoft.com/office/officeart/2005/8/layout/orgChart1"/>
    <dgm:cxn modelId="{3F7924B8-A5E6-407B-B14D-61264C6DE60C}" type="presParOf" srcId="{0EE8BEFC-6A57-4612-A771-013962A739BF}" destId="{73B1A830-C13A-4F7C-9ED4-FC98863266CB}" srcOrd="1" destOrd="0" presId="urn:microsoft.com/office/officeart/2005/8/layout/orgChart1"/>
    <dgm:cxn modelId="{FED914F5-C4F8-46B3-9BBB-EA6596455DAB}" type="presParOf" srcId="{0EE8BEFC-6A57-4612-A771-013962A739BF}" destId="{3558B2C6-D9AD-4371-80E2-DCBD6AFBC886}" srcOrd="2" destOrd="0" presId="urn:microsoft.com/office/officeart/2005/8/layout/orgChart1"/>
    <dgm:cxn modelId="{90513507-3031-441D-8539-7E5BA0198BEE}" type="presParOf" srcId="{F76E1C66-7C05-4B80-9590-BC6DED4F04C6}" destId="{EE2A3848-2A9B-4968-A60F-353F0EA940DC}" srcOrd="2" destOrd="0" presId="urn:microsoft.com/office/officeart/2005/8/layout/orgChart1"/>
    <dgm:cxn modelId="{A8F7EE47-8083-4E93-A399-0D5D93647C40}" type="presParOf" srcId="{2B1AA39F-4414-401B-9079-5C69E8735DF9}" destId="{612DB4E2-E912-43D4-9414-91E47C30A188}" srcOrd="2" destOrd="0" presId="urn:microsoft.com/office/officeart/2005/8/layout/orgChart1"/>
    <dgm:cxn modelId="{C46C8AEB-D36F-44AF-A1BC-4E2EF1C2183E}" type="presParOf" srcId="{2B1AA39F-4414-401B-9079-5C69E8735DF9}" destId="{1CB19CCE-FCFA-4726-87D7-8251992C8F95}" srcOrd="3" destOrd="0" presId="urn:microsoft.com/office/officeart/2005/8/layout/orgChart1"/>
    <dgm:cxn modelId="{24E910CD-82EF-4BAE-83F5-108327800EA1}" type="presParOf" srcId="{1CB19CCE-FCFA-4726-87D7-8251992C8F95}" destId="{DCE2EAFE-40D0-45A6-A449-C16C31AC7181}" srcOrd="0" destOrd="0" presId="urn:microsoft.com/office/officeart/2005/8/layout/orgChart1"/>
    <dgm:cxn modelId="{B7F70AED-5D03-440D-8E47-B78AB946B4FB}" type="presParOf" srcId="{DCE2EAFE-40D0-45A6-A449-C16C31AC7181}" destId="{58C57C9C-A595-4393-A54A-6B0158D7452F}" srcOrd="0" destOrd="0" presId="urn:microsoft.com/office/officeart/2005/8/layout/orgChart1"/>
    <dgm:cxn modelId="{FBB1CC78-DA54-4F38-AFFF-8F73BA4D6470}" type="presParOf" srcId="{DCE2EAFE-40D0-45A6-A449-C16C31AC7181}" destId="{5EF0F4DB-0682-4649-AFD7-5AE67610AB25}" srcOrd="1" destOrd="0" presId="urn:microsoft.com/office/officeart/2005/8/layout/orgChart1"/>
    <dgm:cxn modelId="{B86590B5-D819-4D82-826E-74F34D6282AF}" type="presParOf" srcId="{1CB19CCE-FCFA-4726-87D7-8251992C8F95}" destId="{BE395C1F-6B6E-4BF5-AB41-A41DF9F9723B}" srcOrd="1" destOrd="0" presId="urn:microsoft.com/office/officeart/2005/8/layout/orgChart1"/>
    <dgm:cxn modelId="{C0B4AFC4-E2CE-4D6C-BFD2-7E9275C36AE5}" type="presParOf" srcId="{BE395C1F-6B6E-4BF5-AB41-A41DF9F9723B}" destId="{782A25F8-FC5B-4D9A-9150-592E8D924D15}" srcOrd="0" destOrd="0" presId="urn:microsoft.com/office/officeart/2005/8/layout/orgChart1"/>
    <dgm:cxn modelId="{8E517C19-5DE4-4734-A553-ECC5C1F92758}" type="presParOf" srcId="{BE395C1F-6B6E-4BF5-AB41-A41DF9F9723B}" destId="{193EACC3-2AF7-4244-8AC9-D25B3A8C60A8}" srcOrd="1" destOrd="0" presId="urn:microsoft.com/office/officeart/2005/8/layout/orgChart1"/>
    <dgm:cxn modelId="{688FD329-EC44-481E-94FB-FA3B004E3E56}" type="presParOf" srcId="{193EACC3-2AF7-4244-8AC9-D25B3A8C60A8}" destId="{5CBC2B4C-2545-4B05-9430-8B960F5904C3}" srcOrd="0" destOrd="0" presId="urn:microsoft.com/office/officeart/2005/8/layout/orgChart1"/>
    <dgm:cxn modelId="{166E929D-C87B-4BCC-B8C0-8A28F5256524}" type="presParOf" srcId="{5CBC2B4C-2545-4B05-9430-8B960F5904C3}" destId="{D83BA3A3-1BF3-4A8B-995E-CF1C3DF68C2A}" srcOrd="0" destOrd="0" presId="urn:microsoft.com/office/officeart/2005/8/layout/orgChart1"/>
    <dgm:cxn modelId="{8D6D6902-05AE-4DA4-9633-98B68974F47B}" type="presParOf" srcId="{5CBC2B4C-2545-4B05-9430-8B960F5904C3}" destId="{D436E1F1-5338-40C7-901B-ECE88378839C}" srcOrd="1" destOrd="0" presId="urn:microsoft.com/office/officeart/2005/8/layout/orgChart1"/>
    <dgm:cxn modelId="{FF9FDF4E-C561-4A89-9F4F-C441E3DAABF6}" type="presParOf" srcId="{193EACC3-2AF7-4244-8AC9-D25B3A8C60A8}" destId="{41869A26-4445-4F8C-9AEB-A2E973D645F3}" srcOrd="1" destOrd="0" presId="urn:microsoft.com/office/officeart/2005/8/layout/orgChart1"/>
    <dgm:cxn modelId="{B7F43617-601E-421B-99EF-D7200588E9C3}" type="presParOf" srcId="{193EACC3-2AF7-4244-8AC9-D25B3A8C60A8}" destId="{3044CD51-5999-4B74-8687-6C2880398CFF}" srcOrd="2" destOrd="0" presId="urn:microsoft.com/office/officeart/2005/8/layout/orgChart1"/>
    <dgm:cxn modelId="{EEAC341C-61C4-43D3-9EEC-9E828C02D712}" type="presParOf" srcId="{BE395C1F-6B6E-4BF5-AB41-A41DF9F9723B}" destId="{2DB5BC28-C04C-418B-82EB-7CF45BB715A9}" srcOrd="2" destOrd="0" presId="urn:microsoft.com/office/officeart/2005/8/layout/orgChart1"/>
    <dgm:cxn modelId="{21652129-11C9-4B21-8BE6-3796FC3175E7}" type="presParOf" srcId="{BE395C1F-6B6E-4BF5-AB41-A41DF9F9723B}" destId="{AF1B9405-A531-4C59-8188-3B22AE180060}" srcOrd="3" destOrd="0" presId="urn:microsoft.com/office/officeart/2005/8/layout/orgChart1"/>
    <dgm:cxn modelId="{2BBDD4A8-F14B-4067-82B9-38EBB3F480D9}" type="presParOf" srcId="{AF1B9405-A531-4C59-8188-3B22AE180060}" destId="{FC1C9B14-81A5-49F9-9CB8-CFC71E6501E9}" srcOrd="0" destOrd="0" presId="urn:microsoft.com/office/officeart/2005/8/layout/orgChart1"/>
    <dgm:cxn modelId="{05AD7EFF-233E-45D6-A4FE-6343A1CAE946}" type="presParOf" srcId="{FC1C9B14-81A5-49F9-9CB8-CFC71E6501E9}" destId="{B351E001-A616-4D2A-AC35-12E3671DB416}" srcOrd="0" destOrd="0" presId="urn:microsoft.com/office/officeart/2005/8/layout/orgChart1"/>
    <dgm:cxn modelId="{3C112FC0-6BB7-4117-95F3-ADBD41FB12EE}" type="presParOf" srcId="{FC1C9B14-81A5-49F9-9CB8-CFC71E6501E9}" destId="{4A9E573C-3660-4B70-934E-1EF80E9FF7D7}" srcOrd="1" destOrd="0" presId="urn:microsoft.com/office/officeart/2005/8/layout/orgChart1"/>
    <dgm:cxn modelId="{E2C375B6-56FE-47A9-8B84-B57F377ED0F7}" type="presParOf" srcId="{AF1B9405-A531-4C59-8188-3B22AE180060}" destId="{E73A80F7-B3FB-4E9E-A4D4-DAF084B3FDBD}" srcOrd="1" destOrd="0" presId="urn:microsoft.com/office/officeart/2005/8/layout/orgChart1"/>
    <dgm:cxn modelId="{7C638B6D-A293-4D04-B41B-27701132F36C}" type="presParOf" srcId="{AF1B9405-A531-4C59-8188-3B22AE180060}" destId="{BE2DEB6D-A691-4149-93CA-28CDA793C94C}" srcOrd="2" destOrd="0" presId="urn:microsoft.com/office/officeart/2005/8/layout/orgChart1"/>
    <dgm:cxn modelId="{0E243D27-E211-480D-A0DA-28406F40F611}" type="presParOf" srcId="{1CB19CCE-FCFA-4726-87D7-8251992C8F95}" destId="{AB7BF05A-02F9-43F0-A7EB-6F391977A5AB}" srcOrd="2" destOrd="0" presId="urn:microsoft.com/office/officeart/2005/8/layout/orgChart1"/>
    <dgm:cxn modelId="{D49D8229-6880-494D-83EE-68FBA63742E8}" type="presParOf" srcId="{796B9D89-4B20-4CD5-BB3B-5E705E86CC7B}" destId="{16D609FA-29CE-4E2F-9460-0A91D4405B0C}" srcOrd="2" destOrd="0" presId="urn:microsoft.com/office/officeart/2005/8/layout/orgChart1"/>
    <dgm:cxn modelId="{B5762681-2C2C-472A-8159-0FE6CFA5BCAB}" type="presParOf" srcId="{51066286-0CBB-4D8E-B3A0-98D43AE4DC8E}" destId="{2CE76B84-A884-41A9-9F5A-E7F44276C8A8}" srcOrd="10" destOrd="0" presId="urn:microsoft.com/office/officeart/2005/8/layout/orgChart1"/>
    <dgm:cxn modelId="{FAAC309D-195D-441C-93FE-8B36050CACED}" type="presParOf" srcId="{51066286-0CBB-4D8E-B3A0-98D43AE4DC8E}" destId="{07AB3DBD-BEDC-40C3-968A-A0F5503FB301}" srcOrd="11" destOrd="0" presId="urn:microsoft.com/office/officeart/2005/8/layout/orgChart1"/>
    <dgm:cxn modelId="{0B547E55-14C3-4585-9E29-252798800B0A}" type="presParOf" srcId="{07AB3DBD-BEDC-40C3-968A-A0F5503FB301}" destId="{98BFB9AE-A595-4441-9CD3-3C3F0FD76ED0}" srcOrd="0" destOrd="0" presId="urn:microsoft.com/office/officeart/2005/8/layout/orgChart1"/>
    <dgm:cxn modelId="{AFF8C72C-2735-4C3E-877E-79D051006171}" type="presParOf" srcId="{98BFB9AE-A595-4441-9CD3-3C3F0FD76ED0}" destId="{37C491C8-0AE5-4D1D-A6CE-5EB7A15502B2}" srcOrd="0" destOrd="0" presId="urn:microsoft.com/office/officeart/2005/8/layout/orgChart1"/>
    <dgm:cxn modelId="{69927592-1EBD-40C4-9C4D-B4781ADF3563}" type="presParOf" srcId="{98BFB9AE-A595-4441-9CD3-3C3F0FD76ED0}" destId="{478276CA-B693-4559-944F-FA46D9E61469}" srcOrd="1" destOrd="0" presId="urn:microsoft.com/office/officeart/2005/8/layout/orgChart1"/>
    <dgm:cxn modelId="{62079EB9-914D-4352-84F3-EA05A08598CA}" type="presParOf" srcId="{07AB3DBD-BEDC-40C3-968A-A0F5503FB301}" destId="{03CAA78B-39D5-4484-BA7B-31D9C5527855}" srcOrd="1" destOrd="0" presId="urn:microsoft.com/office/officeart/2005/8/layout/orgChart1"/>
    <dgm:cxn modelId="{5644CFA1-4532-4BF7-A691-227D45F1E8E1}" type="presParOf" srcId="{03CAA78B-39D5-4484-BA7B-31D9C5527855}" destId="{B0E3D7F3-0A0B-4589-AD5E-CC66A7AFA144}" srcOrd="0" destOrd="0" presId="urn:microsoft.com/office/officeart/2005/8/layout/orgChart1"/>
    <dgm:cxn modelId="{3C147AE5-31C5-4833-9F62-0BB83F46900B}" type="presParOf" srcId="{03CAA78B-39D5-4484-BA7B-31D9C5527855}" destId="{90A7AEB4-4A61-4B11-AB8D-264FDFD04397}" srcOrd="1" destOrd="0" presId="urn:microsoft.com/office/officeart/2005/8/layout/orgChart1"/>
    <dgm:cxn modelId="{0C47A57A-53BC-438D-A609-AD7513BF0026}" type="presParOf" srcId="{90A7AEB4-4A61-4B11-AB8D-264FDFD04397}" destId="{9600A176-C9B4-4EBA-8CD4-7EA72D90EBDC}" srcOrd="0" destOrd="0" presId="urn:microsoft.com/office/officeart/2005/8/layout/orgChart1"/>
    <dgm:cxn modelId="{57C940C3-991D-4562-8460-8C4253E83639}" type="presParOf" srcId="{9600A176-C9B4-4EBA-8CD4-7EA72D90EBDC}" destId="{E23D3487-73C3-46FF-9406-3A6767CCA743}" srcOrd="0" destOrd="0" presId="urn:microsoft.com/office/officeart/2005/8/layout/orgChart1"/>
    <dgm:cxn modelId="{8853090E-0310-47E3-A26A-79EB1F4D9A7E}" type="presParOf" srcId="{9600A176-C9B4-4EBA-8CD4-7EA72D90EBDC}" destId="{C4100E80-1983-4357-92ED-825E8AF511F6}" srcOrd="1" destOrd="0" presId="urn:microsoft.com/office/officeart/2005/8/layout/orgChart1"/>
    <dgm:cxn modelId="{B5DAABE0-A145-44DF-95B7-C1B3886C0D48}" type="presParOf" srcId="{90A7AEB4-4A61-4B11-AB8D-264FDFD04397}" destId="{0A139FAC-B4B0-4395-A32C-F67AB9B6FED3}" srcOrd="1" destOrd="0" presId="urn:microsoft.com/office/officeart/2005/8/layout/orgChart1"/>
    <dgm:cxn modelId="{9DCFB3AF-A13A-48AD-8CCE-BE69D471ADAF}" type="presParOf" srcId="{90A7AEB4-4A61-4B11-AB8D-264FDFD04397}" destId="{8045930E-35D5-4B4B-AA18-64DDA4D2DA09}" srcOrd="2" destOrd="0" presId="urn:microsoft.com/office/officeart/2005/8/layout/orgChart1"/>
    <dgm:cxn modelId="{2ADF6704-FB88-49DA-8441-E27108EDB79D}" type="presParOf" srcId="{03CAA78B-39D5-4484-BA7B-31D9C5527855}" destId="{10DEE15C-7EB7-4F02-A6AB-5F0D205C6639}" srcOrd="2" destOrd="0" presId="urn:microsoft.com/office/officeart/2005/8/layout/orgChart1"/>
    <dgm:cxn modelId="{A96DBA8E-EAB8-4E42-8870-AF0D8B0FCF33}" type="presParOf" srcId="{03CAA78B-39D5-4484-BA7B-31D9C5527855}" destId="{75D7C8FF-AB48-436E-AD3F-EF7001CFDB47}" srcOrd="3" destOrd="0" presId="urn:microsoft.com/office/officeart/2005/8/layout/orgChart1"/>
    <dgm:cxn modelId="{A6F9C922-4DD6-417F-ACC5-98A3820124EC}" type="presParOf" srcId="{75D7C8FF-AB48-436E-AD3F-EF7001CFDB47}" destId="{4FFF0B3A-8F4E-4DCF-BD04-3196FE92B138}" srcOrd="0" destOrd="0" presId="urn:microsoft.com/office/officeart/2005/8/layout/orgChart1"/>
    <dgm:cxn modelId="{491A125B-AD19-4070-8021-26B15F109619}" type="presParOf" srcId="{4FFF0B3A-8F4E-4DCF-BD04-3196FE92B138}" destId="{9751F582-270F-4FD9-8A31-E85F64717F8B}" srcOrd="0" destOrd="0" presId="urn:microsoft.com/office/officeart/2005/8/layout/orgChart1"/>
    <dgm:cxn modelId="{61017410-AE73-4F03-8D8F-858E1A14A38B}" type="presParOf" srcId="{4FFF0B3A-8F4E-4DCF-BD04-3196FE92B138}" destId="{098311DD-662A-4C6C-BA88-6FF7FB10AF6B}" srcOrd="1" destOrd="0" presId="urn:microsoft.com/office/officeart/2005/8/layout/orgChart1"/>
    <dgm:cxn modelId="{3F681BD9-6F9C-4EE0-9461-CC3A2B4FD416}" type="presParOf" srcId="{75D7C8FF-AB48-436E-AD3F-EF7001CFDB47}" destId="{7E3019BB-6EC5-406E-B334-35BA6EC1C046}" srcOrd="1" destOrd="0" presId="urn:microsoft.com/office/officeart/2005/8/layout/orgChart1"/>
    <dgm:cxn modelId="{F9E2A78E-EC8C-4D7D-BB02-622428D6BC5D}" type="presParOf" srcId="{75D7C8FF-AB48-436E-AD3F-EF7001CFDB47}" destId="{0B2DE32E-1120-4C57-B744-A4D9047A0129}" srcOrd="2" destOrd="0" presId="urn:microsoft.com/office/officeart/2005/8/layout/orgChart1"/>
    <dgm:cxn modelId="{89DA67A0-3A06-42A2-8D05-1B82AD844A3F}" type="presParOf" srcId="{07AB3DBD-BEDC-40C3-968A-A0F5503FB301}" destId="{38EDA67C-76C7-470D-9DFD-549D9239A846}" srcOrd="2" destOrd="0" presId="urn:microsoft.com/office/officeart/2005/8/layout/orgChart1"/>
    <dgm:cxn modelId="{FEA16AB7-3D4D-4292-B78F-4E28C34E6F1F}" type="presParOf" srcId="{6F2CB335-A596-4D50-9EB1-701A62B6C08C}" destId="{81702EFA-4C29-4BD7-B461-DF6FA350B16C}" srcOrd="2" destOrd="0" presId="urn:microsoft.com/office/officeart/2005/8/layout/orgChart1"/>
  </dgm:cxnLst>
  <dgm:bg/>
  <dgm:whole>
    <a:ln cmpd="sng">
      <a:prstDash val="solid"/>
    </a:ln>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9071F66-2F6B-4909-B997-1C1648E117C3}" type="doc">
      <dgm:prSet loTypeId="urn:microsoft.com/office/officeart/2005/8/layout/orgChart1" loCatId="hierarchy" qsTypeId="urn:microsoft.com/office/officeart/2005/8/quickstyle/simple3" qsCatId="simple" csTypeId="urn:microsoft.com/office/officeart/2005/8/colors/colorful2" csCatId="colorful" phldr="1"/>
      <dgm:spPr/>
      <dgm:t>
        <a:bodyPr/>
        <a:lstStyle/>
        <a:p>
          <a:endParaRPr lang="tr-TR"/>
        </a:p>
      </dgm:t>
    </dgm:pt>
    <dgm:pt modelId="{89EB9DA6-CB65-4EAF-8048-7F1B74103A5F}">
      <dgm:prSet phldrT="[Metin]" custT="1"/>
      <dgm:spPr/>
      <dgm:t>
        <a:bodyPr/>
        <a:lstStyle/>
        <a:p>
          <a:r>
            <a:rPr lang="tr-TR" sz="1600" dirty="0"/>
            <a:t>Kundura Ticaret’in kâr marjı yüksek</a:t>
          </a:r>
        </a:p>
      </dgm:t>
    </dgm:pt>
    <dgm:pt modelId="{94339216-5D31-4954-8DC1-6BAC1E81C18C}" type="parTrans" cxnId="{3F0CAA87-ECCE-4210-91B2-1DBBC6ECD3E3}">
      <dgm:prSet/>
      <dgm:spPr/>
      <dgm:t>
        <a:bodyPr/>
        <a:lstStyle/>
        <a:p>
          <a:endParaRPr lang="tr-TR"/>
        </a:p>
      </dgm:t>
    </dgm:pt>
    <dgm:pt modelId="{6ECECE64-CCE4-43CE-AA79-716E85D692FC}" type="sibTrans" cxnId="{3F0CAA87-ECCE-4210-91B2-1DBBC6ECD3E3}">
      <dgm:prSet/>
      <dgm:spPr/>
      <dgm:t>
        <a:bodyPr/>
        <a:lstStyle/>
        <a:p>
          <a:endParaRPr lang="tr-TR"/>
        </a:p>
      </dgm:t>
    </dgm:pt>
    <dgm:pt modelId="{57090B4C-C0B4-4DE8-A04C-9E0586BB3FE3}">
      <dgm:prSet phldrT="[Metin]" custT="1"/>
      <dgm:spPr>
        <a:solidFill>
          <a:schemeClr val="bg1"/>
        </a:solidFill>
      </dgm:spPr>
      <dgm:t>
        <a:bodyPr/>
        <a:lstStyle/>
        <a:p>
          <a:r>
            <a:rPr lang="tr-TR" sz="1100" dirty="0"/>
            <a:t>Fon bulabildi</a:t>
          </a:r>
        </a:p>
      </dgm:t>
    </dgm:pt>
    <dgm:pt modelId="{BC8BD6DD-503E-4BE8-92C9-C3465A6BEC6E}" type="parTrans" cxnId="{0432B78E-FB66-443E-9328-45645FE7873F}">
      <dgm:prSet/>
      <dgm:spPr/>
      <dgm:t>
        <a:bodyPr/>
        <a:lstStyle/>
        <a:p>
          <a:endParaRPr lang="tr-TR"/>
        </a:p>
      </dgm:t>
    </dgm:pt>
    <dgm:pt modelId="{5FDBCE8E-7D26-4A8C-AE41-E0355D1A7434}" type="sibTrans" cxnId="{0432B78E-FB66-443E-9328-45645FE7873F}">
      <dgm:prSet/>
      <dgm:spPr/>
      <dgm:t>
        <a:bodyPr/>
        <a:lstStyle/>
        <a:p>
          <a:endParaRPr lang="tr-TR"/>
        </a:p>
      </dgm:t>
    </dgm:pt>
    <dgm:pt modelId="{95F0CD35-5CE4-4BF4-B161-DDB4D579ED3C}">
      <dgm:prSet phldrT="[Metin]" custT="1"/>
      <dgm:spPr/>
      <dgm:t>
        <a:bodyPr/>
        <a:lstStyle/>
        <a:p>
          <a:r>
            <a:rPr lang="tr-TR" sz="1100" dirty="0"/>
            <a:t>Ürün Kalitesi yüksek</a:t>
          </a:r>
        </a:p>
      </dgm:t>
    </dgm:pt>
    <dgm:pt modelId="{C8BEAF79-CBCA-4018-83F5-BA0D1FE40BE6}" type="parTrans" cxnId="{25655237-3862-46F0-B5F4-F086F6B22AB9}">
      <dgm:prSet/>
      <dgm:spPr>
        <a:blipFill rotWithShape="0">
          <a:blip xmlns:r="http://schemas.openxmlformats.org/officeDocument/2006/relationships" r:embed="rId1"/>
          <a:stretch>
            <a:fillRect/>
          </a:stretch>
        </a:blipFill>
      </dgm:spPr>
      <dgm:t>
        <a:bodyPr/>
        <a:lstStyle/>
        <a:p>
          <a:endParaRPr lang="tr-TR"/>
        </a:p>
      </dgm:t>
    </dgm:pt>
    <dgm:pt modelId="{72F769E6-7100-4897-83D3-1F275ADFE1CB}" type="sibTrans" cxnId="{25655237-3862-46F0-B5F4-F086F6B22AB9}">
      <dgm:prSet/>
      <dgm:spPr/>
      <dgm:t>
        <a:bodyPr/>
        <a:lstStyle/>
        <a:p>
          <a:endParaRPr lang="tr-TR"/>
        </a:p>
      </dgm:t>
    </dgm:pt>
    <dgm:pt modelId="{C85FFA34-6FD4-4713-A809-39A00B9D1E7E}">
      <dgm:prSet phldrT="[Metin]" custT="1"/>
      <dgm:spPr/>
      <dgm:t>
        <a:bodyPr/>
        <a:lstStyle/>
        <a:p>
          <a:r>
            <a:rPr lang="tr-TR" sz="1100" dirty="0"/>
            <a:t>Kalite Yönetim Sistemi var</a:t>
          </a:r>
        </a:p>
      </dgm:t>
    </dgm:pt>
    <dgm:pt modelId="{F6C653D4-C70B-4C56-B070-136C230771C3}" type="parTrans" cxnId="{1F435AD7-0212-4C9C-8422-36C987219935}">
      <dgm:prSet/>
      <dgm:spPr/>
      <dgm:t>
        <a:bodyPr/>
        <a:lstStyle/>
        <a:p>
          <a:endParaRPr lang="tr-TR"/>
        </a:p>
      </dgm:t>
    </dgm:pt>
    <dgm:pt modelId="{143026C3-4781-4604-A213-FE03B7B6D9CC}" type="sibTrans" cxnId="{1F435AD7-0212-4C9C-8422-36C987219935}">
      <dgm:prSet/>
      <dgm:spPr/>
      <dgm:t>
        <a:bodyPr/>
        <a:lstStyle/>
        <a:p>
          <a:endParaRPr lang="tr-TR"/>
        </a:p>
      </dgm:t>
    </dgm:pt>
    <dgm:pt modelId="{577111B9-C8D0-40E0-BE89-036BC16D3277}">
      <dgm:prSet phldrT="[Metin]" custT="1"/>
      <dgm:spPr/>
      <dgm:t>
        <a:bodyPr/>
        <a:lstStyle/>
        <a:p>
          <a:r>
            <a:rPr lang="tr-TR" sz="1100" dirty="0"/>
            <a:t>Kurumsallaşması güçlü</a:t>
          </a:r>
        </a:p>
      </dgm:t>
    </dgm:pt>
    <dgm:pt modelId="{7076FDEF-423E-40C0-B4F4-0D8676600F65}" type="parTrans" cxnId="{B03D047C-7919-4923-9939-730088B98C5F}">
      <dgm:prSet/>
      <dgm:spPr/>
      <dgm:t>
        <a:bodyPr/>
        <a:lstStyle/>
        <a:p>
          <a:endParaRPr lang="tr-TR"/>
        </a:p>
      </dgm:t>
    </dgm:pt>
    <dgm:pt modelId="{BDD6C381-FC92-4452-B5AA-0745DD972723}" type="sibTrans" cxnId="{B03D047C-7919-4923-9939-730088B98C5F}">
      <dgm:prSet/>
      <dgm:spPr/>
      <dgm:t>
        <a:bodyPr/>
        <a:lstStyle/>
        <a:p>
          <a:endParaRPr lang="tr-TR"/>
        </a:p>
      </dgm:t>
    </dgm:pt>
    <dgm:pt modelId="{153470F8-4A40-44F2-8045-EC8E3156E3A9}">
      <dgm:prSet phldrT="[Metin]" custT="1"/>
      <dgm:spPr/>
      <dgm:t>
        <a:bodyPr/>
        <a:lstStyle/>
        <a:p>
          <a:r>
            <a:rPr lang="tr-TR" sz="900" dirty="0"/>
            <a:t>  Yönetici Yeterli</a:t>
          </a:r>
          <a:endParaRPr lang="tr-TR" sz="1100" dirty="0"/>
        </a:p>
      </dgm:t>
    </dgm:pt>
    <dgm:pt modelId="{A9FB0C3B-1768-4CBF-86A4-5FB4D79FF254}" type="parTrans" cxnId="{B1C785AF-6361-4DD8-B0B9-626DCF24710D}">
      <dgm:prSet/>
      <dgm:spPr/>
      <dgm:t>
        <a:bodyPr/>
        <a:lstStyle/>
        <a:p>
          <a:endParaRPr lang="tr-TR"/>
        </a:p>
      </dgm:t>
    </dgm:pt>
    <dgm:pt modelId="{CF47B371-E9EA-4405-A7B0-5C5C32DD9CB7}" type="sibTrans" cxnId="{B1C785AF-6361-4DD8-B0B9-626DCF24710D}">
      <dgm:prSet/>
      <dgm:spPr/>
      <dgm:t>
        <a:bodyPr/>
        <a:lstStyle/>
        <a:p>
          <a:endParaRPr lang="tr-TR"/>
        </a:p>
      </dgm:t>
    </dgm:pt>
    <dgm:pt modelId="{12F2DABA-84F6-4D2C-B368-4EE841EA3012}">
      <dgm:prSet custT="1"/>
      <dgm:spPr/>
      <dgm:t>
        <a:bodyPr/>
        <a:lstStyle/>
        <a:p>
          <a:r>
            <a:rPr lang="tr-TR" sz="1100" dirty="0"/>
            <a:t>İnsan Kaynakları Yeterli</a:t>
          </a:r>
        </a:p>
      </dgm:t>
    </dgm:pt>
    <dgm:pt modelId="{F4143C1E-44A1-436C-A730-E32B4E274930}" type="parTrans" cxnId="{6832AAC9-893C-4005-B41E-2626CB8C6ED1}">
      <dgm:prSet/>
      <dgm:spPr/>
      <dgm:t>
        <a:bodyPr/>
        <a:lstStyle/>
        <a:p>
          <a:endParaRPr lang="tr-TR"/>
        </a:p>
      </dgm:t>
    </dgm:pt>
    <dgm:pt modelId="{81303C87-899F-40FB-BECB-78E1404FAFEA}" type="sibTrans" cxnId="{6832AAC9-893C-4005-B41E-2626CB8C6ED1}">
      <dgm:prSet/>
      <dgm:spPr/>
      <dgm:t>
        <a:bodyPr/>
        <a:lstStyle/>
        <a:p>
          <a:endParaRPr lang="tr-TR"/>
        </a:p>
      </dgm:t>
    </dgm:pt>
    <dgm:pt modelId="{15E1D753-E966-4A40-A810-23917E5AC420}">
      <dgm:prSet custT="1"/>
      <dgm:spPr>
        <a:solidFill>
          <a:schemeClr val="bg1"/>
        </a:solidFill>
      </dgm:spPr>
      <dgm:t>
        <a:bodyPr/>
        <a:lstStyle/>
        <a:p>
          <a:r>
            <a:rPr lang="tr-TR" sz="1100" dirty="0"/>
            <a:t>Finansman Sorunu yok</a:t>
          </a:r>
        </a:p>
      </dgm:t>
    </dgm:pt>
    <dgm:pt modelId="{1A226A0A-B00A-4E5C-849D-8B970E770E7D}" type="parTrans" cxnId="{96A257D3-9C01-4C1C-920E-956262C7C120}">
      <dgm:prSet/>
      <dgm:spPr>
        <a:blipFill rotWithShape="0">
          <a:blip xmlns:r="http://schemas.openxmlformats.org/officeDocument/2006/relationships" r:embed="rId1"/>
          <a:stretch>
            <a:fillRect/>
          </a:stretch>
        </a:blipFill>
      </dgm:spPr>
      <dgm:t>
        <a:bodyPr/>
        <a:lstStyle/>
        <a:p>
          <a:endParaRPr lang="tr-TR"/>
        </a:p>
      </dgm:t>
    </dgm:pt>
    <dgm:pt modelId="{25EADD25-44D5-4F56-81E3-B40E5C949761}" type="sibTrans" cxnId="{96A257D3-9C01-4C1C-920E-956262C7C120}">
      <dgm:prSet/>
      <dgm:spPr/>
      <dgm:t>
        <a:bodyPr/>
        <a:lstStyle/>
        <a:p>
          <a:endParaRPr lang="tr-TR"/>
        </a:p>
      </dgm:t>
    </dgm:pt>
    <dgm:pt modelId="{ADD1ED6B-9DE7-4658-AAC9-371306483AE9}">
      <dgm:prSet custT="1"/>
      <dgm:spPr>
        <a:solidFill>
          <a:schemeClr val="bg1"/>
        </a:solidFill>
      </dgm:spPr>
      <dgm:t>
        <a:bodyPr/>
        <a:lstStyle/>
        <a:p>
          <a:r>
            <a:rPr lang="tr-TR" sz="1100" dirty="0"/>
            <a:t>Sermayesi yeterli</a:t>
          </a:r>
        </a:p>
      </dgm:t>
    </dgm:pt>
    <dgm:pt modelId="{36502135-E07F-4546-85E3-7B7C5765DE84}" type="parTrans" cxnId="{2D1206DD-266A-49AB-87D9-DE840665F4BE}">
      <dgm:prSet/>
      <dgm:spPr/>
      <dgm:t>
        <a:bodyPr/>
        <a:lstStyle/>
        <a:p>
          <a:endParaRPr lang="tr-TR"/>
        </a:p>
      </dgm:t>
    </dgm:pt>
    <dgm:pt modelId="{9C548A9C-43A6-4533-BD9E-3C1CF3E32E41}" type="sibTrans" cxnId="{2D1206DD-266A-49AB-87D9-DE840665F4BE}">
      <dgm:prSet/>
      <dgm:spPr/>
      <dgm:t>
        <a:bodyPr/>
        <a:lstStyle/>
        <a:p>
          <a:endParaRPr lang="tr-TR"/>
        </a:p>
      </dgm:t>
    </dgm:pt>
    <dgm:pt modelId="{AC5C41F6-9EB7-4FEA-BAD2-CE5E54F9C385}">
      <dgm:prSet custT="1"/>
      <dgm:spPr/>
      <dgm:t>
        <a:bodyPr/>
        <a:lstStyle/>
        <a:p>
          <a:r>
            <a:rPr lang="tr-TR" sz="1100" dirty="0"/>
            <a:t>Pazar Payı Arttı</a:t>
          </a:r>
        </a:p>
      </dgm:t>
    </dgm:pt>
    <dgm:pt modelId="{D897E481-310E-42EE-94C4-F24CE4F8B427}" type="parTrans" cxnId="{C9C11439-EB0C-4C1A-BC1A-B1CF7FCA50DC}">
      <dgm:prSet/>
      <dgm:spPr>
        <a:blipFill rotWithShape="0">
          <a:blip xmlns:r="http://schemas.openxmlformats.org/officeDocument/2006/relationships" r:embed="rId1"/>
          <a:stretch>
            <a:fillRect/>
          </a:stretch>
        </a:blipFill>
      </dgm:spPr>
      <dgm:t>
        <a:bodyPr/>
        <a:lstStyle/>
        <a:p>
          <a:endParaRPr lang="tr-TR"/>
        </a:p>
      </dgm:t>
    </dgm:pt>
    <dgm:pt modelId="{240C4D23-014D-4C26-A0BE-D395B86E1046}" type="sibTrans" cxnId="{C9C11439-EB0C-4C1A-BC1A-B1CF7FCA50DC}">
      <dgm:prSet/>
      <dgm:spPr/>
      <dgm:t>
        <a:bodyPr/>
        <a:lstStyle/>
        <a:p>
          <a:endParaRPr lang="tr-TR"/>
        </a:p>
      </dgm:t>
    </dgm:pt>
    <dgm:pt modelId="{7F4BD890-10DA-43D9-BFE0-7D125DA3607B}">
      <dgm:prSet phldrT="[Metin]" custT="1"/>
      <dgm:spPr/>
      <dgm:t>
        <a:bodyPr/>
        <a:lstStyle/>
        <a:p>
          <a:r>
            <a:rPr lang="tr-TR" sz="1100" dirty="0"/>
            <a:t>Üretim Kalitesi yüksek</a:t>
          </a:r>
        </a:p>
      </dgm:t>
    </dgm:pt>
    <dgm:pt modelId="{626B9159-155A-4D44-AE82-2188B406C0D2}" type="parTrans" cxnId="{DF0CEC64-9F9C-460E-9179-BEA472813B9D}">
      <dgm:prSet/>
      <dgm:spPr/>
      <dgm:t>
        <a:bodyPr/>
        <a:lstStyle/>
        <a:p>
          <a:endParaRPr lang="tr-TR"/>
        </a:p>
      </dgm:t>
    </dgm:pt>
    <dgm:pt modelId="{F89F8829-5974-435D-AE2F-76D656419C73}" type="sibTrans" cxnId="{DF0CEC64-9F9C-460E-9179-BEA472813B9D}">
      <dgm:prSet/>
      <dgm:spPr/>
      <dgm:t>
        <a:bodyPr/>
        <a:lstStyle/>
        <a:p>
          <a:endParaRPr lang="tr-TR"/>
        </a:p>
      </dgm:t>
    </dgm:pt>
    <dgm:pt modelId="{C3218298-216A-4B26-AEBB-ECE0D908FB14}">
      <dgm:prSet phldrT="[Metin]" custT="1"/>
      <dgm:spPr/>
      <dgm:t>
        <a:bodyPr/>
        <a:lstStyle/>
        <a:p>
          <a:r>
            <a:rPr lang="tr-TR" sz="1100" dirty="0"/>
            <a:t>Teknolojisi yeni</a:t>
          </a:r>
        </a:p>
      </dgm:t>
    </dgm:pt>
    <dgm:pt modelId="{3C10517F-AA32-45E5-AE07-7C4CDE0F4C0D}" type="parTrans" cxnId="{49A700B1-EED8-4173-93EF-8F7E7129D1CE}">
      <dgm:prSet/>
      <dgm:spPr/>
      <dgm:t>
        <a:bodyPr/>
        <a:lstStyle/>
        <a:p>
          <a:endParaRPr lang="tr-TR"/>
        </a:p>
      </dgm:t>
    </dgm:pt>
    <dgm:pt modelId="{F401A926-1D15-4465-B73B-19C07D1D35D0}" type="sibTrans" cxnId="{49A700B1-EED8-4173-93EF-8F7E7129D1CE}">
      <dgm:prSet/>
      <dgm:spPr/>
      <dgm:t>
        <a:bodyPr/>
        <a:lstStyle/>
        <a:p>
          <a:endParaRPr lang="tr-TR"/>
        </a:p>
      </dgm:t>
    </dgm:pt>
    <dgm:pt modelId="{D781CB83-2503-40F7-8A71-E28827679547}">
      <dgm:prSet phldrT="[Metin]" custT="1"/>
      <dgm:spPr/>
      <dgm:t>
        <a:bodyPr/>
        <a:lstStyle/>
        <a:p>
          <a:r>
            <a:rPr lang="tr-TR" sz="1100" dirty="0"/>
            <a:t>Teknik Donanımı Yeterli</a:t>
          </a:r>
        </a:p>
      </dgm:t>
    </dgm:pt>
    <dgm:pt modelId="{20572C2D-D2FC-4321-AE5A-D89340997E55}" type="parTrans" cxnId="{F5CA50FB-CCE5-41CA-8717-1C5CCA7D7457}">
      <dgm:prSet/>
      <dgm:spPr/>
      <dgm:t>
        <a:bodyPr/>
        <a:lstStyle/>
        <a:p>
          <a:endParaRPr lang="tr-TR"/>
        </a:p>
      </dgm:t>
    </dgm:pt>
    <dgm:pt modelId="{44DD2158-AD71-418F-B326-E7717C8BB6E6}" type="sibTrans" cxnId="{F5CA50FB-CCE5-41CA-8717-1C5CCA7D7457}">
      <dgm:prSet/>
      <dgm:spPr/>
      <dgm:t>
        <a:bodyPr/>
        <a:lstStyle/>
        <a:p>
          <a:endParaRPr lang="tr-TR"/>
        </a:p>
      </dgm:t>
    </dgm:pt>
    <dgm:pt modelId="{DB209877-5DC9-49CD-AC9E-67B5D1E0AB0F}">
      <dgm:prSet phldrT="[Metin]" custT="1"/>
      <dgm:spPr/>
      <dgm:t>
        <a:bodyPr/>
        <a:lstStyle/>
        <a:p>
          <a:r>
            <a:rPr lang="tr-TR" sz="1100" dirty="0"/>
            <a:t>Üretim Tekniği Uygun</a:t>
          </a:r>
        </a:p>
      </dgm:t>
    </dgm:pt>
    <dgm:pt modelId="{B132F03F-BF15-47D1-9892-429FA658F408}" type="parTrans" cxnId="{928102B9-96C1-4BAC-8411-DCC274DB27AB}">
      <dgm:prSet/>
      <dgm:spPr/>
      <dgm:t>
        <a:bodyPr/>
        <a:lstStyle/>
        <a:p>
          <a:endParaRPr lang="tr-TR"/>
        </a:p>
      </dgm:t>
    </dgm:pt>
    <dgm:pt modelId="{1AB8FF8D-2C73-4E61-900A-9922D62F9C10}" type="sibTrans" cxnId="{928102B9-96C1-4BAC-8411-DCC274DB27AB}">
      <dgm:prSet/>
      <dgm:spPr/>
      <dgm:t>
        <a:bodyPr/>
        <a:lstStyle/>
        <a:p>
          <a:endParaRPr lang="tr-TR"/>
        </a:p>
      </dgm:t>
    </dgm:pt>
    <dgm:pt modelId="{5376586C-E9B6-4C69-AC90-DE5A8350BA1A}">
      <dgm:prSet phldrT="[Metin]" custT="1"/>
      <dgm:spPr/>
      <dgm:t>
        <a:bodyPr/>
        <a:lstStyle/>
        <a:p>
          <a:r>
            <a:rPr lang="tr-TR" sz="1100" dirty="0"/>
            <a:t>Toplam Kalite Yönetimi Sistemi var</a:t>
          </a:r>
        </a:p>
      </dgm:t>
    </dgm:pt>
    <dgm:pt modelId="{C9151057-A9A0-41E7-9545-A5F01430A1AC}" type="parTrans" cxnId="{76971C95-72CF-4343-9DEC-36C7A5CCAD41}">
      <dgm:prSet/>
      <dgm:spPr/>
      <dgm:t>
        <a:bodyPr/>
        <a:lstStyle/>
        <a:p>
          <a:endParaRPr lang="tr-TR"/>
        </a:p>
      </dgm:t>
    </dgm:pt>
    <dgm:pt modelId="{764BAD56-B106-4EC6-91B4-437D1ED476BE}" type="sibTrans" cxnId="{76971C95-72CF-4343-9DEC-36C7A5CCAD41}">
      <dgm:prSet/>
      <dgm:spPr/>
      <dgm:t>
        <a:bodyPr/>
        <a:lstStyle/>
        <a:p>
          <a:endParaRPr lang="tr-TR"/>
        </a:p>
      </dgm:t>
    </dgm:pt>
    <dgm:pt modelId="{2C74C2F1-4B76-4ED3-9994-E185FC128436}">
      <dgm:prSet custT="1"/>
      <dgm:spPr/>
      <dgm:t>
        <a:bodyPr/>
        <a:lstStyle/>
        <a:p>
          <a:r>
            <a:rPr lang="tr-TR" sz="1100" dirty="0"/>
            <a:t>Mevcut Personelin Eğitimi Yeterli</a:t>
          </a:r>
        </a:p>
      </dgm:t>
    </dgm:pt>
    <dgm:pt modelId="{319EDD1F-34FF-4799-81EC-89EDDFA87FE3}" type="parTrans" cxnId="{096182CF-9C42-43ED-B5EC-EADE4C9F482F}">
      <dgm:prSet/>
      <dgm:spPr/>
      <dgm:t>
        <a:bodyPr/>
        <a:lstStyle/>
        <a:p>
          <a:endParaRPr lang="tr-TR"/>
        </a:p>
      </dgm:t>
    </dgm:pt>
    <dgm:pt modelId="{016F7718-DB45-496A-B0F0-4955BA34273F}" type="sibTrans" cxnId="{096182CF-9C42-43ED-B5EC-EADE4C9F482F}">
      <dgm:prSet/>
      <dgm:spPr/>
      <dgm:t>
        <a:bodyPr/>
        <a:lstStyle/>
        <a:p>
          <a:endParaRPr lang="tr-TR"/>
        </a:p>
      </dgm:t>
    </dgm:pt>
    <dgm:pt modelId="{45B4AC7F-638E-46B7-B8FD-8F7A9FEB8A4A}">
      <dgm:prSet custT="1"/>
      <dgm:spPr/>
      <dgm:t>
        <a:bodyPr/>
        <a:lstStyle/>
        <a:p>
          <a:r>
            <a:rPr lang="tr-TR" sz="1100" dirty="0"/>
            <a:t>Nitelikli Eleman Sayısı Yeter</a:t>
          </a:r>
        </a:p>
      </dgm:t>
    </dgm:pt>
    <dgm:pt modelId="{2B3D6CE0-837B-4175-AA96-5894A10765FC}" type="parTrans" cxnId="{3186E606-47DD-4381-AAD3-CB319E044716}">
      <dgm:prSet/>
      <dgm:spPr/>
      <dgm:t>
        <a:bodyPr/>
        <a:lstStyle/>
        <a:p>
          <a:endParaRPr lang="tr-TR"/>
        </a:p>
      </dgm:t>
    </dgm:pt>
    <dgm:pt modelId="{AE450F72-2500-4E00-B19C-B624962B6085}" type="sibTrans" cxnId="{3186E606-47DD-4381-AAD3-CB319E044716}">
      <dgm:prSet/>
      <dgm:spPr/>
      <dgm:t>
        <a:bodyPr/>
        <a:lstStyle/>
        <a:p>
          <a:endParaRPr lang="tr-TR"/>
        </a:p>
      </dgm:t>
    </dgm:pt>
    <dgm:pt modelId="{03D4176B-BAF9-4CA3-A3FB-4A28C3620836}">
      <dgm:prSet custT="1"/>
      <dgm:spPr>
        <a:solidFill>
          <a:schemeClr val="bg1"/>
        </a:solidFill>
      </dgm:spPr>
      <dgm:t>
        <a:bodyPr/>
        <a:lstStyle/>
        <a:p>
          <a:r>
            <a:rPr lang="tr-TR" sz="1100" dirty="0"/>
            <a:t>Birim Maliyetler </a:t>
          </a:r>
        </a:p>
        <a:p>
          <a:r>
            <a:rPr lang="tr-TR" sz="1100" dirty="0"/>
            <a:t>Düşük</a:t>
          </a:r>
        </a:p>
      </dgm:t>
    </dgm:pt>
    <dgm:pt modelId="{D1E71035-EABB-4922-AC68-F08A9C72FB67}" type="parTrans" cxnId="{3A30BE4F-3E93-4A97-B044-A3A2A3EB11B0}">
      <dgm:prSet/>
      <dgm:spPr>
        <a:blipFill rotWithShape="0">
          <a:blip xmlns:r="http://schemas.openxmlformats.org/officeDocument/2006/relationships" r:embed="rId1"/>
          <a:stretch>
            <a:fillRect/>
          </a:stretch>
        </a:blipFill>
      </dgm:spPr>
      <dgm:t>
        <a:bodyPr/>
        <a:lstStyle/>
        <a:p>
          <a:endParaRPr lang="tr-TR"/>
        </a:p>
      </dgm:t>
    </dgm:pt>
    <dgm:pt modelId="{3C88F44D-6196-41EB-A683-546858094004}" type="sibTrans" cxnId="{3A30BE4F-3E93-4A97-B044-A3A2A3EB11B0}">
      <dgm:prSet/>
      <dgm:spPr/>
      <dgm:t>
        <a:bodyPr/>
        <a:lstStyle/>
        <a:p>
          <a:endParaRPr lang="tr-TR"/>
        </a:p>
      </dgm:t>
    </dgm:pt>
    <dgm:pt modelId="{C6860564-1954-4484-8AF7-6AEAD465A212}">
      <dgm:prSet custT="1"/>
      <dgm:spPr/>
      <dgm:t>
        <a:bodyPr/>
        <a:lstStyle/>
        <a:p>
          <a:r>
            <a:rPr lang="tr-TR" sz="1100" dirty="0"/>
            <a:t>Ürünlerin Dizaynı güzel</a:t>
          </a:r>
        </a:p>
      </dgm:t>
    </dgm:pt>
    <dgm:pt modelId="{AE21020E-E304-4388-A994-C9793E9C0C7C}" type="parTrans" cxnId="{6E52EFD9-F82B-49FA-A5CD-70F884A92B5F}">
      <dgm:prSet/>
      <dgm:spPr/>
      <dgm:t>
        <a:bodyPr/>
        <a:lstStyle/>
        <a:p>
          <a:endParaRPr lang="tr-TR"/>
        </a:p>
      </dgm:t>
    </dgm:pt>
    <dgm:pt modelId="{30168108-9271-44C2-9187-3F4790B33C31}" type="sibTrans" cxnId="{6E52EFD9-F82B-49FA-A5CD-70F884A92B5F}">
      <dgm:prSet/>
      <dgm:spPr/>
      <dgm:t>
        <a:bodyPr/>
        <a:lstStyle/>
        <a:p>
          <a:endParaRPr lang="tr-TR"/>
        </a:p>
      </dgm:t>
    </dgm:pt>
    <dgm:pt modelId="{405149AC-F5F4-49DD-8736-DBDB9845CCC3}">
      <dgm:prSet custT="1"/>
      <dgm:spPr/>
      <dgm:t>
        <a:bodyPr/>
        <a:lstStyle/>
        <a:p>
          <a:r>
            <a:rPr lang="tr-TR" sz="1100" dirty="0"/>
            <a:t>Fiyat Politikası doğru</a:t>
          </a:r>
        </a:p>
      </dgm:t>
    </dgm:pt>
    <dgm:pt modelId="{9E526CFC-0C3D-49D9-8F26-647C53DDCC22}" type="parTrans" cxnId="{60487F3E-DE0D-46FA-8540-456FE593B22A}">
      <dgm:prSet/>
      <dgm:spPr/>
      <dgm:t>
        <a:bodyPr/>
        <a:lstStyle/>
        <a:p>
          <a:endParaRPr lang="tr-TR"/>
        </a:p>
      </dgm:t>
    </dgm:pt>
    <dgm:pt modelId="{E895DE8F-09E3-4BCF-900F-74C0D063D6A8}" type="sibTrans" cxnId="{60487F3E-DE0D-46FA-8540-456FE593B22A}">
      <dgm:prSet/>
      <dgm:spPr/>
      <dgm:t>
        <a:bodyPr/>
        <a:lstStyle/>
        <a:p>
          <a:endParaRPr lang="tr-TR"/>
        </a:p>
      </dgm:t>
    </dgm:pt>
    <dgm:pt modelId="{14AF38FE-5D8F-497A-BA3C-CBE025A58AF5}">
      <dgm:prSet custT="1"/>
      <dgm:spPr/>
      <dgm:t>
        <a:bodyPr/>
        <a:lstStyle/>
        <a:p>
          <a:r>
            <a:rPr lang="tr-TR" sz="1100" dirty="0"/>
            <a:t>Pazarlaması Yeteli</a:t>
          </a:r>
        </a:p>
      </dgm:t>
    </dgm:pt>
    <dgm:pt modelId="{C3E80914-E837-4543-BBFD-C05897ADB90C}" type="sibTrans" cxnId="{72E7A876-AB2D-4D90-B3EA-537EE8D74134}">
      <dgm:prSet/>
      <dgm:spPr/>
      <dgm:t>
        <a:bodyPr/>
        <a:lstStyle/>
        <a:p>
          <a:endParaRPr lang="tr-TR"/>
        </a:p>
      </dgm:t>
    </dgm:pt>
    <dgm:pt modelId="{805E4BD3-2695-4A85-BDFF-944AF63D3225}" type="parTrans" cxnId="{72E7A876-AB2D-4D90-B3EA-537EE8D74134}">
      <dgm:prSet/>
      <dgm:spPr/>
      <dgm:t>
        <a:bodyPr/>
        <a:lstStyle/>
        <a:p>
          <a:endParaRPr lang="tr-TR"/>
        </a:p>
      </dgm:t>
    </dgm:pt>
    <dgm:pt modelId="{B0ADF403-BC3D-4B2D-BA01-75891FD00DE5}">
      <dgm:prSet custT="1"/>
      <dgm:spPr/>
      <dgm:t>
        <a:bodyPr/>
        <a:lstStyle/>
        <a:p>
          <a:r>
            <a:rPr lang="tr-TR" sz="900" dirty="0"/>
            <a:t>Talebi Doğru okuyor</a:t>
          </a:r>
        </a:p>
      </dgm:t>
    </dgm:pt>
    <dgm:pt modelId="{E6CAB8CF-D687-438D-8D19-6B2349DA7828}" type="parTrans" cxnId="{BAFFEA70-0F76-467F-8C4F-1CDEBE0E74F2}">
      <dgm:prSet/>
      <dgm:spPr/>
      <dgm:t>
        <a:bodyPr/>
        <a:lstStyle/>
        <a:p>
          <a:endParaRPr lang="tr-TR"/>
        </a:p>
      </dgm:t>
    </dgm:pt>
    <dgm:pt modelId="{F7A7A4C1-FB33-4C66-A5F7-3F90E1FCE0D0}" type="sibTrans" cxnId="{BAFFEA70-0F76-467F-8C4F-1CDEBE0E74F2}">
      <dgm:prSet/>
      <dgm:spPr/>
      <dgm:t>
        <a:bodyPr/>
        <a:lstStyle/>
        <a:p>
          <a:endParaRPr lang="tr-TR"/>
        </a:p>
      </dgm:t>
    </dgm:pt>
    <dgm:pt modelId="{4C1B3B7F-5581-4CE9-8075-6FB81C315A3E}">
      <dgm:prSet custT="1"/>
      <dgm:spPr/>
      <dgm:t>
        <a:bodyPr/>
        <a:lstStyle/>
        <a:p>
          <a:r>
            <a:rPr lang="tr-TR" sz="1000" dirty="0"/>
            <a:t>Tanıtım Eksikliği yok</a:t>
          </a:r>
        </a:p>
      </dgm:t>
    </dgm:pt>
    <dgm:pt modelId="{1EBFC7FE-02C0-40AD-915F-6064F8B7D399}" type="parTrans" cxnId="{0170F79D-7156-4814-8BF9-5B236366E394}">
      <dgm:prSet/>
      <dgm:spPr/>
      <dgm:t>
        <a:bodyPr/>
        <a:lstStyle/>
        <a:p>
          <a:endParaRPr lang="tr-TR"/>
        </a:p>
      </dgm:t>
    </dgm:pt>
    <dgm:pt modelId="{67ED94FE-3AFE-444F-8BCD-42E3A40E4A4F}" type="sibTrans" cxnId="{0170F79D-7156-4814-8BF9-5B236366E394}">
      <dgm:prSet/>
      <dgm:spPr/>
      <dgm:t>
        <a:bodyPr/>
        <a:lstStyle/>
        <a:p>
          <a:endParaRPr lang="tr-TR"/>
        </a:p>
      </dgm:t>
    </dgm:pt>
    <dgm:pt modelId="{221137D2-3F38-4515-B318-676E90C2CA97}">
      <dgm:prSet custT="1"/>
      <dgm:spPr/>
      <dgm:t>
        <a:bodyPr/>
        <a:lstStyle/>
        <a:p>
          <a:r>
            <a:rPr lang="tr-TR" sz="1000" dirty="0"/>
            <a:t>Müşteri Ağı var.</a:t>
          </a:r>
        </a:p>
      </dgm:t>
    </dgm:pt>
    <dgm:pt modelId="{1BD97B00-12CE-45DD-8544-6EB8086E04C9}" type="parTrans" cxnId="{8BE8620A-C439-452B-9EBA-1392BA2E5640}">
      <dgm:prSet/>
      <dgm:spPr/>
      <dgm:t>
        <a:bodyPr/>
        <a:lstStyle/>
        <a:p>
          <a:endParaRPr lang="tr-TR"/>
        </a:p>
      </dgm:t>
    </dgm:pt>
    <dgm:pt modelId="{EA5B726E-42D0-4151-9B92-D29A754C5807}" type="sibTrans" cxnId="{8BE8620A-C439-452B-9EBA-1392BA2E5640}">
      <dgm:prSet/>
      <dgm:spPr/>
      <dgm:t>
        <a:bodyPr/>
        <a:lstStyle/>
        <a:p>
          <a:endParaRPr lang="tr-TR"/>
        </a:p>
      </dgm:t>
    </dgm:pt>
    <dgm:pt modelId="{5C195CB2-59F3-4092-9896-DE769F237E0F}">
      <dgm:prSet custT="1"/>
      <dgm:spPr/>
      <dgm:t>
        <a:bodyPr/>
        <a:lstStyle/>
        <a:p>
          <a:r>
            <a:rPr lang="tr-TR" sz="1000" dirty="0"/>
            <a:t>Pazarlama Stratejisi doğru</a:t>
          </a:r>
        </a:p>
      </dgm:t>
    </dgm:pt>
    <dgm:pt modelId="{20930CFA-C0EE-4389-B279-C988A6D491B0}" type="parTrans" cxnId="{0337A246-4D4E-488C-BF27-674FE1AB50DF}">
      <dgm:prSet/>
      <dgm:spPr/>
      <dgm:t>
        <a:bodyPr/>
        <a:lstStyle/>
        <a:p>
          <a:endParaRPr lang="tr-TR"/>
        </a:p>
      </dgm:t>
    </dgm:pt>
    <dgm:pt modelId="{136CBC11-D8A3-4C0E-9259-5ADE93FE5BAB}" type="sibTrans" cxnId="{0337A246-4D4E-488C-BF27-674FE1AB50DF}">
      <dgm:prSet/>
      <dgm:spPr/>
      <dgm:t>
        <a:bodyPr/>
        <a:lstStyle/>
        <a:p>
          <a:endParaRPr lang="tr-TR"/>
        </a:p>
      </dgm:t>
    </dgm:pt>
    <dgm:pt modelId="{DC884DF0-2E68-404D-BF60-C128F61A0D17}">
      <dgm:prSet custT="1"/>
      <dgm:spPr/>
      <dgm:t>
        <a:bodyPr/>
        <a:lstStyle/>
        <a:p>
          <a:r>
            <a:rPr lang="tr-TR" sz="1000" dirty="0"/>
            <a:t>Pazar Araştırması yaptı</a:t>
          </a:r>
        </a:p>
      </dgm:t>
    </dgm:pt>
    <dgm:pt modelId="{1883CBB7-6F55-4679-99AA-98ECDB20D82F}" type="parTrans" cxnId="{0C8933B1-A42D-46F8-A760-1E6A5B1E637C}">
      <dgm:prSet/>
      <dgm:spPr/>
      <dgm:t>
        <a:bodyPr/>
        <a:lstStyle/>
        <a:p>
          <a:endParaRPr lang="tr-TR"/>
        </a:p>
      </dgm:t>
    </dgm:pt>
    <dgm:pt modelId="{4BFCAD78-AEC5-4839-8F25-E54E71AC45B5}" type="sibTrans" cxnId="{0C8933B1-A42D-46F8-A760-1E6A5B1E637C}">
      <dgm:prSet/>
      <dgm:spPr/>
      <dgm:t>
        <a:bodyPr/>
        <a:lstStyle/>
        <a:p>
          <a:endParaRPr lang="tr-TR"/>
        </a:p>
      </dgm:t>
    </dgm:pt>
    <dgm:pt modelId="{B5B5843B-6FC6-4C0F-8C33-EDDDE958D4A7}">
      <dgm:prSet/>
      <dgm:spPr/>
      <dgm:t>
        <a:bodyPr/>
        <a:lstStyle/>
        <a:p>
          <a:r>
            <a:rPr lang="tr-TR" dirty="0"/>
            <a:t>Müşteri İlişkilerine Gereken Önemi veriyor.</a:t>
          </a:r>
        </a:p>
      </dgm:t>
    </dgm:pt>
    <dgm:pt modelId="{449EDA93-15F6-467D-9A73-C2DA4070FE51}" type="parTrans" cxnId="{DFB6AE01-C6F7-4161-B6FB-431ADB0C8895}">
      <dgm:prSet/>
      <dgm:spPr/>
      <dgm:t>
        <a:bodyPr/>
        <a:lstStyle/>
        <a:p>
          <a:endParaRPr lang="tr-TR"/>
        </a:p>
      </dgm:t>
    </dgm:pt>
    <dgm:pt modelId="{A103B145-42C3-47F8-A8CF-EB826A02F340}" type="sibTrans" cxnId="{DFB6AE01-C6F7-4161-B6FB-431ADB0C8895}">
      <dgm:prSet/>
      <dgm:spPr/>
      <dgm:t>
        <a:bodyPr/>
        <a:lstStyle/>
        <a:p>
          <a:endParaRPr lang="tr-TR"/>
        </a:p>
      </dgm:t>
    </dgm:pt>
    <dgm:pt modelId="{EC76450B-6876-43CE-8D34-FFDDEE5AF729}">
      <dgm:prSet custT="1"/>
      <dgm:spPr>
        <a:solidFill>
          <a:schemeClr val="bg1"/>
        </a:solidFill>
      </dgm:spPr>
      <dgm:t>
        <a:bodyPr/>
        <a:lstStyle/>
        <a:p>
          <a:r>
            <a:rPr lang="tr-TR" sz="1100" dirty="0"/>
            <a:t>Girdi Fiyatları Düşük</a:t>
          </a:r>
        </a:p>
      </dgm:t>
    </dgm:pt>
    <dgm:pt modelId="{B46980BF-FBB0-41A2-882E-14960D7F37C4}" type="parTrans" cxnId="{7E063E44-CE1B-4F35-A0DC-E594B8DA7119}">
      <dgm:prSet/>
      <dgm:spPr/>
      <dgm:t>
        <a:bodyPr/>
        <a:lstStyle/>
        <a:p>
          <a:endParaRPr lang="tr-TR"/>
        </a:p>
      </dgm:t>
    </dgm:pt>
    <dgm:pt modelId="{5E8F809E-5974-4D39-87B6-E8844F395B30}" type="sibTrans" cxnId="{7E063E44-CE1B-4F35-A0DC-E594B8DA7119}">
      <dgm:prSet/>
      <dgm:spPr/>
      <dgm:t>
        <a:bodyPr/>
        <a:lstStyle/>
        <a:p>
          <a:endParaRPr lang="tr-TR"/>
        </a:p>
      </dgm:t>
    </dgm:pt>
    <dgm:pt modelId="{64454608-DA8A-4D17-A76A-84C923B833F0}">
      <dgm:prSet custT="1"/>
      <dgm:spPr>
        <a:solidFill>
          <a:schemeClr val="bg1"/>
        </a:solidFill>
      </dgm:spPr>
      <dgm:t>
        <a:bodyPr/>
        <a:lstStyle/>
        <a:p>
          <a:r>
            <a:rPr lang="tr-TR" sz="1100" dirty="0"/>
            <a:t>Vergiler düşük</a:t>
          </a:r>
        </a:p>
      </dgm:t>
    </dgm:pt>
    <dgm:pt modelId="{27E490CC-1F6B-4721-8659-7390E28CFE85}" type="parTrans" cxnId="{013BCAF6-D48F-4E84-BF99-9009255469CC}">
      <dgm:prSet/>
      <dgm:spPr/>
      <dgm:t>
        <a:bodyPr/>
        <a:lstStyle/>
        <a:p>
          <a:endParaRPr lang="tr-TR"/>
        </a:p>
      </dgm:t>
    </dgm:pt>
    <dgm:pt modelId="{D8E232B5-73D9-45BD-8121-09033EEF2758}" type="sibTrans" cxnId="{013BCAF6-D48F-4E84-BF99-9009255469CC}">
      <dgm:prSet/>
      <dgm:spPr/>
      <dgm:t>
        <a:bodyPr/>
        <a:lstStyle/>
        <a:p>
          <a:endParaRPr lang="tr-TR"/>
        </a:p>
      </dgm:t>
    </dgm:pt>
    <dgm:pt modelId="{33926415-6A08-4CBE-9D56-727C7E358919}">
      <dgm:prSet custT="1"/>
      <dgm:spPr>
        <a:solidFill>
          <a:schemeClr val="bg1"/>
        </a:solidFill>
      </dgm:spPr>
      <dgm:t>
        <a:bodyPr/>
        <a:lstStyle/>
        <a:p>
          <a:r>
            <a:rPr lang="tr-TR" sz="1100" dirty="0"/>
            <a:t>Enerji Maliyetleri düşük</a:t>
          </a:r>
        </a:p>
      </dgm:t>
    </dgm:pt>
    <dgm:pt modelId="{CEEC0F25-36D9-4BB1-AE79-DD705A0D65FB}" type="parTrans" cxnId="{9B030986-4650-41A1-8735-8C322FFDD18E}">
      <dgm:prSet/>
      <dgm:spPr/>
      <dgm:t>
        <a:bodyPr/>
        <a:lstStyle/>
        <a:p>
          <a:endParaRPr lang="tr-TR"/>
        </a:p>
      </dgm:t>
    </dgm:pt>
    <dgm:pt modelId="{692EAB45-2F11-44FB-9CC1-CD6848CC2D4A}" type="sibTrans" cxnId="{9B030986-4650-41A1-8735-8C322FFDD18E}">
      <dgm:prSet/>
      <dgm:spPr/>
      <dgm:t>
        <a:bodyPr/>
        <a:lstStyle/>
        <a:p>
          <a:endParaRPr lang="tr-TR"/>
        </a:p>
      </dgm:t>
    </dgm:pt>
    <dgm:pt modelId="{B18183C3-C3C3-41F8-B73F-4C5071E76CB1}">
      <dgm:prSet custT="1"/>
      <dgm:spPr>
        <a:solidFill>
          <a:schemeClr val="bg1"/>
        </a:solidFill>
      </dgm:spPr>
      <dgm:t>
        <a:bodyPr/>
        <a:lstStyle/>
        <a:p>
          <a:r>
            <a:rPr lang="tr-TR" sz="1100" dirty="0"/>
            <a:t>Hammadde Fiyatları düşük</a:t>
          </a:r>
        </a:p>
      </dgm:t>
    </dgm:pt>
    <dgm:pt modelId="{7DD78B87-A5AC-49A2-9219-8CFF3BEC5EDF}" type="parTrans" cxnId="{51FEDA57-D39D-4595-8BA0-8061340C302F}">
      <dgm:prSet/>
      <dgm:spPr/>
      <dgm:t>
        <a:bodyPr/>
        <a:lstStyle/>
        <a:p>
          <a:endParaRPr lang="tr-TR"/>
        </a:p>
      </dgm:t>
    </dgm:pt>
    <dgm:pt modelId="{A7E33826-76C3-48C2-9961-90AC890A6014}" type="sibTrans" cxnId="{51FEDA57-D39D-4595-8BA0-8061340C302F}">
      <dgm:prSet/>
      <dgm:spPr/>
      <dgm:t>
        <a:bodyPr/>
        <a:lstStyle/>
        <a:p>
          <a:endParaRPr lang="tr-TR"/>
        </a:p>
      </dgm:t>
    </dgm:pt>
    <dgm:pt modelId="{9180AC6F-067E-4ED1-BE4A-AAF52113D741}">
      <dgm:prSet custT="1"/>
      <dgm:spPr>
        <a:solidFill>
          <a:schemeClr val="bg1"/>
        </a:solidFill>
      </dgm:spPr>
      <dgm:t>
        <a:bodyPr/>
        <a:lstStyle/>
        <a:p>
          <a:r>
            <a:rPr lang="tr-TR" sz="1100" dirty="0"/>
            <a:t>İşçilik Ücretleri düşük</a:t>
          </a:r>
        </a:p>
      </dgm:t>
    </dgm:pt>
    <dgm:pt modelId="{A0BABF3C-2AFC-460D-8810-D857B7D94552}" type="parTrans" cxnId="{DE7B4D6E-8AE1-4F70-9882-1119FBEDE8ED}">
      <dgm:prSet/>
      <dgm:spPr/>
      <dgm:t>
        <a:bodyPr/>
        <a:lstStyle/>
        <a:p>
          <a:endParaRPr lang="tr-TR"/>
        </a:p>
      </dgm:t>
    </dgm:pt>
    <dgm:pt modelId="{3ADEB99F-312A-4ED4-B75C-DF1E69C219D0}" type="sibTrans" cxnId="{DE7B4D6E-8AE1-4F70-9882-1119FBEDE8ED}">
      <dgm:prSet/>
      <dgm:spPr/>
      <dgm:t>
        <a:bodyPr/>
        <a:lstStyle/>
        <a:p>
          <a:endParaRPr lang="tr-TR"/>
        </a:p>
      </dgm:t>
    </dgm:pt>
    <dgm:pt modelId="{CD6EE8A8-B9DF-441F-BA8D-3A69020BF4FF}">
      <dgm:prSet custT="1"/>
      <dgm:spPr>
        <a:solidFill>
          <a:schemeClr val="bg1"/>
        </a:solidFill>
      </dgm:spPr>
      <dgm:t>
        <a:bodyPr/>
        <a:lstStyle/>
        <a:p>
          <a:r>
            <a:rPr lang="tr-TR" sz="1100" dirty="0"/>
            <a:t>Vergi Politikası iyi</a:t>
          </a:r>
        </a:p>
      </dgm:t>
    </dgm:pt>
    <dgm:pt modelId="{E655529F-4ACA-4B44-BF3B-878283BA4B81}" type="parTrans" cxnId="{26D54044-1494-4C66-9F94-96B117606C0B}">
      <dgm:prSet/>
      <dgm:spPr/>
      <dgm:t>
        <a:bodyPr/>
        <a:lstStyle/>
        <a:p>
          <a:endParaRPr lang="tr-TR"/>
        </a:p>
      </dgm:t>
    </dgm:pt>
    <dgm:pt modelId="{39AA12A4-577F-4B8C-BF4A-2C0A7EDCABFD}" type="sibTrans" cxnId="{26D54044-1494-4C66-9F94-96B117606C0B}">
      <dgm:prSet/>
      <dgm:spPr/>
      <dgm:t>
        <a:bodyPr/>
        <a:lstStyle/>
        <a:p>
          <a:endParaRPr lang="tr-TR"/>
        </a:p>
      </dgm:t>
    </dgm:pt>
    <dgm:pt modelId="{3D77979A-B275-4D8B-B1A7-BDB159EDB6FD}">
      <dgm:prSet custT="1"/>
      <dgm:spPr>
        <a:solidFill>
          <a:schemeClr val="bg1"/>
        </a:solidFill>
      </dgm:spPr>
      <dgm:t>
        <a:bodyPr/>
        <a:lstStyle/>
        <a:p>
          <a:r>
            <a:rPr lang="tr-TR" sz="1100" dirty="0"/>
            <a:t>Teşvik Sistemi yeterli</a:t>
          </a:r>
        </a:p>
      </dgm:t>
    </dgm:pt>
    <dgm:pt modelId="{0D1830DD-D096-4CD2-936B-C48CB3853853}" type="parTrans" cxnId="{0066A085-47CA-41C7-8326-526C53B4017C}">
      <dgm:prSet/>
      <dgm:spPr/>
      <dgm:t>
        <a:bodyPr/>
        <a:lstStyle/>
        <a:p>
          <a:endParaRPr lang="tr-TR"/>
        </a:p>
      </dgm:t>
    </dgm:pt>
    <dgm:pt modelId="{A2705A19-449D-4DBE-94C3-AC2D76C534FC}" type="sibTrans" cxnId="{0066A085-47CA-41C7-8326-526C53B4017C}">
      <dgm:prSet/>
      <dgm:spPr/>
      <dgm:t>
        <a:bodyPr/>
        <a:lstStyle/>
        <a:p>
          <a:endParaRPr lang="tr-TR"/>
        </a:p>
      </dgm:t>
    </dgm:pt>
    <dgm:pt modelId="{57DFA4F7-E4DC-4EE1-8FF0-E8BA674EFB34}" type="pres">
      <dgm:prSet presAssocID="{19071F66-2F6B-4909-B997-1C1648E117C3}" presName="hierChild1" presStyleCnt="0">
        <dgm:presLayoutVars>
          <dgm:orgChart val="1"/>
          <dgm:chPref val="1"/>
          <dgm:dir/>
          <dgm:animOne val="branch"/>
          <dgm:animLvl val="lvl"/>
          <dgm:resizeHandles/>
        </dgm:presLayoutVars>
      </dgm:prSet>
      <dgm:spPr/>
      <dgm:t>
        <a:bodyPr/>
        <a:lstStyle/>
        <a:p>
          <a:endParaRPr lang="tr-TR"/>
        </a:p>
      </dgm:t>
    </dgm:pt>
    <dgm:pt modelId="{6F2CB335-A596-4D50-9EB1-701A62B6C08C}" type="pres">
      <dgm:prSet presAssocID="{89EB9DA6-CB65-4EAF-8048-7F1B74103A5F}" presName="hierRoot1" presStyleCnt="0">
        <dgm:presLayoutVars>
          <dgm:hierBranch val="init"/>
        </dgm:presLayoutVars>
      </dgm:prSet>
      <dgm:spPr/>
    </dgm:pt>
    <dgm:pt modelId="{DB2FBAAD-B863-4A00-9C3D-8B578A789EC9}" type="pres">
      <dgm:prSet presAssocID="{89EB9DA6-CB65-4EAF-8048-7F1B74103A5F}" presName="rootComposite1" presStyleCnt="0"/>
      <dgm:spPr/>
    </dgm:pt>
    <dgm:pt modelId="{C0B5A6B1-8E32-4DA7-B532-E087B286B525}" type="pres">
      <dgm:prSet presAssocID="{89EB9DA6-CB65-4EAF-8048-7F1B74103A5F}" presName="rootText1" presStyleLbl="node0" presStyleIdx="0" presStyleCnt="1" custScaleX="445987" custScaleY="229248" custLinFactNeighborX="-15885" custLinFactNeighborY="-82621">
        <dgm:presLayoutVars>
          <dgm:chPref val="3"/>
        </dgm:presLayoutVars>
      </dgm:prSet>
      <dgm:spPr/>
      <dgm:t>
        <a:bodyPr/>
        <a:lstStyle/>
        <a:p>
          <a:endParaRPr lang="tr-TR"/>
        </a:p>
      </dgm:t>
    </dgm:pt>
    <dgm:pt modelId="{E1F3EA58-B666-4D7E-A255-C6C1AAB9F45C}" type="pres">
      <dgm:prSet presAssocID="{89EB9DA6-CB65-4EAF-8048-7F1B74103A5F}" presName="rootConnector1" presStyleLbl="node1" presStyleIdx="0" presStyleCnt="0"/>
      <dgm:spPr/>
      <dgm:t>
        <a:bodyPr/>
        <a:lstStyle/>
        <a:p>
          <a:endParaRPr lang="tr-TR"/>
        </a:p>
      </dgm:t>
    </dgm:pt>
    <dgm:pt modelId="{51066286-0CBB-4D8E-B3A0-98D43AE4DC8E}" type="pres">
      <dgm:prSet presAssocID="{89EB9DA6-CB65-4EAF-8048-7F1B74103A5F}" presName="hierChild2" presStyleCnt="0"/>
      <dgm:spPr/>
    </dgm:pt>
    <dgm:pt modelId="{D91CD1E1-2721-43ED-86FC-B4827E8C5876}" type="pres">
      <dgm:prSet presAssocID="{C8BEAF79-CBCA-4018-83F5-BA0D1FE40BE6}" presName="Name37" presStyleLbl="parChTrans1D2" presStyleIdx="0" presStyleCnt="6"/>
      <dgm:spPr/>
      <dgm:t>
        <a:bodyPr/>
        <a:lstStyle/>
        <a:p>
          <a:endParaRPr lang="tr-TR"/>
        </a:p>
      </dgm:t>
    </dgm:pt>
    <dgm:pt modelId="{3EF90E9F-1029-4078-A8B7-952095103AC2}" type="pres">
      <dgm:prSet presAssocID="{95F0CD35-5CE4-4BF4-B161-DDB4D579ED3C}" presName="hierRoot2" presStyleCnt="0">
        <dgm:presLayoutVars>
          <dgm:hierBranch val="init"/>
        </dgm:presLayoutVars>
      </dgm:prSet>
      <dgm:spPr/>
    </dgm:pt>
    <dgm:pt modelId="{40066D61-7A10-41BA-B79D-48848C0D9D9D}" type="pres">
      <dgm:prSet presAssocID="{95F0CD35-5CE4-4BF4-B161-DDB4D579ED3C}" presName="rootComposite" presStyleCnt="0"/>
      <dgm:spPr/>
    </dgm:pt>
    <dgm:pt modelId="{2272A8C6-CECC-41BE-9FF9-17952C4AA3A3}" type="pres">
      <dgm:prSet presAssocID="{95F0CD35-5CE4-4BF4-B161-DDB4D579ED3C}" presName="rootText" presStyleLbl="node2" presStyleIdx="0" presStyleCnt="6" custScaleX="119938" custScaleY="182801">
        <dgm:presLayoutVars>
          <dgm:chPref val="3"/>
        </dgm:presLayoutVars>
      </dgm:prSet>
      <dgm:spPr/>
      <dgm:t>
        <a:bodyPr/>
        <a:lstStyle/>
        <a:p>
          <a:endParaRPr lang="tr-TR"/>
        </a:p>
      </dgm:t>
    </dgm:pt>
    <dgm:pt modelId="{717144F2-15E6-4913-B5AF-DAF5DC22B0A8}" type="pres">
      <dgm:prSet presAssocID="{95F0CD35-5CE4-4BF4-B161-DDB4D579ED3C}" presName="rootConnector" presStyleLbl="node2" presStyleIdx="0" presStyleCnt="6"/>
      <dgm:spPr/>
      <dgm:t>
        <a:bodyPr/>
        <a:lstStyle/>
        <a:p>
          <a:endParaRPr lang="tr-TR"/>
        </a:p>
      </dgm:t>
    </dgm:pt>
    <dgm:pt modelId="{53B89525-CB5E-4AEC-A5FB-51F06FC930BA}" type="pres">
      <dgm:prSet presAssocID="{95F0CD35-5CE4-4BF4-B161-DDB4D579ED3C}" presName="hierChild4" presStyleCnt="0"/>
      <dgm:spPr/>
    </dgm:pt>
    <dgm:pt modelId="{A2D0A61C-59F4-4EF3-90A3-7D11201D024E}" type="pres">
      <dgm:prSet presAssocID="{F6C653D4-C70B-4C56-B070-136C230771C3}" presName="Name37" presStyleLbl="parChTrans1D3" presStyleIdx="0" presStyleCnt="13"/>
      <dgm:spPr/>
      <dgm:t>
        <a:bodyPr/>
        <a:lstStyle/>
        <a:p>
          <a:endParaRPr lang="tr-TR"/>
        </a:p>
      </dgm:t>
    </dgm:pt>
    <dgm:pt modelId="{0A9D1F23-4423-4552-A2CE-B21D75AF475C}" type="pres">
      <dgm:prSet presAssocID="{C85FFA34-6FD4-4713-A809-39A00B9D1E7E}" presName="hierRoot2" presStyleCnt="0">
        <dgm:presLayoutVars>
          <dgm:hierBranch val="init"/>
        </dgm:presLayoutVars>
      </dgm:prSet>
      <dgm:spPr/>
    </dgm:pt>
    <dgm:pt modelId="{9E6CFEC5-7BEE-4715-A7E2-4EBB23337A3A}" type="pres">
      <dgm:prSet presAssocID="{C85FFA34-6FD4-4713-A809-39A00B9D1E7E}" presName="rootComposite" presStyleCnt="0"/>
      <dgm:spPr/>
    </dgm:pt>
    <dgm:pt modelId="{C224BF6C-FB24-439D-8DF9-E2BC65C6EC0B}" type="pres">
      <dgm:prSet presAssocID="{C85FFA34-6FD4-4713-A809-39A00B9D1E7E}" presName="rootText" presStyleLbl="node3" presStyleIdx="0" presStyleCnt="13" custScaleX="78424" custScaleY="344937">
        <dgm:presLayoutVars>
          <dgm:chPref val="3"/>
        </dgm:presLayoutVars>
      </dgm:prSet>
      <dgm:spPr/>
      <dgm:t>
        <a:bodyPr/>
        <a:lstStyle/>
        <a:p>
          <a:endParaRPr lang="tr-TR"/>
        </a:p>
      </dgm:t>
    </dgm:pt>
    <dgm:pt modelId="{1BA57F63-0197-4195-9F2B-23707FDC88C8}" type="pres">
      <dgm:prSet presAssocID="{C85FFA34-6FD4-4713-A809-39A00B9D1E7E}" presName="rootConnector" presStyleLbl="node3" presStyleIdx="0" presStyleCnt="13"/>
      <dgm:spPr/>
      <dgm:t>
        <a:bodyPr/>
        <a:lstStyle/>
        <a:p>
          <a:endParaRPr lang="tr-TR"/>
        </a:p>
      </dgm:t>
    </dgm:pt>
    <dgm:pt modelId="{6C2D1279-CC9F-4F09-9E99-12B4B4578966}" type="pres">
      <dgm:prSet presAssocID="{C85FFA34-6FD4-4713-A809-39A00B9D1E7E}" presName="hierChild4" presStyleCnt="0"/>
      <dgm:spPr/>
    </dgm:pt>
    <dgm:pt modelId="{04B794D0-C0BA-488A-A2CE-B922E51168FF}" type="pres">
      <dgm:prSet presAssocID="{C85FFA34-6FD4-4713-A809-39A00B9D1E7E}" presName="hierChild5" presStyleCnt="0"/>
      <dgm:spPr/>
    </dgm:pt>
    <dgm:pt modelId="{B5E9D5D6-A206-4AF9-8A2B-E6321F9610CD}" type="pres">
      <dgm:prSet presAssocID="{626B9159-155A-4D44-AE82-2188B406C0D2}" presName="Name37" presStyleLbl="parChTrans1D3" presStyleIdx="1" presStyleCnt="13"/>
      <dgm:spPr/>
      <dgm:t>
        <a:bodyPr/>
        <a:lstStyle/>
        <a:p>
          <a:endParaRPr lang="tr-TR"/>
        </a:p>
      </dgm:t>
    </dgm:pt>
    <dgm:pt modelId="{D3C8FEBA-419A-4D50-8D0B-EF0F9C46BAEB}" type="pres">
      <dgm:prSet presAssocID="{7F4BD890-10DA-43D9-BFE0-7D125DA3607B}" presName="hierRoot2" presStyleCnt="0">
        <dgm:presLayoutVars>
          <dgm:hierBranch val="init"/>
        </dgm:presLayoutVars>
      </dgm:prSet>
      <dgm:spPr/>
    </dgm:pt>
    <dgm:pt modelId="{FEEB7969-0FEE-49A7-B918-2C362AE7691E}" type="pres">
      <dgm:prSet presAssocID="{7F4BD890-10DA-43D9-BFE0-7D125DA3607B}" presName="rootComposite" presStyleCnt="0"/>
      <dgm:spPr/>
    </dgm:pt>
    <dgm:pt modelId="{A0892208-F47B-42C2-AA2D-78F82C404C28}" type="pres">
      <dgm:prSet presAssocID="{7F4BD890-10DA-43D9-BFE0-7D125DA3607B}" presName="rootText" presStyleLbl="node3" presStyleIdx="1" presStyleCnt="13" custScaleX="94425" custScaleY="168287">
        <dgm:presLayoutVars>
          <dgm:chPref val="3"/>
        </dgm:presLayoutVars>
      </dgm:prSet>
      <dgm:spPr/>
      <dgm:t>
        <a:bodyPr/>
        <a:lstStyle/>
        <a:p>
          <a:endParaRPr lang="tr-TR"/>
        </a:p>
      </dgm:t>
    </dgm:pt>
    <dgm:pt modelId="{063F7326-A549-4C59-AD4A-23B80B1D2E54}" type="pres">
      <dgm:prSet presAssocID="{7F4BD890-10DA-43D9-BFE0-7D125DA3607B}" presName="rootConnector" presStyleLbl="node3" presStyleIdx="1" presStyleCnt="13"/>
      <dgm:spPr/>
      <dgm:t>
        <a:bodyPr/>
        <a:lstStyle/>
        <a:p>
          <a:endParaRPr lang="tr-TR"/>
        </a:p>
      </dgm:t>
    </dgm:pt>
    <dgm:pt modelId="{A69C1CC6-20AB-462B-A703-C7C15ADCF917}" type="pres">
      <dgm:prSet presAssocID="{7F4BD890-10DA-43D9-BFE0-7D125DA3607B}" presName="hierChild4" presStyleCnt="0"/>
      <dgm:spPr/>
    </dgm:pt>
    <dgm:pt modelId="{D29F9740-0CBD-43A8-B63B-1FD088B9A6A4}" type="pres">
      <dgm:prSet presAssocID="{3C10517F-AA32-45E5-AE07-7C4CDE0F4C0D}" presName="Name37" presStyleLbl="parChTrans1D4" presStyleIdx="0" presStyleCnt="14"/>
      <dgm:spPr/>
      <dgm:t>
        <a:bodyPr/>
        <a:lstStyle/>
        <a:p>
          <a:endParaRPr lang="tr-TR"/>
        </a:p>
      </dgm:t>
    </dgm:pt>
    <dgm:pt modelId="{AC15F49E-7631-43F7-A548-824266A82716}" type="pres">
      <dgm:prSet presAssocID="{C3218298-216A-4B26-AEBB-ECE0D908FB14}" presName="hierRoot2" presStyleCnt="0">
        <dgm:presLayoutVars>
          <dgm:hierBranch val="init"/>
        </dgm:presLayoutVars>
      </dgm:prSet>
      <dgm:spPr/>
    </dgm:pt>
    <dgm:pt modelId="{CA11A4C3-72B7-4D4F-824B-CB1B01C64686}" type="pres">
      <dgm:prSet presAssocID="{C3218298-216A-4B26-AEBB-ECE0D908FB14}" presName="rootComposite" presStyleCnt="0"/>
      <dgm:spPr/>
    </dgm:pt>
    <dgm:pt modelId="{E9A91452-CB27-4FFA-A448-9CA0DE48FB58}" type="pres">
      <dgm:prSet presAssocID="{C3218298-216A-4B26-AEBB-ECE0D908FB14}" presName="rootText" presStyleLbl="node4" presStyleIdx="0" presStyleCnt="14" custScaleY="177289">
        <dgm:presLayoutVars>
          <dgm:chPref val="3"/>
        </dgm:presLayoutVars>
      </dgm:prSet>
      <dgm:spPr/>
      <dgm:t>
        <a:bodyPr/>
        <a:lstStyle/>
        <a:p>
          <a:endParaRPr lang="tr-TR"/>
        </a:p>
      </dgm:t>
    </dgm:pt>
    <dgm:pt modelId="{D7F012E5-F5A3-40D3-B767-77D37E58A45E}" type="pres">
      <dgm:prSet presAssocID="{C3218298-216A-4B26-AEBB-ECE0D908FB14}" presName="rootConnector" presStyleLbl="node4" presStyleIdx="0" presStyleCnt="14"/>
      <dgm:spPr/>
      <dgm:t>
        <a:bodyPr/>
        <a:lstStyle/>
        <a:p>
          <a:endParaRPr lang="tr-TR"/>
        </a:p>
      </dgm:t>
    </dgm:pt>
    <dgm:pt modelId="{68C1530F-BD26-4745-A696-5A771A36AB93}" type="pres">
      <dgm:prSet presAssocID="{C3218298-216A-4B26-AEBB-ECE0D908FB14}" presName="hierChild4" presStyleCnt="0"/>
      <dgm:spPr/>
    </dgm:pt>
    <dgm:pt modelId="{9C501B82-5398-41C8-AFC6-9382FAA453B0}" type="pres">
      <dgm:prSet presAssocID="{C3218298-216A-4B26-AEBB-ECE0D908FB14}" presName="hierChild5" presStyleCnt="0"/>
      <dgm:spPr/>
    </dgm:pt>
    <dgm:pt modelId="{F9E7B1DC-B275-4B62-B177-0AF19CC11E95}" type="pres">
      <dgm:prSet presAssocID="{20572C2D-D2FC-4321-AE5A-D89340997E55}" presName="Name37" presStyleLbl="parChTrans1D4" presStyleIdx="1" presStyleCnt="14"/>
      <dgm:spPr/>
      <dgm:t>
        <a:bodyPr/>
        <a:lstStyle/>
        <a:p>
          <a:endParaRPr lang="tr-TR"/>
        </a:p>
      </dgm:t>
    </dgm:pt>
    <dgm:pt modelId="{EB24B8CF-E813-4B8F-88E3-833E0B000745}" type="pres">
      <dgm:prSet presAssocID="{D781CB83-2503-40F7-8A71-E28827679547}" presName="hierRoot2" presStyleCnt="0">
        <dgm:presLayoutVars>
          <dgm:hierBranch val="init"/>
        </dgm:presLayoutVars>
      </dgm:prSet>
      <dgm:spPr/>
    </dgm:pt>
    <dgm:pt modelId="{CF1F11D3-38BC-4D64-AA66-41B58DB4A980}" type="pres">
      <dgm:prSet presAssocID="{D781CB83-2503-40F7-8A71-E28827679547}" presName="rootComposite" presStyleCnt="0"/>
      <dgm:spPr/>
    </dgm:pt>
    <dgm:pt modelId="{97B180AF-6BF4-4C82-9638-34E6AB4E28EA}" type="pres">
      <dgm:prSet presAssocID="{D781CB83-2503-40F7-8A71-E28827679547}" presName="rootText" presStyleLbl="node4" presStyleIdx="1" presStyleCnt="14" custScaleY="216777">
        <dgm:presLayoutVars>
          <dgm:chPref val="3"/>
        </dgm:presLayoutVars>
      </dgm:prSet>
      <dgm:spPr/>
      <dgm:t>
        <a:bodyPr/>
        <a:lstStyle/>
        <a:p>
          <a:endParaRPr lang="tr-TR"/>
        </a:p>
      </dgm:t>
    </dgm:pt>
    <dgm:pt modelId="{66FE9FC1-5FBC-483C-8E40-905F3CDF503F}" type="pres">
      <dgm:prSet presAssocID="{D781CB83-2503-40F7-8A71-E28827679547}" presName="rootConnector" presStyleLbl="node4" presStyleIdx="1" presStyleCnt="14"/>
      <dgm:spPr/>
      <dgm:t>
        <a:bodyPr/>
        <a:lstStyle/>
        <a:p>
          <a:endParaRPr lang="tr-TR"/>
        </a:p>
      </dgm:t>
    </dgm:pt>
    <dgm:pt modelId="{45A41808-03D2-46F5-A017-51B31A7A0E2F}" type="pres">
      <dgm:prSet presAssocID="{D781CB83-2503-40F7-8A71-E28827679547}" presName="hierChild4" presStyleCnt="0"/>
      <dgm:spPr/>
    </dgm:pt>
    <dgm:pt modelId="{01534EE4-7778-444B-9FCE-EFFA3412A196}" type="pres">
      <dgm:prSet presAssocID="{D781CB83-2503-40F7-8A71-E28827679547}" presName="hierChild5" presStyleCnt="0"/>
      <dgm:spPr/>
    </dgm:pt>
    <dgm:pt modelId="{975756C0-A38B-4F6F-82CF-DCC76A644794}" type="pres">
      <dgm:prSet presAssocID="{B132F03F-BF15-47D1-9892-429FA658F408}" presName="Name37" presStyleLbl="parChTrans1D4" presStyleIdx="2" presStyleCnt="14"/>
      <dgm:spPr/>
      <dgm:t>
        <a:bodyPr/>
        <a:lstStyle/>
        <a:p>
          <a:endParaRPr lang="tr-TR"/>
        </a:p>
      </dgm:t>
    </dgm:pt>
    <dgm:pt modelId="{BDD71E40-C672-4790-98D3-59CBC0BF3AFB}" type="pres">
      <dgm:prSet presAssocID="{DB209877-5DC9-49CD-AC9E-67B5D1E0AB0F}" presName="hierRoot2" presStyleCnt="0">
        <dgm:presLayoutVars>
          <dgm:hierBranch val="init"/>
        </dgm:presLayoutVars>
      </dgm:prSet>
      <dgm:spPr/>
    </dgm:pt>
    <dgm:pt modelId="{E338F6B9-7225-4285-B2EE-7DA9D3EC5465}" type="pres">
      <dgm:prSet presAssocID="{DB209877-5DC9-49CD-AC9E-67B5D1E0AB0F}" presName="rootComposite" presStyleCnt="0"/>
      <dgm:spPr/>
    </dgm:pt>
    <dgm:pt modelId="{165A33D5-5729-4152-B996-A1A3A92F6828}" type="pres">
      <dgm:prSet presAssocID="{DB209877-5DC9-49CD-AC9E-67B5D1E0AB0F}" presName="rootText" presStyleLbl="node4" presStyleIdx="2" presStyleCnt="14" custScaleY="315906">
        <dgm:presLayoutVars>
          <dgm:chPref val="3"/>
        </dgm:presLayoutVars>
      </dgm:prSet>
      <dgm:spPr/>
      <dgm:t>
        <a:bodyPr/>
        <a:lstStyle/>
        <a:p>
          <a:endParaRPr lang="tr-TR"/>
        </a:p>
      </dgm:t>
    </dgm:pt>
    <dgm:pt modelId="{1BD825FD-830A-49DF-88AF-16D0E54FE0B1}" type="pres">
      <dgm:prSet presAssocID="{DB209877-5DC9-49CD-AC9E-67B5D1E0AB0F}" presName="rootConnector" presStyleLbl="node4" presStyleIdx="2" presStyleCnt="14"/>
      <dgm:spPr/>
      <dgm:t>
        <a:bodyPr/>
        <a:lstStyle/>
        <a:p>
          <a:endParaRPr lang="tr-TR"/>
        </a:p>
      </dgm:t>
    </dgm:pt>
    <dgm:pt modelId="{E5D33DA7-0EE1-4CF2-B643-AB51B3C730DA}" type="pres">
      <dgm:prSet presAssocID="{DB209877-5DC9-49CD-AC9E-67B5D1E0AB0F}" presName="hierChild4" presStyleCnt="0"/>
      <dgm:spPr/>
    </dgm:pt>
    <dgm:pt modelId="{70EF45DE-F624-422F-A015-821C2F35E3DD}" type="pres">
      <dgm:prSet presAssocID="{DB209877-5DC9-49CD-AC9E-67B5D1E0AB0F}" presName="hierChild5" presStyleCnt="0"/>
      <dgm:spPr/>
    </dgm:pt>
    <dgm:pt modelId="{E0F4B2DD-56FE-4D83-BE98-48302B607B5B}" type="pres">
      <dgm:prSet presAssocID="{7F4BD890-10DA-43D9-BFE0-7D125DA3607B}" presName="hierChild5" presStyleCnt="0"/>
      <dgm:spPr/>
    </dgm:pt>
    <dgm:pt modelId="{79BF392F-0D7E-4F0D-AEEB-B1B0AD229B30}" type="pres">
      <dgm:prSet presAssocID="{95F0CD35-5CE4-4BF4-B161-DDB4D579ED3C}" presName="hierChild5" presStyleCnt="0"/>
      <dgm:spPr/>
    </dgm:pt>
    <dgm:pt modelId="{801EB576-8ACC-4D6A-9CC4-27E42FB64470}" type="pres">
      <dgm:prSet presAssocID="{7076FDEF-423E-40C0-B4F4-0D8676600F65}" presName="Name37" presStyleLbl="parChTrans1D2" presStyleIdx="1" presStyleCnt="6"/>
      <dgm:spPr/>
      <dgm:t>
        <a:bodyPr/>
        <a:lstStyle/>
        <a:p>
          <a:endParaRPr lang="tr-TR"/>
        </a:p>
      </dgm:t>
    </dgm:pt>
    <dgm:pt modelId="{BA5962B2-5D24-42E5-AAD7-B3CFE47B85A1}" type="pres">
      <dgm:prSet presAssocID="{577111B9-C8D0-40E0-BE89-036BC16D3277}" presName="hierRoot2" presStyleCnt="0">
        <dgm:presLayoutVars>
          <dgm:hierBranch val="init"/>
        </dgm:presLayoutVars>
      </dgm:prSet>
      <dgm:spPr/>
    </dgm:pt>
    <dgm:pt modelId="{654390CB-4530-4384-B6CF-5049D7A06C22}" type="pres">
      <dgm:prSet presAssocID="{577111B9-C8D0-40E0-BE89-036BC16D3277}" presName="rootComposite" presStyleCnt="0"/>
      <dgm:spPr/>
    </dgm:pt>
    <dgm:pt modelId="{F4D58563-DA5E-4B46-B590-635C44EAB2E2}" type="pres">
      <dgm:prSet presAssocID="{577111B9-C8D0-40E0-BE89-036BC16D3277}" presName="rootText" presStyleLbl="node2" presStyleIdx="1" presStyleCnt="6" custScaleX="179209" custScaleY="173421">
        <dgm:presLayoutVars>
          <dgm:chPref val="3"/>
        </dgm:presLayoutVars>
      </dgm:prSet>
      <dgm:spPr/>
      <dgm:t>
        <a:bodyPr/>
        <a:lstStyle/>
        <a:p>
          <a:endParaRPr lang="tr-TR"/>
        </a:p>
      </dgm:t>
    </dgm:pt>
    <dgm:pt modelId="{A4B77561-6974-4494-9B41-71241143F397}" type="pres">
      <dgm:prSet presAssocID="{577111B9-C8D0-40E0-BE89-036BC16D3277}" presName="rootConnector" presStyleLbl="node2" presStyleIdx="1" presStyleCnt="6"/>
      <dgm:spPr/>
      <dgm:t>
        <a:bodyPr/>
        <a:lstStyle/>
        <a:p>
          <a:endParaRPr lang="tr-TR"/>
        </a:p>
      </dgm:t>
    </dgm:pt>
    <dgm:pt modelId="{3D3770C7-B2A4-4BEE-B48A-8907C158E7C7}" type="pres">
      <dgm:prSet presAssocID="{577111B9-C8D0-40E0-BE89-036BC16D3277}" presName="hierChild4" presStyleCnt="0"/>
      <dgm:spPr/>
    </dgm:pt>
    <dgm:pt modelId="{DA04216C-E37A-4435-A6A1-D0D5727E05EE}" type="pres">
      <dgm:prSet presAssocID="{A9FB0C3B-1768-4CBF-86A4-5FB4D79FF254}" presName="Name37" presStyleLbl="parChTrans1D3" presStyleIdx="2" presStyleCnt="13"/>
      <dgm:spPr/>
      <dgm:t>
        <a:bodyPr/>
        <a:lstStyle/>
        <a:p>
          <a:endParaRPr lang="tr-TR"/>
        </a:p>
      </dgm:t>
    </dgm:pt>
    <dgm:pt modelId="{BA8C295A-4C40-4252-90E2-459120EF8FA7}" type="pres">
      <dgm:prSet presAssocID="{153470F8-4A40-44F2-8045-EC8E3156E3A9}" presName="hierRoot2" presStyleCnt="0">
        <dgm:presLayoutVars>
          <dgm:hierBranch val="init"/>
        </dgm:presLayoutVars>
      </dgm:prSet>
      <dgm:spPr/>
    </dgm:pt>
    <dgm:pt modelId="{CCA0F329-76BA-4024-ACAD-7599AAC7D749}" type="pres">
      <dgm:prSet presAssocID="{153470F8-4A40-44F2-8045-EC8E3156E3A9}" presName="rootComposite" presStyleCnt="0"/>
      <dgm:spPr/>
    </dgm:pt>
    <dgm:pt modelId="{1639DC88-B7D2-4F28-B16C-E672B41C7424}" type="pres">
      <dgm:prSet presAssocID="{153470F8-4A40-44F2-8045-EC8E3156E3A9}" presName="rootText" presStyleLbl="node3" presStyleIdx="2" presStyleCnt="13" custScaleX="94596" custScaleY="187466">
        <dgm:presLayoutVars>
          <dgm:chPref val="3"/>
        </dgm:presLayoutVars>
      </dgm:prSet>
      <dgm:spPr/>
      <dgm:t>
        <a:bodyPr/>
        <a:lstStyle/>
        <a:p>
          <a:endParaRPr lang="tr-TR"/>
        </a:p>
      </dgm:t>
    </dgm:pt>
    <dgm:pt modelId="{F03907E8-6C1F-4025-9097-4CD513975656}" type="pres">
      <dgm:prSet presAssocID="{153470F8-4A40-44F2-8045-EC8E3156E3A9}" presName="rootConnector" presStyleLbl="node3" presStyleIdx="2" presStyleCnt="13"/>
      <dgm:spPr/>
      <dgm:t>
        <a:bodyPr/>
        <a:lstStyle/>
        <a:p>
          <a:endParaRPr lang="tr-TR"/>
        </a:p>
      </dgm:t>
    </dgm:pt>
    <dgm:pt modelId="{7D0DA94F-B9E2-44AE-9DCF-91E5F837761C}" type="pres">
      <dgm:prSet presAssocID="{153470F8-4A40-44F2-8045-EC8E3156E3A9}" presName="hierChild4" presStyleCnt="0"/>
      <dgm:spPr/>
    </dgm:pt>
    <dgm:pt modelId="{D9123C9F-EBB8-4D2A-A947-762146ABB1FD}" type="pres">
      <dgm:prSet presAssocID="{153470F8-4A40-44F2-8045-EC8E3156E3A9}" presName="hierChild5" presStyleCnt="0"/>
      <dgm:spPr/>
    </dgm:pt>
    <dgm:pt modelId="{CDA6C777-27F9-4797-BC6D-BF28DD2BA5E8}" type="pres">
      <dgm:prSet presAssocID="{C9151057-A9A0-41E7-9545-A5F01430A1AC}" presName="Name37" presStyleLbl="parChTrans1D3" presStyleIdx="3" presStyleCnt="13"/>
      <dgm:spPr/>
      <dgm:t>
        <a:bodyPr/>
        <a:lstStyle/>
        <a:p>
          <a:endParaRPr lang="tr-TR"/>
        </a:p>
      </dgm:t>
    </dgm:pt>
    <dgm:pt modelId="{085DF0F8-5DAE-4E4F-B78A-5552CC9286EA}" type="pres">
      <dgm:prSet presAssocID="{5376586C-E9B6-4C69-AC90-DE5A8350BA1A}" presName="hierRoot2" presStyleCnt="0">
        <dgm:presLayoutVars>
          <dgm:hierBranch val="init"/>
        </dgm:presLayoutVars>
      </dgm:prSet>
      <dgm:spPr/>
    </dgm:pt>
    <dgm:pt modelId="{4DA6A23E-1BAF-4737-9773-BDDC2597DDC8}" type="pres">
      <dgm:prSet presAssocID="{5376586C-E9B6-4C69-AC90-DE5A8350BA1A}" presName="rootComposite" presStyleCnt="0"/>
      <dgm:spPr/>
    </dgm:pt>
    <dgm:pt modelId="{5404CA28-CB32-4434-9DA6-3FBAD99AAAB8}" type="pres">
      <dgm:prSet presAssocID="{5376586C-E9B6-4C69-AC90-DE5A8350BA1A}" presName="rootText" presStyleLbl="node3" presStyleIdx="3" presStyleCnt="13" custScaleY="295673">
        <dgm:presLayoutVars>
          <dgm:chPref val="3"/>
        </dgm:presLayoutVars>
      </dgm:prSet>
      <dgm:spPr/>
      <dgm:t>
        <a:bodyPr/>
        <a:lstStyle/>
        <a:p>
          <a:endParaRPr lang="tr-TR"/>
        </a:p>
      </dgm:t>
    </dgm:pt>
    <dgm:pt modelId="{3AFFD31B-A53E-457A-AAB1-693265183225}" type="pres">
      <dgm:prSet presAssocID="{5376586C-E9B6-4C69-AC90-DE5A8350BA1A}" presName="rootConnector" presStyleLbl="node3" presStyleIdx="3" presStyleCnt="13"/>
      <dgm:spPr/>
      <dgm:t>
        <a:bodyPr/>
        <a:lstStyle/>
        <a:p>
          <a:endParaRPr lang="tr-TR"/>
        </a:p>
      </dgm:t>
    </dgm:pt>
    <dgm:pt modelId="{03DF4194-7CC0-4948-BB09-B49F2CB4D763}" type="pres">
      <dgm:prSet presAssocID="{5376586C-E9B6-4C69-AC90-DE5A8350BA1A}" presName="hierChild4" presStyleCnt="0"/>
      <dgm:spPr/>
    </dgm:pt>
    <dgm:pt modelId="{0DCB0F9F-2D99-42AD-BD40-D107B3894CB2}" type="pres">
      <dgm:prSet presAssocID="{5376586C-E9B6-4C69-AC90-DE5A8350BA1A}" presName="hierChild5" presStyleCnt="0"/>
      <dgm:spPr/>
    </dgm:pt>
    <dgm:pt modelId="{9C45E26F-AB2D-4715-A962-A2534F696C08}" type="pres">
      <dgm:prSet presAssocID="{577111B9-C8D0-40E0-BE89-036BC16D3277}" presName="hierChild5" presStyleCnt="0"/>
      <dgm:spPr/>
    </dgm:pt>
    <dgm:pt modelId="{6BA2CAB5-6259-4D19-9316-A1395EB921A7}" type="pres">
      <dgm:prSet presAssocID="{F4143C1E-44A1-436C-A730-E32B4E274930}" presName="Name37" presStyleLbl="parChTrans1D2" presStyleIdx="2" presStyleCnt="6"/>
      <dgm:spPr/>
      <dgm:t>
        <a:bodyPr/>
        <a:lstStyle/>
        <a:p>
          <a:endParaRPr lang="tr-TR"/>
        </a:p>
      </dgm:t>
    </dgm:pt>
    <dgm:pt modelId="{380C1013-2E3D-4AE5-BB2E-254F08599E33}" type="pres">
      <dgm:prSet presAssocID="{12F2DABA-84F6-4D2C-B368-4EE841EA3012}" presName="hierRoot2" presStyleCnt="0">
        <dgm:presLayoutVars>
          <dgm:hierBranch val="init"/>
        </dgm:presLayoutVars>
      </dgm:prSet>
      <dgm:spPr/>
    </dgm:pt>
    <dgm:pt modelId="{A81E54B3-4994-4352-84BD-2D7BFC13334E}" type="pres">
      <dgm:prSet presAssocID="{12F2DABA-84F6-4D2C-B368-4EE841EA3012}" presName="rootComposite" presStyleCnt="0"/>
      <dgm:spPr/>
    </dgm:pt>
    <dgm:pt modelId="{C2275330-EF3E-4A02-8610-3C49CA3C2E96}" type="pres">
      <dgm:prSet presAssocID="{12F2DABA-84F6-4D2C-B368-4EE841EA3012}" presName="rootText" presStyleLbl="node2" presStyleIdx="2" presStyleCnt="6" custScaleX="162756" custScaleY="191598">
        <dgm:presLayoutVars>
          <dgm:chPref val="3"/>
        </dgm:presLayoutVars>
      </dgm:prSet>
      <dgm:spPr/>
      <dgm:t>
        <a:bodyPr/>
        <a:lstStyle/>
        <a:p>
          <a:endParaRPr lang="tr-TR"/>
        </a:p>
      </dgm:t>
    </dgm:pt>
    <dgm:pt modelId="{FC666054-A8CB-4A42-92A6-BD3D4D179BA5}" type="pres">
      <dgm:prSet presAssocID="{12F2DABA-84F6-4D2C-B368-4EE841EA3012}" presName="rootConnector" presStyleLbl="node2" presStyleIdx="2" presStyleCnt="6"/>
      <dgm:spPr/>
      <dgm:t>
        <a:bodyPr/>
        <a:lstStyle/>
        <a:p>
          <a:endParaRPr lang="tr-TR"/>
        </a:p>
      </dgm:t>
    </dgm:pt>
    <dgm:pt modelId="{375F7FCA-A400-4761-B985-9A82DCAAB9E3}" type="pres">
      <dgm:prSet presAssocID="{12F2DABA-84F6-4D2C-B368-4EE841EA3012}" presName="hierChild4" presStyleCnt="0"/>
      <dgm:spPr/>
    </dgm:pt>
    <dgm:pt modelId="{CBBD4E3E-EFA6-4E8D-AA6B-27C01D6FDFF7}" type="pres">
      <dgm:prSet presAssocID="{319EDD1F-34FF-4799-81EC-89EDDFA87FE3}" presName="Name37" presStyleLbl="parChTrans1D3" presStyleIdx="4" presStyleCnt="13"/>
      <dgm:spPr/>
      <dgm:t>
        <a:bodyPr/>
        <a:lstStyle/>
        <a:p>
          <a:endParaRPr lang="tr-TR"/>
        </a:p>
      </dgm:t>
    </dgm:pt>
    <dgm:pt modelId="{2B1FF3AB-CE3B-4821-B086-A54921B097B3}" type="pres">
      <dgm:prSet presAssocID="{2C74C2F1-4B76-4ED3-9994-E185FC128436}" presName="hierRoot2" presStyleCnt="0">
        <dgm:presLayoutVars>
          <dgm:hierBranch val="init"/>
        </dgm:presLayoutVars>
      </dgm:prSet>
      <dgm:spPr/>
    </dgm:pt>
    <dgm:pt modelId="{BDCC2E37-DEEE-4FC0-A927-1A122746F8F3}" type="pres">
      <dgm:prSet presAssocID="{2C74C2F1-4B76-4ED3-9994-E185FC128436}" presName="rootComposite" presStyleCnt="0"/>
      <dgm:spPr/>
    </dgm:pt>
    <dgm:pt modelId="{D0080340-3E94-482B-9E65-BCD8558BD4B8}" type="pres">
      <dgm:prSet presAssocID="{2C74C2F1-4B76-4ED3-9994-E185FC128436}" presName="rootText" presStyleLbl="node3" presStyleIdx="4" presStyleCnt="13" custScaleY="274754">
        <dgm:presLayoutVars>
          <dgm:chPref val="3"/>
        </dgm:presLayoutVars>
      </dgm:prSet>
      <dgm:spPr/>
      <dgm:t>
        <a:bodyPr/>
        <a:lstStyle/>
        <a:p>
          <a:endParaRPr lang="tr-TR"/>
        </a:p>
      </dgm:t>
    </dgm:pt>
    <dgm:pt modelId="{90D194E0-1F2E-4AEB-B67B-B5694FE04E31}" type="pres">
      <dgm:prSet presAssocID="{2C74C2F1-4B76-4ED3-9994-E185FC128436}" presName="rootConnector" presStyleLbl="node3" presStyleIdx="4" presStyleCnt="13"/>
      <dgm:spPr/>
      <dgm:t>
        <a:bodyPr/>
        <a:lstStyle/>
        <a:p>
          <a:endParaRPr lang="tr-TR"/>
        </a:p>
      </dgm:t>
    </dgm:pt>
    <dgm:pt modelId="{7F49631A-CAE9-490D-9CFD-D02035AE507E}" type="pres">
      <dgm:prSet presAssocID="{2C74C2F1-4B76-4ED3-9994-E185FC128436}" presName="hierChild4" presStyleCnt="0"/>
      <dgm:spPr/>
    </dgm:pt>
    <dgm:pt modelId="{B4EEB035-DF83-4681-AC37-318693499A12}" type="pres">
      <dgm:prSet presAssocID="{2C74C2F1-4B76-4ED3-9994-E185FC128436}" presName="hierChild5" presStyleCnt="0"/>
      <dgm:spPr/>
    </dgm:pt>
    <dgm:pt modelId="{0FD17722-C56B-4898-B600-E5A0844512EF}" type="pres">
      <dgm:prSet presAssocID="{2B3D6CE0-837B-4175-AA96-5894A10765FC}" presName="Name37" presStyleLbl="parChTrans1D3" presStyleIdx="5" presStyleCnt="13"/>
      <dgm:spPr/>
      <dgm:t>
        <a:bodyPr/>
        <a:lstStyle/>
        <a:p>
          <a:endParaRPr lang="tr-TR"/>
        </a:p>
      </dgm:t>
    </dgm:pt>
    <dgm:pt modelId="{23D641C1-3E5E-4F61-BD7F-8DC729D3C0D3}" type="pres">
      <dgm:prSet presAssocID="{45B4AC7F-638E-46B7-B8FD-8F7A9FEB8A4A}" presName="hierRoot2" presStyleCnt="0">
        <dgm:presLayoutVars>
          <dgm:hierBranch val="init"/>
        </dgm:presLayoutVars>
      </dgm:prSet>
      <dgm:spPr/>
    </dgm:pt>
    <dgm:pt modelId="{017A0AC7-05AE-493C-A7D0-83F1D73EDF6D}" type="pres">
      <dgm:prSet presAssocID="{45B4AC7F-638E-46B7-B8FD-8F7A9FEB8A4A}" presName="rootComposite" presStyleCnt="0"/>
      <dgm:spPr/>
    </dgm:pt>
    <dgm:pt modelId="{D76FFBAD-4B54-4A74-A751-9635ADD84153}" type="pres">
      <dgm:prSet presAssocID="{45B4AC7F-638E-46B7-B8FD-8F7A9FEB8A4A}" presName="rootText" presStyleLbl="node3" presStyleIdx="5" presStyleCnt="13" custScaleY="250138">
        <dgm:presLayoutVars>
          <dgm:chPref val="3"/>
        </dgm:presLayoutVars>
      </dgm:prSet>
      <dgm:spPr/>
      <dgm:t>
        <a:bodyPr/>
        <a:lstStyle/>
        <a:p>
          <a:endParaRPr lang="tr-TR"/>
        </a:p>
      </dgm:t>
    </dgm:pt>
    <dgm:pt modelId="{6C58882A-7149-49DB-87C2-4E978B82E99C}" type="pres">
      <dgm:prSet presAssocID="{45B4AC7F-638E-46B7-B8FD-8F7A9FEB8A4A}" presName="rootConnector" presStyleLbl="node3" presStyleIdx="5" presStyleCnt="13"/>
      <dgm:spPr/>
      <dgm:t>
        <a:bodyPr/>
        <a:lstStyle/>
        <a:p>
          <a:endParaRPr lang="tr-TR"/>
        </a:p>
      </dgm:t>
    </dgm:pt>
    <dgm:pt modelId="{CF7A6898-AD5F-4E4A-8E03-F66A4AB4FFEE}" type="pres">
      <dgm:prSet presAssocID="{45B4AC7F-638E-46B7-B8FD-8F7A9FEB8A4A}" presName="hierChild4" presStyleCnt="0"/>
      <dgm:spPr/>
    </dgm:pt>
    <dgm:pt modelId="{C22DA856-0C4D-4C8C-9A4A-0EC0F664F0A3}" type="pres">
      <dgm:prSet presAssocID="{45B4AC7F-638E-46B7-B8FD-8F7A9FEB8A4A}" presName="hierChild5" presStyleCnt="0"/>
      <dgm:spPr/>
    </dgm:pt>
    <dgm:pt modelId="{E6CF355F-4E82-4160-B173-1D60A1F400B8}" type="pres">
      <dgm:prSet presAssocID="{12F2DABA-84F6-4D2C-B368-4EE841EA3012}" presName="hierChild5" presStyleCnt="0"/>
      <dgm:spPr/>
    </dgm:pt>
    <dgm:pt modelId="{84D97724-2178-47CF-B5D2-37DDF0A66214}" type="pres">
      <dgm:prSet presAssocID="{D897E481-310E-42EE-94C4-F24CE4F8B427}" presName="Name37" presStyleLbl="parChTrans1D2" presStyleIdx="3" presStyleCnt="6"/>
      <dgm:spPr/>
      <dgm:t>
        <a:bodyPr/>
        <a:lstStyle/>
        <a:p>
          <a:endParaRPr lang="tr-TR"/>
        </a:p>
      </dgm:t>
    </dgm:pt>
    <dgm:pt modelId="{3D65A6CC-7659-49A2-868B-FE935CC40F0B}" type="pres">
      <dgm:prSet presAssocID="{AC5C41F6-9EB7-4FEA-BAD2-CE5E54F9C385}" presName="hierRoot2" presStyleCnt="0">
        <dgm:presLayoutVars>
          <dgm:hierBranch val="init"/>
        </dgm:presLayoutVars>
      </dgm:prSet>
      <dgm:spPr/>
    </dgm:pt>
    <dgm:pt modelId="{C68F0449-7AFA-4150-B778-3BCEFD712C39}" type="pres">
      <dgm:prSet presAssocID="{AC5C41F6-9EB7-4FEA-BAD2-CE5E54F9C385}" presName="rootComposite" presStyleCnt="0"/>
      <dgm:spPr/>
    </dgm:pt>
    <dgm:pt modelId="{AF00394E-3A7D-41A8-B13E-3D467C12FE1E}" type="pres">
      <dgm:prSet presAssocID="{AC5C41F6-9EB7-4FEA-BAD2-CE5E54F9C385}" presName="rootText" presStyleLbl="node2" presStyleIdx="3" presStyleCnt="6" custScaleX="235939" custScaleY="238135">
        <dgm:presLayoutVars>
          <dgm:chPref val="3"/>
        </dgm:presLayoutVars>
      </dgm:prSet>
      <dgm:spPr/>
      <dgm:t>
        <a:bodyPr/>
        <a:lstStyle/>
        <a:p>
          <a:endParaRPr lang="tr-TR"/>
        </a:p>
      </dgm:t>
    </dgm:pt>
    <dgm:pt modelId="{2EC7BFBB-559C-45BF-A77C-100143AC1828}" type="pres">
      <dgm:prSet presAssocID="{AC5C41F6-9EB7-4FEA-BAD2-CE5E54F9C385}" presName="rootConnector" presStyleLbl="node2" presStyleIdx="3" presStyleCnt="6"/>
      <dgm:spPr/>
      <dgm:t>
        <a:bodyPr/>
        <a:lstStyle/>
        <a:p>
          <a:endParaRPr lang="tr-TR"/>
        </a:p>
      </dgm:t>
    </dgm:pt>
    <dgm:pt modelId="{DDE492A8-6A1C-4FAA-B49A-7DED53CA8D5B}" type="pres">
      <dgm:prSet presAssocID="{AC5C41F6-9EB7-4FEA-BAD2-CE5E54F9C385}" presName="hierChild4" presStyleCnt="0"/>
      <dgm:spPr/>
    </dgm:pt>
    <dgm:pt modelId="{2D6133B8-494A-4AD3-B327-4C0D1777DB8E}" type="pres">
      <dgm:prSet presAssocID="{805E4BD3-2695-4A85-BDFF-944AF63D3225}" presName="Name37" presStyleLbl="parChTrans1D3" presStyleIdx="6" presStyleCnt="13"/>
      <dgm:spPr/>
      <dgm:t>
        <a:bodyPr/>
        <a:lstStyle/>
        <a:p>
          <a:endParaRPr lang="tr-TR"/>
        </a:p>
      </dgm:t>
    </dgm:pt>
    <dgm:pt modelId="{FF9CA4BA-3D03-454B-8690-D35C6DE687FC}" type="pres">
      <dgm:prSet presAssocID="{14AF38FE-5D8F-497A-BA3C-CBE025A58AF5}" presName="hierRoot2" presStyleCnt="0">
        <dgm:presLayoutVars>
          <dgm:hierBranch val="init"/>
        </dgm:presLayoutVars>
      </dgm:prSet>
      <dgm:spPr/>
    </dgm:pt>
    <dgm:pt modelId="{104AA4E8-803D-436D-90B6-74A1CA5F2982}" type="pres">
      <dgm:prSet presAssocID="{14AF38FE-5D8F-497A-BA3C-CBE025A58AF5}" presName="rootComposite" presStyleCnt="0"/>
      <dgm:spPr/>
    </dgm:pt>
    <dgm:pt modelId="{DE9F19D4-C89E-4677-9163-3C88FCB43850}" type="pres">
      <dgm:prSet presAssocID="{14AF38FE-5D8F-497A-BA3C-CBE025A58AF5}" presName="rootText" presStyleLbl="node3" presStyleIdx="6" presStyleCnt="13" custScaleY="173137">
        <dgm:presLayoutVars>
          <dgm:chPref val="3"/>
        </dgm:presLayoutVars>
      </dgm:prSet>
      <dgm:spPr/>
      <dgm:t>
        <a:bodyPr/>
        <a:lstStyle/>
        <a:p>
          <a:endParaRPr lang="tr-TR"/>
        </a:p>
      </dgm:t>
    </dgm:pt>
    <dgm:pt modelId="{B3606B89-8BC0-461B-A5D8-1544AA577311}" type="pres">
      <dgm:prSet presAssocID="{14AF38FE-5D8F-497A-BA3C-CBE025A58AF5}" presName="rootConnector" presStyleLbl="node3" presStyleIdx="6" presStyleCnt="13"/>
      <dgm:spPr/>
      <dgm:t>
        <a:bodyPr/>
        <a:lstStyle/>
        <a:p>
          <a:endParaRPr lang="tr-TR"/>
        </a:p>
      </dgm:t>
    </dgm:pt>
    <dgm:pt modelId="{4E1F6D18-289B-4BD9-89AD-F5E00145F8D6}" type="pres">
      <dgm:prSet presAssocID="{14AF38FE-5D8F-497A-BA3C-CBE025A58AF5}" presName="hierChild4" presStyleCnt="0"/>
      <dgm:spPr/>
    </dgm:pt>
    <dgm:pt modelId="{A0304D00-47C6-4167-9073-21AC273D4F71}" type="pres">
      <dgm:prSet presAssocID="{E6CAB8CF-D687-438D-8D19-6B2349DA7828}" presName="Name37" presStyleLbl="parChTrans1D4" presStyleIdx="3" presStyleCnt="14"/>
      <dgm:spPr/>
      <dgm:t>
        <a:bodyPr/>
        <a:lstStyle/>
        <a:p>
          <a:endParaRPr lang="tr-TR"/>
        </a:p>
      </dgm:t>
    </dgm:pt>
    <dgm:pt modelId="{AA6913DC-9D9D-4EE5-AD3A-371E47190050}" type="pres">
      <dgm:prSet presAssocID="{B0ADF403-BC3D-4B2D-BA01-75891FD00DE5}" presName="hierRoot2" presStyleCnt="0">
        <dgm:presLayoutVars>
          <dgm:hierBranch val="init"/>
        </dgm:presLayoutVars>
      </dgm:prSet>
      <dgm:spPr/>
    </dgm:pt>
    <dgm:pt modelId="{F1C79276-FD0B-4CC3-82D8-BC80A5E3BEC0}" type="pres">
      <dgm:prSet presAssocID="{B0ADF403-BC3D-4B2D-BA01-75891FD00DE5}" presName="rootComposite" presStyleCnt="0"/>
      <dgm:spPr/>
    </dgm:pt>
    <dgm:pt modelId="{E9F4E1C4-C64F-41AA-9E40-2082D7A388AE}" type="pres">
      <dgm:prSet presAssocID="{B0ADF403-BC3D-4B2D-BA01-75891FD00DE5}" presName="rootText" presStyleLbl="node4" presStyleIdx="3" presStyleCnt="14" custScaleX="105031" custScaleY="186582">
        <dgm:presLayoutVars>
          <dgm:chPref val="3"/>
        </dgm:presLayoutVars>
      </dgm:prSet>
      <dgm:spPr/>
      <dgm:t>
        <a:bodyPr/>
        <a:lstStyle/>
        <a:p>
          <a:endParaRPr lang="tr-TR"/>
        </a:p>
      </dgm:t>
    </dgm:pt>
    <dgm:pt modelId="{360C554B-354B-4544-AC44-C72D9E2FD616}" type="pres">
      <dgm:prSet presAssocID="{B0ADF403-BC3D-4B2D-BA01-75891FD00DE5}" presName="rootConnector" presStyleLbl="node4" presStyleIdx="3" presStyleCnt="14"/>
      <dgm:spPr/>
      <dgm:t>
        <a:bodyPr/>
        <a:lstStyle/>
        <a:p>
          <a:endParaRPr lang="tr-TR"/>
        </a:p>
      </dgm:t>
    </dgm:pt>
    <dgm:pt modelId="{30B97602-8D0F-471E-9EA1-05EBDD32EF71}" type="pres">
      <dgm:prSet presAssocID="{B0ADF403-BC3D-4B2D-BA01-75891FD00DE5}" presName="hierChild4" presStyleCnt="0"/>
      <dgm:spPr/>
    </dgm:pt>
    <dgm:pt modelId="{8E875A80-B738-44A7-B07C-21C2C27D3F2B}" type="pres">
      <dgm:prSet presAssocID="{1883CBB7-6F55-4679-99AA-98ECDB20D82F}" presName="Name37" presStyleLbl="parChTrans1D4" presStyleIdx="4" presStyleCnt="14"/>
      <dgm:spPr/>
      <dgm:t>
        <a:bodyPr/>
        <a:lstStyle/>
        <a:p>
          <a:endParaRPr lang="tr-TR"/>
        </a:p>
      </dgm:t>
    </dgm:pt>
    <dgm:pt modelId="{35C3CA8D-B5C0-4DE9-8B98-8709E0576468}" type="pres">
      <dgm:prSet presAssocID="{DC884DF0-2E68-404D-BF60-C128F61A0D17}" presName="hierRoot2" presStyleCnt="0">
        <dgm:presLayoutVars>
          <dgm:hierBranch val="init"/>
        </dgm:presLayoutVars>
      </dgm:prSet>
      <dgm:spPr/>
    </dgm:pt>
    <dgm:pt modelId="{3418E4B1-3743-44F1-97F3-FE5C0EA5E283}" type="pres">
      <dgm:prSet presAssocID="{DC884DF0-2E68-404D-BF60-C128F61A0D17}" presName="rootComposite" presStyleCnt="0"/>
      <dgm:spPr/>
    </dgm:pt>
    <dgm:pt modelId="{4880D272-0FD1-44E9-9BC7-A6689AE4D256}" type="pres">
      <dgm:prSet presAssocID="{DC884DF0-2E68-404D-BF60-C128F61A0D17}" presName="rootText" presStyleLbl="node4" presStyleIdx="4" presStyleCnt="14" custScaleX="178775" custScaleY="148155">
        <dgm:presLayoutVars>
          <dgm:chPref val="3"/>
        </dgm:presLayoutVars>
      </dgm:prSet>
      <dgm:spPr/>
      <dgm:t>
        <a:bodyPr/>
        <a:lstStyle/>
        <a:p>
          <a:endParaRPr lang="tr-TR"/>
        </a:p>
      </dgm:t>
    </dgm:pt>
    <dgm:pt modelId="{27934910-0AA7-43A4-B32A-A00385590F77}" type="pres">
      <dgm:prSet presAssocID="{DC884DF0-2E68-404D-BF60-C128F61A0D17}" presName="rootConnector" presStyleLbl="node4" presStyleIdx="4" presStyleCnt="14"/>
      <dgm:spPr/>
      <dgm:t>
        <a:bodyPr/>
        <a:lstStyle/>
        <a:p>
          <a:endParaRPr lang="tr-TR"/>
        </a:p>
      </dgm:t>
    </dgm:pt>
    <dgm:pt modelId="{84E3DD13-F47F-4308-A1D0-C336A87A4490}" type="pres">
      <dgm:prSet presAssocID="{DC884DF0-2E68-404D-BF60-C128F61A0D17}" presName="hierChild4" presStyleCnt="0"/>
      <dgm:spPr/>
    </dgm:pt>
    <dgm:pt modelId="{FFDAD5EA-597B-4611-A79E-1D91D4BCE55D}" type="pres">
      <dgm:prSet presAssocID="{DC884DF0-2E68-404D-BF60-C128F61A0D17}" presName="hierChild5" presStyleCnt="0"/>
      <dgm:spPr/>
    </dgm:pt>
    <dgm:pt modelId="{76F44E8A-AB70-4A41-B558-A1F5476FA006}" type="pres">
      <dgm:prSet presAssocID="{B0ADF403-BC3D-4B2D-BA01-75891FD00DE5}" presName="hierChild5" presStyleCnt="0"/>
      <dgm:spPr/>
    </dgm:pt>
    <dgm:pt modelId="{69DE878D-E1E1-4ACC-A701-25B39D1CE095}" type="pres">
      <dgm:prSet presAssocID="{1EBFC7FE-02C0-40AD-915F-6064F8B7D399}" presName="Name37" presStyleLbl="parChTrans1D4" presStyleIdx="5" presStyleCnt="14"/>
      <dgm:spPr/>
      <dgm:t>
        <a:bodyPr/>
        <a:lstStyle/>
        <a:p>
          <a:endParaRPr lang="tr-TR"/>
        </a:p>
      </dgm:t>
    </dgm:pt>
    <dgm:pt modelId="{BEAB7ADF-F8C3-42D8-9693-FE35DC567459}" type="pres">
      <dgm:prSet presAssocID="{4C1B3B7F-5581-4CE9-8075-6FB81C315A3E}" presName="hierRoot2" presStyleCnt="0">
        <dgm:presLayoutVars>
          <dgm:hierBranch val="init"/>
        </dgm:presLayoutVars>
      </dgm:prSet>
      <dgm:spPr/>
    </dgm:pt>
    <dgm:pt modelId="{298D13E8-A6E5-4AEC-A2D7-1A1F5718AEFC}" type="pres">
      <dgm:prSet presAssocID="{4C1B3B7F-5581-4CE9-8075-6FB81C315A3E}" presName="rootComposite" presStyleCnt="0"/>
      <dgm:spPr/>
    </dgm:pt>
    <dgm:pt modelId="{4ECE31FB-C20E-4F82-A0D1-E710F680144A}" type="pres">
      <dgm:prSet presAssocID="{4C1B3B7F-5581-4CE9-8075-6FB81C315A3E}" presName="rootText" presStyleLbl="node4" presStyleIdx="5" presStyleCnt="14" custScaleX="102772" custScaleY="187456">
        <dgm:presLayoutVars>
          <dgm:chPref val="3"/>
        </dgm:presLayoutVars>
      </dgm:prSet>
      <dgm:spPr/>
      <dgm:t>
        <a:bodyPr/>
        <a:lstStyle/>
        <a:p>
          <a:endParaRPr lang="tr-TR"/>
        </a:p>
      </dgm:t>
    </dgm:pt>
    <dgm:pt modelId="{406C055A-B730-4876-9C88-938B6F3FDAE6}" type="pres">
      <dgm:prSet presAssocID="{4C1B3B7F-5581-4CE9-8075-6FB81C315A3E}" presName="rootConnector" presStyleLbl="node4" presStyleIdx="5" presStyleCnt="14"/>
      <dgm:spPr/>
      <dgm:t>
        <a:bodyPr/>
        <a:lstStyle/>
        <a:p>
          <a:endParaRPr lang="tr-TR"/>
        </a:p>
      </dgm:t>
    </dgm:pt>
    <dgm:pt modelId="{56A4FD06-0B48-4781-8970-A14BB300FC16}" type="pres">
      <dgm:prSet presAssocID="{4C1B3B7F-5581-4CE9-8075-6FB81C315A3E}" presName="hierChild4" presStyleCnt="0"/>
      <dgm:spPr/>
    </dgm:pt>
    <dgm:pt modelId="{608B2936-65E9-461C-9030-941B2B9DEAA5}" type="pres">
      <dgm:prSet presAssocID="{4C1B3B7F-5581-4CE9-8075-6FB81C315A3E}" presName="hierChild5" presStyleCnt="0"/>
      <dgm:spPr/>
    </dgm:pt>
    <dgm:pt modelId="{33195DE9-3291-48D2-838C-E92BE820CE28}" type="pres">
      <dgm:prSet presAssocID="{1BD97B00-12CE-45DD-8544-6EB8086E04C9}" presName="Name37" presStyleLbl="parChTrans1D4" presStyleIdx="6" presStyleCnt="14"/>
      <dgm:spPr/>
      <dgm:t>
        <a:bodyPr/>
        <a:lstStyle/>
        <a:p>
          <a:endParaRPr lang="tr-TR"/>
        </a:p>
      </dgm:t>
    </dgm:pt>
    <dgm:pt modelId="{887215EF-4164-4807-94C0-BFB367B389F6}" type="pres">
      <dgm:prSet presAssocID="{221137D2-3F38-4515-B318-676E90C2CA97}" presName="hierRoot2" presStyleCnt="0">
        <dgm:presLayoutVars>
          <dgm:hierBranch val="init"/>
        </dgm:presLayoutVars>
      </dgm:prSet>
      <dgm:spPr/>
    </dgm:pt>
    <dgm:pt modelId="{7D6F43C3-7170-4CB9-9B77-DE60FF45B271}" type="pres">
      <dgm:prSet presAssocID="{221137D2-3F38-4515-B318-676E90C2CA97}" presName="rootComposite" presStyleCnt="0"/>
      <dgm:spPr/>
    </dgm:pt>
    <dgm:pt modelId="{D1F35266-7206-4D59-B4BD-B8104F0638AF}" type="pres">
      <dgm:prSet presAssocID="{221137D2-3F38-4515-B318-676E90C2CA97}" presName="rootText" presStyleLbl="node4" presStyleIdx="6" presStyleCnt="14" custScaleX="104139" custScaleY="187456">
        <dgm:presLayoutVars>
          <dgm:chPref val="3"/>
        </dgm:presLayoutVars>
      </dgm:prSet>
      <dgm:spPr/>
      <dgm:t>
        <a:bodyPr/>
        <a:lstStyle/>
        <a:p>
          <a:endParaRPr lang="tr-TR"/>
        </a:p>
      </dgm:t>
    </dgm:pt>
    <dgm:pt modelId="{2E5D245A-3CEE-493C-9A15-400553AE3D13}" type="pres">
      <dgm:prSet presAssocID="{221137D2-3F38-4515-B318-676E90C2CA97}" presName="rootConnector" presStyleLbl="node4" presStyleIdx="6" presStyleCnt="14"/>
      <dgm:spPr/>
      <dgm:t>
        <a:bodyPr/>
        <a:lstStyle/>
        <a:p>
          <a:endParaRPr lang="tr-TR"/>
        </a:p>
      </dgm:t>
    </dgm:pt>
    <dgm:pt modelId="{8F1F27E2-A6B3-4662-87E4-8F83A7C31F15}" type="pres">
      <dgm:prSet presAssocID="{221137D2-3F38-4515-B318-676E90C2CA97}" presName="hierChild4" presStyleCnt="0"/>
      <dgm:spPr/>
    </dgm:pt>
    <dgm:pt modelId="{DD25B8E0-5598-45CD-AE16-25279B288136}" type="pres">
      <dgm:prSet presAssocID="{449EDA93-15F6-467D-9A73-C2DA4070FE51}" presName="Name37" presStyleLbl="parChTrans1D4" presStyleIdx="7" presStyleCnt="14"/>
      <dgm:spPr/>
      <dgm:t>
        <a:bodyPr/>
        <a:lstStyle/>
        <a:p>
          <a:endParaRPr lang="tr-TR"/>
        </a:p>
      </dgm:t>
    </dgm:pt>
    <dgm:pt modelId="{85C1D34B-BA54-4416-8692-6C4D7E693F15}" type="pres">
      <dgm:prSet presAssocID="{B5B5843B-6FC6-4C0F-8C33-EDDDE958D4A7}" presName="hierRoot2" presStyleCnt="0">
        <dgm:presLayoutVars>
          <dgm:hierBranch val="init"/>
        </dgm:presLayoutVars>
      </dgm:prSet>
      <dgm:spPr/>
    </dgm:pt>
    <dgm:pt modelId="{7623CFF4-651C-41F0-96C9-9663E65C57B4}" type="pres">
      <dgm:prSet presAssocID="{B5B5843B-6FC6-4C0F-8C33-EDDDE958D4A7}" presName="rootComposite" presStyleCnt="0"/>
      <dgm:spPr/>
    </dgm:pt>
    <dgm:pt modelId="{122A1148-FD54-42F1-9838-5E64D6CB6366}" type="pres">
      <dgm:prSet presAssocID="{B5B5843B-6FC6-4C0F-8C33-EDDDE958D4A7}" presName="rootText" presStyleLbl="node4" presStyleIdx="7" presStyleCnt="14" custScaleX="100000" custScaleY="251235">
        <dgm:presLayoutVars>
          <dgm:chPref val="3"/>
        </dgm:presLayoutVars>
      </dgm:prSet>
      <dgm:spPr/>
      <dgm:t>
        <a:bodyPr/>
        <a:lstStyle/>
        <a:p>
          <a:endParaRPr lang="tr-TR"/>
        </a:p>
      </dgm:t>
    </dgm:pt>
    <dgm:pt modelId="{397E696E-68A8-4D6B-AF6F-8BD372F23FE5}" type="pres">
      <dgm:prSet presAssocID="{B5B5843B-6FC6-4C0F-8C33-EDDDE958D4A7}" presName="rootConnector" presStyleLbl="node4" presStyleIdx="7" presStyleCnt="14"/>
      <dgm:spPr/>
      <dgm:t>
        <a:bodyPr/>
        <a:lstStyle/>
        <a:p>
          <a:endParaRPr lang="tr-TR"/>
        </a:p>
      </dgm:t>
    </dgm:pt>
    <dgm:pt modelId="{7F37EA51-50B5-4412-8FF6-183C3762D4D5}" type="pres">
      <dgm:prSet presAssocID="{B5B5843B-6FC6-4C0F-8C33-EDDDE958D4A7}" presName="hierChild4" presStyleCnt="0"/>
      <dgm:spPr/>
    </dgm:pt>
    <dgm:pt modelId="{F9DA5FDA-1A45-4DD9-BDEA-0A0D97ED9457}" type="pres">
      <dgm:prSet presAssocID="{B5B5843B-6FC6-4C0F-8C33-EDDDE958D4A7}" presName="hierChild5" presStyleCnt="0"/>
      <dgm:spPr/>
    </dgm:pt>
    <dgm:pt modelId="{EA3E49E7-3EB5-4169-B6D0-B761400B0A62}" type="pres">
      <dgm:prSet presAssocID="{221137D2-3F38-4515-B318-676E90C2CA97}" presName="hierChild5" presStyleCnt="0"/>
      <dgm:spPr/>
    </dgm:pt>
    <dgm:pt modelId="{5F46064B-41E1-4830-B8AE-AD0411C86C13}" type="pres">
      <dgm:prSet presAssocID="{20930CFA-C0EE-4389-B279-C988A6D491B0}" presName="Name37" presStyleLbl="parChTrans1D4" presStyleIdx="8" presStyleCnt="14"/>
      <dgm:spPr/>
      <dgm:t>
        <a:bodyPr/>
        <a:lstStyle/>
        <a:p>
          <a:endParaRPr lang="tr-TR"/>
        </a:p>
      </dgm:t>
    </dgm:pt>
    <dgm:pt modelId="{9C8C828F-7030-4D8C-B033-E61A95DD7D99}" type="pres">
      <dgm:prSet presAssocID="{5C195CB2-59F3-4092-9896-DE769F237E0F}" presName="hierRoot2" presStyleCnt="0">
        <dgm:presLayoutVars>
          <dgm:hierBranch val="init"/>
        </dgm:presLayoutVars>
      </dgm:prSet>
      <dgm:spPr/>
    </dgm:pt>
    <dgm:pt modelId="{BE22E5F2-788C-4886-A9AC-3FAB5A5D892A}" type="pres">
      <dgm:prSet presAssocID="{5C195CB2-59F3-4092-9896-DE769F237E0F}" presName="rootComposite" presStyleCnt="0"/>
      <dgm:spPr/>
    </dgm:pt>
    <dgm:pt modelId="{6CF74213-02CB-4126-8EC1-22B6E6E4016A}" type="pres">
      <dgm:prSet presAssocID="{5C195CB2-59F3-4092-9896-DE769F237E0F}" presName="rootText" presStyleLbl="node4" presStyleIdx="8" presStyleCnt="14" custScaleX="110288" custScaleY="188335">
        <dgm:presLayoutVars>
          <dgm:chPref val="3"/>
        </dgm:presLayoutVars>
      </dgm:prSet>
      <dgm:spPr/>
      <dgm:t>
        <a:bodyPr/>
        <a:lstStyle/>
        <a:p>
          <a:endParaRPr lang="tr-TR"/>
        </a:p>
      </dgm:t>
    </dgm:pt>
    <dgm:pt modelId="{B5AFBAE1-9764-4E97-B8BB-7CB2060FFC44}" type="pres">
      <dgm:prSet presAssocID="{5C195CB2-59F3-4092-9896-DE769F237E0F}" presName="rootConnector" presStyleLbl="node4" presStyleIdx="8" presStyleCnt="14"/>
      <dgm:spPr/>
      <dgm:t>
        <a:bodyPr/>
        <a:lstStyle/>
        <a:p>
          <a:endParaRPr lang="tr-TR"/>
        </a:p>
      </dgm:t>
    </dgm:pt>
    <dgm:pt modelId="{AA5B769D-9C42-4752-8516-BF9CEAFB6FAF}" type="pres">
      <dgm:prSet presAssocID="{5C195CB2-59F3-4092-9896-DE769F237E0F}" presName="hierChild4" presStyleCnt="0"/>
      <dgm:spPr/>
    </dgm:pt>
    <dgm:pt modelId="{7F7DB19F-A42E-44C0-AB9C-732BE43C29FD}" type="pres">
      <dgm:prSet presAssocID="{5C195CB2-59F3-4092-9896-DE769F237E0F}" presName="hierChild5" presStyleCnt="0"/>
      <dgm:spPr/>
    </dgm:pt>
    <dgm:pt modelId="{F5CE4993-70BF-4B4A-B6B8-D456C9A69555}" type="pres">
      <dgm:prSet presAssocID="{14AF38FE-5D8F-497A-BA3C-CBE025A58AF5}" presName="hierChild5" presStyleCnt="0"/>
      <dgm:spPr/>
    </dgm:pt>
    <dgm:pt modelId="{AECD48FA-838C-4939-AA6B-808841770CAD}" type="pres">
      <dgm:prSet presAssocID="{AE21020E-E304-4388-A994-C9793E9C0C7C}" presName="Name37" presStyleLbl="parChTrans1D3" presStyleIdx="7" presStyleCnt="13"/>
      <dgm:spPr/>
      <dgm:t>
        <a:bodyPr/>
        <a:lstStyle/>
        <a:p>
          <a:endParaRPr lang="tr-TR"/>
        </a:p>
      </dgm:t>
    </dgm:pt>
    <dgm:pt modelId="{71C8AEE6-6999-4011-9048-BC7750FA55FC}" type="pres">
      <dgm:prSet presAssocID="{C6860564-1954-4484-8AF7-6AEAD465A212}" presName="hierRoot2" presStyleCnt="0">
        <dgm:presLayoutVars>
          <dgm:hierBranch val="init"/>
        </dgm:presLayoutVars>
      </dgm:prSet>
      <dgm:spPr/>
    </dgm:pt>
    <dgm:pt modelId="{E0A80548-05B0-463B-A2C9-9EF829307888}" type="pres">
      <dgm:prSet presAssocID="{C6860564-1954-4484-8AF7-6AEAD465A212}" presName="rootComposite" presStyleCnt="0"/>
      <dgm:spPr/>
    </dgm:pt>
    <dgm:pt modelId="{CAD00A85-0ECF-4913-AF67-A0EF0B9FCE2E}" type="pres">
      <dgm:prSet presAssocID="{C6860564-1954-4484-8AF7-6AEAD465A212}" presName="rootText" presStyleLbl="node3" presStyleIdx="7" presStyleCnt="13" custScaleX="96817" custScaleY="173137">
        <dgm:presLayoutVars>
          <dgm:chPref val="3"/>
        </dgm:presLayoutVars>
      </dgm:prSet>
      <dgm:spPr/>
      <dgm:t>
        <a:bodyPr/>
        <a:lstStyle/>
        <a:p>
          <a:endParaRPr lang="tr-TR"/>
        </a:p>
      </dgm:t>
    </dgm:pt>
    <dgm:pt modelId="{371A6F00-89EC-4EC8-9793-D0E35680632A}" type="pres">
      <dgm:prSet presAssocID="{C6860564-1954-4484-8AF7-6AEAD465A212}" presName="rootConnector" presStyleLbl="node3" presStyleIdx="7" presStyleCnt="13"/>
      <dgm:spPr/>
      <dgm:t>
        <a:bodyPr/>
        <a:lstStyle/>
        <a:p>
          <a:endParaRPr lang="tr-TR"/>
        </a:p>
      </dgm:t>
    </dgm:pt>
    <dgm:pt modelId="{E99D3A4B-0D75-460E-B880-2061A42D41A9}" type="pres">
      <dgm:prSet presAssocID="{C6860564-1954-4484-8AF7-6AEAD465A212}" presName="hierChild4" presStyleCnt="0"/>
      <dgm:spPr/>
    </dgm:pt>
    <dgm:pt modelId="{5F59F13D-F490-4D23-B24C-98939FA79960}" type="pres">
      <dgm:prSet presAssocID="{C6860564-1954-4484-8AF7-6AEAD465A212}" presName="hierChild5" presStyleCnt="0"/>
      <dgm:spPr/>
    </dgm:pt>
    <dgm:pt modelId="{9C334EC7-076E-4461-A5C0-88F6305C2D2C}" type="pres">
      <dgm:prSet presAssocID="{9E526CFC-0C3D-49D9-8F26-647C53DDCC22}" presName="Name37" presStyleLbl="parChTrans1D3" presStyleIdx="8" presStyleCnt="13"/>
      <dgm:spPr/>
      <dgm:t>
        <a:bodyPr/>
        <a:lstStyle/>
        <a:p>
          <a:endParaRPr lang="tr-TR"/>
        </a:p>
      </dgm:t>
    </dgm:pt>
    <dgm:pt modelId="{689810C1-E3E2-4D14-8884-6E26FB1B14B2}" type="pres">
      <dgm:prSet presAssocID="{405149AC-F5F4-49DD-8736-DBDB9845CCC3}" presName="hierRoot2" presStyleCnt="0">
        <dgm:presLayoutVars>
          <dgm:hierBranch val="init"/>
        </dgm:presLayoutVars>
      </dgm:prSet>
      <dgm:spPr/>
    </dgm:pt>
    <dgm:pt modelId="{2AE87449-E01F-4D48-913D-2593E3EFD154}" type="pres">
      <dgm:prSet presAssocID="{405149AC-F5F4-49DD-8736-DBDB9845CCC3}" presName="rootComposite" presStyleCnt="0"/>
      <dgm:spPr/>
    </dgm:pt>
    <dgm:pt modelId="{4E8DF4CA-E1B0-402A-A1D2-EDDDB8822EC0}" type="pres">
      <dgm:prSet presAssocID="{405149AC-F5F4-49DD-8736-DBDB9845CCC3}" presName="rootText" presStyleLbl="node3" presStyleIdx="8" presStyleCnt="13" custScaleX="118813" custScaleY="173323">
        <dgm:presLayoutVars>
          <dgm:chPref val="3"/>
        </dgm:presLayoutVars>
      </dgm:prSet>
      <dgm:spPr/>
      <dgm:t>
        <a:bodyPr/>
        <a:lstStyle/>
        <a:p>
          <a:endParaRPr lang="tr-TR"/>
        </a:p>
      </dgm:t>
    </dgm:pt>
    <dgm:pt modelId="{4BBE3D4F-4312-4BCD-A385-1F11B12645F2}" type="pres">
      <dgm:prSet presAssocID="{405149AC-F5F4-49DD-8736-DBDB9845CCC3}" presName="rootConnector" presStyleLbl="node3" presStyleIdx="8" presStyleCnt="13"/>
      <dgm:spPr/>
      <dgm:t>
        <a:bodyPr/>
        <a:lstStyle/>
        <a:p>
          <a:endParaRPr lang="tr-TR"/>
        </a:p>
      </dgm:t>
    </dgm:pt>
    <dgm:pt modelId="{39804C15-4159-4916-862E-E017FD708C06}" type="pres">
      <dgm:prSet presAssocID="{405149AC-F5F4-49DD-8736-DBDB9845CCC3}" presName="hierChild4" presStyleCnt="0"/>
      <dgm:spPr/>
    </dgm:pt>
    <dgm:pt modelId="{AD737706-DB76-42CC-A5F8-F603879F8E0F}" type="pres">
      <dgm:prSet presAssocID="{405149AC-F5F4-49DD-8736-DBDB9845CCC3}" presName="hierChild5" presStyleCnt="0"/>
      <dgm:spPr/>
    </dgm:pt>
    <dgm:pt modelId="{33F3F108-5423-41EA-AFDD-F93279630CB3}" type="pres">
      <dgm:prSet presAssocID="{AC5C41F6-9EB7-4FEA-BAD2-CE5E54F9C385}" presName="hierChild5" presStyleCnt="0"/>
      <dgm:spPr/>
    </dgm:pt>
    <dgm:pt modelId="{804A2709-51CE-4FB5-8543-0809117FE4F1}" type="pres">
      <dgm:prSet presAssocID="{D1E71035-EABB-4922-AC68-F08A9C72FB67}" presName="Name37" presStyleLbl="parChTrans1D2" presStyleIdx="4" presStyleCnt="6"/>
      <dgm:spPr/>
      <dgm:t>
        <a:bodyPr/>
        <a:lstStyle/>
        <a:p>
          <a:endParaRPr lang="tr-TR"/>
        </a:p>
      </dgm:t>
    </dgm:pt>
    <dgm:pt modelId="{796B9D89-4B20-4CD5-BB3B-5E705E86CC7B}" type="pres">
      <dgm:prSet presAssocID="{03D4176B-BAF9-4CA3-A3FB-4A28C3620836}" presName="hierRoot2" presStyleCnt="0">
        <dgm:presLayoutVars>
          <dgm:hierBranch val="init"/>
        </dgm:presLayoutVars>
      </dgm:prSet>
      <dgm:spPr/>
    </dgm:pt>
    <dgm:pt modelId="{A61861E7-45E8-44F6-91BE-F2378CE0F4A6}" type="pres">
      <dgm:prSet presAssocID="{03D4176B-BAF9-4CA3-A3FB-4A28C3620836}" presName="rootComposite" presStyleCnt="0"/>
      <dgm:spPr/>
    </dgm:pt>
    <dgm:pt modelId="{A2F12A15-3D52-43AC-9330-8094C04E8454}" type="pres">
      <dgm:prSet presAssocID="{03D4176B-BAF9-4CA3-A3FB-4A28C3620836}" presName="rootText" presStyleLbl="node2" presStyleIdx="4" presStyleCnt="6" custScaleX="120401" custScaleY="222954">
        <dgm:presLayoutVars>
          <dgm:chPref val="3"/>
        </dgm:presLayoutVars>
      </dgm:prSet>
      <dgm:spPr/>
      <dgm:t>
        <a:bodyPr/>
        <a:lstStyle/>
        <a:p>
          <a:endParaRPr lang="tr-TR"/>
        </a:p>
      </dgm:t>
    </dgm:pt>
    <dgm:pt modelId="{77C0CC84-EBE4-4954-9170-F2A255878A5F}" type="pres">
      <dgm:prSet presAssocID="{03D4176B-BAF9-4CA3-A3FB-4A28C3620836}" presName="rootConnector" presStyleLbl="node2" presStyleIdx="4" presStyleCnt="6"/>
      <dgm:spPr/>
      <dgm:t>
        <a:bodyPr/>
        <a:lstStyle/>
        <a:p>
          <a:endParaRPr lang="tr-TR"/>
        </a:p>
      </dgm:t>
    </dgm:pt>
    <dgm:pt modelId="{2B1AA39F-4414-401B-9079-5C69E8735DF9}" type="pres">
      <dgm:prSet presAssocID="{03D4176B-BAF9-4CA3-A3FB-4A28C3620836}" presName="hierChild4" presStyleCnt="0"/>
      <dgm:spPr/>
    </dgm:pt>
    <dgm:pt modelId="{23D67F7A-9936-48E5-BE92-9D136BAA33C7}" type="pres">
      <dgm:prSet presAssocID="{B46980BF-FBB0-41A2-882E-14960D7F37C4}" presName="Name37" presStyleLbl="parChTrans1D3" presStyleIdx="9" presStyleCnt="13"/>
      <dgm:spPr/>
      <dgm:t>
        <a:bodyPr/>
        <a:lstStyle/>
        <a:p>
          <a:endParaRPr lang="tr-TR"/>
        </a:p>
      </dgm:t>
    </dgm:pt>
    <dgm:pt modelId="{F76E1C66-7C05-4B80-9590-BC6DED4F04C6}" type="pres">
      <dgm:prSet presAssocID="{EC76450B-6876-43CE-8D34-FFDDEE5AF729}" presName="hierRoot2" presStyleCnt="0">
        <dgm:presLayoutVars>
          <dgm:hierBranch val="init"/>
        </dgm:presLayoutVars>
      </dgm:prSet>
      <dgm:spPr/>
    </dgm:pt>
    <dgm:pt modelId="{FB18E169-54F4-439A-B704-5B0C870D92F7}" type="pres">
      <dgm:prSet presAssocID="{EC76450B-6876-43CE-8D34-FFDDEE5AF729}" presName="rootComposite" presStyleCnt="0"/>
      <dgm:spPr/>
    </dgm:pt>
    <dgm:pt modelId="{D884F3FE-78CC-419F-991E-774761D99B4F}" type="pres">
      <dgm:prSet presAssocID="{EC76450B-6876-43CE-8D34-FFDDEE5AF729}" presName="rootText" presStyleLbl="node3" presStyleIdx="9" presStyleCnt="13" custScaleX="92171" custScaleY="152419">
        <dgm:presLayoutVars>
          <dgm:chPref val="3"/>
        </dgm:presLayoutVars>
      </dgm:prSet>
      <dgm:spPr/>
      <dgm:t>
        <a:bodyPr/>
        <a:lstStyle/>
        <a:p>
          <a:endParaRPr lang="tr-TR"/>
        </a:p>
      </dgm:t>
    </dgm:pt>
    <dgm:pt modelId="{009BCC12-4AB9-49E5-A844-F430D453B747}" type="pres">
      <dgm:prSet presAssocID="{EC76450B-6876-43CE-8D34-FFDDEE5AF729}" presName="rootConnector" presStyleLbl="node3" presStyleIdx="9" presStyleCnt="13"/>
      <dgm:spPr/>
      <dgm:t>
        <a:bodyPr/>
        <a:lstStyle/>
        <a:p>
          <a:endParaRPr lang="tr-TR"/>
        </a:p>
      </dgm:t>
    </dgm:pt>
    <dgm:pt modelId="{D8EECDC3-4F1D-421C-9062-C7DFEC82C035}" type="pres">
      <dgm:prSet presAssocID="{EC76450B-6876-43CE-8D34-FFDDEE5AF729}" presName="hierChild4" presStyleCnt="0"/>
      <dgm:spPr/>
    </dgm:pt>
    <dgm:pt modelId="{1D1A3DC5-7243-4A76-AC1D-57500E0F829D}" type="pres">
      <dgm:prSet presAssocID="{CEEC0F25-36D9-4BB1-AE79-DD705A0D65FB}" presName="Name37" presStyleLbl="parChTrans1D4" presStyleIdx="9" presStyleCnt="14"/>
      <dgm:spPr/>
      <dgm:t>
        <a:bodyPr/>
        <a:lstStyle/>
        <a:p>
          <a:endParaRPr lang="tr-TR"/>
        </a:p>
      </dgm:t>
    </dgm:pt>
    <dgm:pt modelId="{B3876A27-0394-4875-8200-C6F67B89DF19}" type="pres">
      <dgm:prSet presAssocID="{33926415-6A08-4CBE-9D56-727C7E358919}" presName="hierRoot2" presStyleCnt="0">
        <dgm:presLayoutVars>
          <dgm:hierBranch val="init"/>
        </dgm:presLayoutVars>
      </dgm:prSet>
      <dgm:spPr/>
    </dgm:pt>
    <dgm:pt modelId="{998E6A54-F245-4C7B-A6F2-11961023386E}" type="pres">
      <dgm:prSet presAssocID="{33926415-6A08-4CBE-9D56-727C7E358919}" presName="rootComposite" presStyleCnt="0"/>
      <dgm:spPr/>
    </dgm:pt>
    <dgm:pt modelId="{850ACEEA-5A2A-4041-AD87-1E40A7DB0AE1}" type="pres">
      <dgm:prSet presAssocID="{33926415-6A08-4CBE-9D56-727C7E358919}" presName="rootText" presStyleLbl="node4" presStyleIdx="9" presStyleCnt="14" custScaleX="109154" custScaleY="165455">
        <dgm:presLayoutVars>
          <dgm:chPref val="3"/>
        </dgm:presLayoutVars>
      </dgm:prSet>
      <dgm:spPr/>
      <dgm:t>
        <a:bodyPr/>
        <a:lstStyle/>
        <a:p>
          <a:endParaRPr lang="tr-TR"/>
        </a:p>
      </dgm:t>
    </dgm:pt>
    <dgm:pt modelId="{B2CD53BB-EDC1-4822-B5E4-517FB1D37AB3}" type="pres">
      <dgm:prSet presAssocID="{33926415-6A08-4CBE-9D56-727C7E358919}" presName="rootConnector" presStyleLbl="node4" presStyleIdx="9" presStyleCnt="14"/>
      <dgm:spPr/>
      <dgm:t>
        <a:bodyPr/>
        <a:lstStyle/>
        <a:p>
          <a:endParaRPr lang="tr-TR"/>
        </a:p>
      </dgm:t>
    </dgm:pt>
    <dgm:pt modelId="{BF43DF2A-F0CC-4D07-846A-9083E2947487}" type="pres">
      <dgm:prSet presAssocID="{33926415-6A08-4CBE-9D56-727C7E358919}" presName="hierChild4" presStyleCnt="0"/>
      <dgm:spPr/>
    </dgm:pt>
    <dgm:pt modelId="{0D810A77-7F0C-4143-843E-9560A25BC066}" type="pres">
      <dgm:prSet presAssocID="{33926415-6A08-4CBE-9D56-727C7E358919}" presName="hierChild5" presStyleCnt="0"/>
      <dgm:spPr/>
    </dgm:pt>
    <dgm:pt modelId="{5F38F9A0-545E-4D7A-BC33-5B1CC161E04B}" type="pres">
      <dgm:prSet presAssocID="{7DD78B87-A5AC-49A2-9219-8CFF3BEC5EDF}" presName="Name37" presStyleLbl="parChTrans1D4" presStyleIdx="10" presStyleCnt="14"/>
      <dgm:spPr/>
      <dgm:t>
        <a:bodyPr/>
        <a:lstStyle/>
        <a:p>
          <a:endParaRPr lang="tr-TR"/>
        </a:p>
      </dgm:t>
    </dgm:pt>
    <dgm:pt modelId="{ACFD7436-A45E-44DC-B856-6C328A552DBA}" type="pres">
      <dgm:prSet presAssocID="{B18183C3-C3C3-41F8-B73F-4C5071E76CB1}" presName="hierRoot2" presStyleCnt="0">
        <dgm:presLayoutVars>
          <dgm:hierBranch val="init"/>
        </dgm:presLayoutVars>
      </dgm:prSet>
      <dgm:spPr/>
    </dgm:pt>
    <dgm:pt modelId="{1F147A55-02B6-45FF-A9BB-DC401814B1A1}" type="pres">
      <dgm:prSet presAssocID="{B18183C3-C3C3-41F8-B73F-4C5071E76CB1}" presName="rootComposite" presStyleCnt="0"/>
      <dgm:spPr/>
    </dgm:pt>
    <dgm:pt modelId="{9E814F37-F5A9-4CE6-ADA4-F3ABD56097E6}" type="pres">
      <dgm:prSet presAssocID="{B18183C3-C3C3-41F8-B73F-4C5071E76CB1}" presName="rootText" presStyleLbl="node4" presStyleIdx="10" presStyleCnt="14" custScaleX="99435" custScaleY="209267">
        <dgm:presLayoutVars>
          <dgm:chPref val="3"/>
        </dgm:presLayoutVars>
      </dgm:prSet>
      <dgm:spPr/>
      <dgm:t>
        <a:bodyPr/>
        <a:lstStyle/>
        <a:p>
          <a:endParaRPr lang="tr-TR"/>
        </a:p>
      </dgm:t>
    </dgm:pt>
    <dgm:pt modelId="{68E1EAD8-1700-40C6-90F7-FE945B16A91C}" type="pres">
      <dgm:prSet presAssocID="{B18183C3-C3C3-41F8-B73F-4C5071E76CB1}" presName="rootConnector" presStyleLbl="node4" presStyleIdx="10" presStyleCnt="14"/>
      <dgm:spPr/>
      <dgm:t>
        <a:bodyPr/>
        <a:lstStyle/>
        <a:p>
          <a:endParaRPr lang="tr-TR"/>
        </a:p>
      </dgm:t>
    </dgm:pt>
    <dgm:pt modelId="{803F8F50-90CE-4A61-82C7-74F0B10177FF}" type="pres">
      <dgm:prSet presAssocID="{B18183C3-C3C3-41F8-B73F-4C5071E76CB1}" presName="hierChild4" presStyleCnt="0"/>
      <dgm:spPr/>
    </dgm:pt>
    <dgm:pt modelId="{A4B1AF11-EA37-460A-9F62-8C5AE05B44F3}" type="pres">
      <dgm:prSet presAssocID="{B18183C3-C3C3-41F8-B73F-4C5071E76CB1}" presName="hierChild5" presStyleCnt="0"/>
      <dgm:spPr/>
    </dgm:pt>
    <dgm:pt modelId="{3BC8DD52-E371-4A6A-9240-52D151D8F9F1}" type="pres">
      <dgm:prSet presAssocID="{A0BABF3C-2AFC-460D-8810-D857B7D94552}" presName="Name37" presStyleLbl="parChTrans1D4" presStyleIdx="11" presStyleCnt="14"/>
      <dgm:spPr/>
      <dgm:t>
        <a:bodyPr/>
        <a:lstStyle/>
        <a:p>
          <a:endParaRPr lang="tr-TR"/>
        </a:p>
      </dgm:t>
    </dgm:pt>
    <dgm:pt modelId="{0EE8BEFC-6A57-4612-A771-013962A739BF}" type="pres">
      <dgm:prSet presAssocID="{9180AC6F-067E-4ED1-BE4A-AAF52113D741}" presName="hierRoot2" presStyleCnt="0">
        <dgm:presLayoutVars>
          <dgm:hierBranch val="init"/>
        </dgm:presLayoutVars>
      </dgm:prSet>
      <dgm:spPr/>
    </dgm:pt>
    <dgm:pt modelId="{3AA09685-7C44-4040-BE97-F620FF77054A}" type="pres">
      <dgm:prSet presAssocID="{9180AC6F-067E-4ED1-BE4A-AAF52113D741}" presName="rootComposite" presStyleCnt="0"/>
      <dgm:spPr/>
    </dgm:pt>
    <dgm:pt modelId="{B14B16D5-3C9F-4738-A81C-9D63755D74F6}" type="pres">
      <dgm:prSet presAssocID="{9180AC6F-067E-4ED1-BE4A-AAF52113D741}" presName="rootText" presStyleLbl="node4" presStyleIdx="11" presStyleCnt="14" custScaleX="99435" custScaleY="214570">
        <dgm:presLayoutVars>
          <dgm:chPref val="3"/>
        </dgm:presLayoutVars>
      </dgm:prSet>
      <dgm:spPr/>
      <dgm:t>
        <a:bodyPr/>
        <a:lstStyle/>
        <a:p>
          <a:endParaRPr lang="tr-TR"/>
        </a:p>
      </dgm:t>
    </dgm:pt>
    <dgm:pt modelId="{4867CF35-7BCA-4493-9D54-F81390598963}" type="pres">
      <dgm:prSet presAssocID="{9180AC6F-067E-4ED1-BE4A-AAF52113D741}" presName="rootConnector" presStyleLbl="node4" presStyleIdx="11" presStyleCnt="14"/>
      <dgm:spPr/>
      <dgm:t>
        <a:bodyPr/>
        <a:lstStyle/>
        <a:p>
          <a:endParaRPr lang="tr-TR"/>
        </a:p>
      </dgm:t>
    </dgm:pt>
    <dgm:pt modelId="{73B1A830-C13A-4F7C-9ED4-FC98863266CB}" type="pres">
      <dgm:prSet presAssocID="{9180AC6F-067E-4ED1-BE4A-AAF52113D741}" presName="hierChild4" presStyleCnt="0"/>
      <dgm:spPr/>
    </dgm:pt>
    <dgm:pt modelId="{3558B2C6-D9AD-4371-80E2-DCBD6AFBC886}" type="pres">
      <dgm:prSet presAssocID="{9180AC6F-067E-4ED1-BE4A-AAF52113D741}" presName="hierChild5" presStyleCnt="0"/>
      <dgm:spPr/>
    </dgm:pt>
    <dgm:pt modelId="{EE2A3848-2A9B-4968-A60F-353F0EA940DC}" type="pres">
      <dgm:prSet presAssocID="{EC76450B-6876-43CE-8D34-FFDDEE5AF729}" presName="hierChild5" presStyleCnt="0"/>
      <dgm:spPr/>
    </dgm:pt>
    <dgm:pt modelId="{612DB4E2-E912-43D4-9414-91E47C30A188}" type="pres">
      <dgm:prSet presAssocID="{27E490CC-1F6B-4721-8659-7390E28CFE85}" presName="Name37" presStyleLbl="parChTrans1D3" presStyleIdx="10" presStyleCnt="13"/>
      <dgm:spPr/>
      <dgm:t>
        <a:bodyPr/>
        <a:lstStyle/>
        <a:p>
          <a:endParaRPr lang="tr-TR"/>
        </a:p>
      </dgm:t>
    </dgm:pt>
    <dgm:pt modelId="{1CB19CCE-FCFA-4726-87D7-8251992C8F95}" type="pres">
      <dgm:prSet presAssocID="{64454608-DA8A-4D17-A76A-84C923B833F0}" presName="hierRoot2" presStyleCnt="0">
        <dgm:presLayoutVars>
          <dgm:hierBranch val="init"/>
        </dgm:presLayoutVars>
      </dgm:prSet>
      <dgm:spPr/>
    </dgm:pt>
    <dgm:pt modelId="{DCE2EAFE-40D0-45A6-A449-C16C31AC7181}" type="pres">
      <dgm:prSet presAssocID="{64454608-DA8A-4D17-A76A-84C923B833F0}" presName="rootComposite" presStyleCnt="0"/>
      <dgm:spPr/>
    </dgm:pt>
    <dgm:pt modelId="{58C57C9C-A595-4393-A54A-6B0158D7452F}" type="pres">
      <dgm:prSet presAssocID="{64454608-DA8A-4D17-A76A-84C923B833F0}" presName="rootText" presStyleLbl="node3" presStyleIdx="10" presStyleCnt="13" custScaleX="99319" custScaleY="202258">
        <dgm:presLayoutVars>
          <dgm:chPref val="3"/>
        </dgm:presLayoutVars>
      </dgm:prSet>
      <dgm:spPr/>
      <dgm:t>
        <a:bodyPr/>
        <a:lstStyle/>
        <a:p>
          <a:endParaRPr lang="tr-TR"/>
        </a:p>
      </dgm:t>
    </dgm:pt>
    <dgm:pt modelId="{5EF0F4DB-0682-4649-AFD7-5AE67610AB25}" type="pres">
      <dgm:prSet presAssocID="{64454608-DA8A-4D17-A76A-84C923B833F0}" presName="rootConnector" presStyleLbl="node3" presStyleIdx="10" presStyleCnt="13"/>
      <dgm:spPr/>
      <dgm:t>
        <a:bodyPr/>
        <a:lstStyle/>
        <a:p>
          <a:endParaRPr lang="tr-TR"/>
        </a:p>
      </dgm:t>
    </dgm:pt>
    <dgm:pt modelId="{BE395C1F-6B6E-4BF5-AB41-A41DF9F9723B}" type="pres">
      <dgm:prSet presAssocID="{64454608-DA8A-4D17-A76A-84C923B833F0}" presName="hierChild4" presStyleCnt="0"/>
      <dgm:spPr/>
    </dgm:pt>
    <dgm:pt modelId="{782A25F8-FC5B-4D9A-9150-592E8D924D15}" type="pres">
      <dgm:prSet presAssocID="{E655529F-4ACA-4B44-BF3B-878283BA4B81}" presName="Name37" presStyleLbl="parChTrans1D4" presStyleIdx="12" presStyleCnt="14"/>
      <dgm:spPr/>
      <dgm:t>
        <a:bodyPr/>
        <a:lstStyle/>
        <a:p>
          <a:endParaRPr lang="tr-TR"/>
        </a:p>
      </dgm:t>
    </dgm:pt>
    <dgm:pt modelId="{193EACC3-2AF7-4244-8AC9-D25B3A8C60A8}" type="pres">
      <dgm:prSet presAssocID="{CD6EE8A8-B9DF-441F-BA8D-3A69020BF4FF}" presName="hierRoot2" presStyleCnt="0">
        <dgm:presLayoutVars>
          <dgm:hierBranch val="init"/>
        </dgm:presLayoutVars>
      </dgm:prSet>
      <dgm:spPr/>
    </dgm:pt>
    <dgm:pt modelId="{5CBC2B4C-2545-4B05-9430-8B960F5904C3}" type="pres">
      <dgm:prSet presAssocID="{CD6EE8A8-B9DF-441F-BA8D-3A69020BF4FF}" presName="rootComposite" presStyleCnt="0"/>
      <dgm:spPr/>
    </dgm:pt>
    <dgm:pt modelId="{D83BA3A3-1BF3-4A8B-995E-CF1C3DF68C2A}" type="pres">
      <dgm:prSet presAssocID="{CD6EE8A8-B9DF-441F-BA8D-3A69020BF4FF}" presName="rootText" presStyleLbl="node4" presStyleIdx="12" presStyleCnt="14" custScaleX="94169" custScaleY="205096">
        <dgm:presLayoutVars>
          <dgm:chPref val="3"/>
        </dgm:presLayoutVars>
      </dgm:prSet>
      <dgm:spPr/>
      <dgm:t>
        <a:bodyPr/>
        <a:lstStyle/>
        <a:p>
          <a:endParaRPr lang="tr-TR"/>
        </a:p>
      </dgm:t>
    </dgm:pt>
    <dgm:pt modelId="{D436E1F1-5338-40C7-901B-ECE88378839C}" type="pres">
      <dgm:prSet presAssocID="{CD6EE8A8-B9DF-441F-BA8D-3A69020BF4FF}" presName="rootConnector" presStyleLbl="node4" presStyleIdx="12" presStyleCnt="14"/>
      <dgm:spPr/>
      <dgm:t>
        <a:bodyPr/>
        <a:lstStyle/>
        <a:p>
          <a:endParaRPr lang="tr-TR"/>
        </a:p>
      </dgm:t>
    </dgm:pt>
    <dgm:pt modelId="{41869A26-4445-4F8C-9AEB-A2E973D645F3}" type="pres">
      <dgm:prSet presAssocID="{CD6EE8A8-B9DF-441F-BA8D-3A69020BF4FF}" presName="hierChild4" presStyleCnt="0"/>
      <dgm:spPr/>
    </dgm:pt>
    <dgm:pt modelId="{3044CD51-5999-4B74-8687-6C2880398CFF}" type="pres">
      <dgm:prSet presAssocID="{CD6EE8A8-B9DF-441F-BA8D-3A69020BF4FF}" presName="hierChild5" presStyleCnt="0"/>
      <dgm:spPr/>
    </dgm:pt>
    <dgm:pt modelId="{2DB5BC28-C04C-418B-82EB-7CF45BB715A9}" type="pres">
      <dgm:prSet presAssocID="{0D1830DD-D096-4CD2-936B-C48CB3853853}" presName="Name37" presStyleLbl="parChTrans1D4" presStyleIdx="13" presStyleCnt="14"/>
      <dgm:spPr/>
      <dgm:t>
        <a:bodyPr/>
        <a:lstStyle/>
        <a:p>
          <a:endParaRPr lang="tr-TR"/>
        </a:p>
      </dgm:t>
    </dgm:pt>
    <dgm:pt modelId="{AF1B9405-A531-4C59-8188-3B22AE180060}" type="pres">
      <dgm:prSet presAssocID="{3D77979A-B275-4D8B-B1A7-BDB159EDB6FD}" presName="hierRoot2" presStyleCnt="0">
        <dgm:presLayoutVars>
          <dgm:hierBranch val="init"/>
        </dgm:presLayoutVars>
      </dgm:prSet>
      <dgm:spPr/>
    </dgm:pt>
    <dgm:pt modelId="{FC1C9B14-81A5-49F9-9CB8-CFC71E6501E9}" type="pres">
      <dgm:prSet presAssocID="{3D77979A-B275-4D8B-B1A7-BDB159EDB6FD}" presName="rootComposite" presStyleCnt="0"/>
      <dgm:spPr/>
    </dgm:pt>
    <dgm:pt modelId="{B351E001-A616-4D2A-AC35-12E3671DB416}" type="pres">
      <dgm:prSet presAssocID="{3D77979A-B275-4D8B-B1A7-BDB159EDB6FD}" presName="rootText" presStyleLbl="node4" presStyleIdx="13" presStyleCnt="14" custScaleX="94169" custScaleY="175014">
        <dgm:presLayoutVars>
          <dgm:chPref val="3"/>
        </dgm:presLayoutVars>
      </dgm:prSet>
      <dgm:spPr/>
      <dgm:t>
        <a:bodyPr/>
        <a:lstStyle/>
        <a:p>
          <a:endParaRPr lang="tr-TR"/>
        </a:p>
      </dgm:t>
    </dgm:pt>
    <dgm:pt modelId="{4A9E573C-3660-4B70-934E-1EF80E9FF7D7}" type="pres">
      <dgm:prSet presAssocID="{3D77979A-B275-4D8B-B1A7-BDB159EDB6FD}" presName="rootConnector" presStyleLbl="node4" presStyleIdx="13" presStyleCnt="14"/>
      <dgm:spPr/>
      <dgm:t>
        <a:bodyPr/>
        <a:lstStyle/>
        <a:p>
          <a:endParaRPr lang="tr-TR"/>
        </a:p>
      </dgm:t>
    </dgm:pt>
    <dgm:pt modelId="{E73A80F7-B3FB-4E9E-A4D4-DAF084B3FDBD}" type="pres">
      <dgm:prSet presAssocID="{3D77979A-B275-4D8B-B1A7-BDB159EDB6FD}" presName="hierChild4" presStyleCnt="0"/>
      <dgm:spPr/>
    </dgm:pt>
    <dgm:pt modelId="{BE2DEB6D-A691-4149-93CA-28CDA793C94C}" type="pres">
      <dgm:prSet presAssocID="{3D77979A-B275-4D8B-B1A7-BDB159EDB6FD}" presName="hierChild5" presStyleCnt="0"/>
      <dgm:spPr/>
    </dgm:pt>
    <dgm:pt modelId="{AB7BF05A-02F9-43F0-A7EB-6F391977A5AB}" type="pres">
      <dgm:prSet presAssocID="{64454608-DA8A-4D17-A76A-84C923B833F0}" presName="hierChild5" presStyleCnt="0"/>
      <dgm:spPr/>
    </dgm:pt>
    <dgm:pt modelId="{16D609FA-29CE-4E2F-9460-0A91D4405B0C}" type="pres">
      <dgm:prSet presAssocID="{03D4176B-BAF9-4CA3-A3FB-4A28C3620836}" presName="hierChild5" presStyleCnt="0"/>
      <dgm:spPr/>
    </dgm:pt>
    <dgm:pt modelId="{2CE76B84-A884-41A9-9F5A-E7F44276C8A8}" type="pres">
      <dgm:prSet presAssocID="{1A226A0A-B00A-4E5C-849D-8B970E770E7D}" presName="Name37" presStyleLbl="parChTrans1D2" presStyleIdx="5" presStyleCnt="6"/>
      <dgm:spPr/>
      <dgm:t>
        <a:bodyPr/>
        <a:lstStyle/>
        <a:p>
          <a:endParaRPr lang="tr-TR"/>
        </a:p>
      </dgm:t>
    </dgm:pt>
    <dgm:pt modelId="{07AB3DBD-BEDC-40C3-968A-A0F5503FB301}" type="pres">
      <dgm:prSet presAssocID="{15E1D753-E966-4A40-A810-23917E5AC420}" presName="hierRoot2" presStyleCnt="0">
        <dgm:presLayoutVars>
          <dgm:hierBranch val="init"/>
        </dgm:presLayoutVars>
      </dgm:prSet>
      <dgm:spPr/>
    </dgm:pt>
    <dgm:pt modelId="{98BFB9AE-A595-4441-9CD3-3C3F0FD76ED0}" type="pres">
      <dgm:prSet presAssocID="{15E1D753-E966-4A40-A810-23917E5AC420}" presName="rootComposite" presStyleCnt="0"/>
      <dgm:spPr/>
    </dgm:pt>
    <dgm:pt modelId="{37C491C8-0AE5-4D1D-A6CE-5EB7A15502B2}" type="pres">
      <dgm:prSet presAssocID="{15E1D753-E966-4A40-A810-23917E5AC420}" presName="rootText" presStyleLbl="node2" presStyleIdx="5" presStyleCnt="6" custScaleX="115369" custScaleY="159607">
        <dgm:presLayoutVars>
          <dgm:chPref val="3"/>
        </dgm:presLayoutVars>
      </dgm:prSet>
      <dgm:spPr/>
      <dgm:t>
        <a:bodyPr/>
        <a:lstStyle/>
        <a:p>
          <a:endParaRPr lang="tr-TR"/>
        </a:p>
      </dgm:t>
    </dgm:pt>
    <dgm:pt modelId="{478276CA-B693-4559-944F-FA46D9E61469}" type="pres">
      <dgm:prSet presAssocID="{15E1D753-E966-4A40-A810-23917E5AC420}" presName="rootConnector" presStyleLbl="node2" presStyleIdx="5" presStyleCnt="6"/>
      <dgm:spPr/>
      <dgm:t>
        <a:bodyPr/>
        <a:lstStyle/>
        <a:p>
          <a:endParaRPr lang="tr-TR"/>
        </a:p>
      </dgm:t>
    </dgm:pt>
    <dgm:pt modelId="{03CAA78B-39D5-4484-BA7B-31D9C5527855}" type="pres">
      <dgm:prSet presAssocID="{15E1D753-E966-4A40-A810-23917E5AC420}" presName="hierChild4" presStyleCnt="0"/>
      <dgm:spPr/>
    </dgm:pt>
    <dgm:pt modelId="{B0E3D7F3-0A0B-4589-AD5E-CC66A7AFA144}" type="pres">
      <dgm:prSet presAssocID="{36502135-E07F-4546-85E3-7B7C5765DE84}" presName="Name37" presStyleLbl="parChTrans1D3" presStyleIdx="11" presStyleCnt="13"/>
      <dgm:spPr/>
      <dgm:t>
        <a:bodyPr/>
        <a:lstStyle/>
        <a:p>
          <a:endParaRPr lang="tr-TR"/>
        </a:p>
      </dgm:t>
    </dgm:pt>
    <dgm:pt modelId="{90A7AEB4-4A61-4B11-AB8D-264FDFD04397}" type="pres">
      <dgm:prSet presAssocID="{ADD1ED6B-9DE7-4658-AAC9-371306483AE9}" presName="hierRoot2" presStyleCnt="0">
        <dgm:presLayoutVars>
          <dgm:hierBranch val="init"/>
        </dgm:presLayoutVars>
      </dgm:prSet>
      <dgm:spPr/>
    </dgm:pt>
    <dgm:pt modelId="{9600A176-C9B4-4EBA-8CD4-7EA72D90EBDC}" type="pres">
      <dgm:prSet presAssocID="{ADD1ED6B-9DE7-4658-AAC9-371306483AE9}" presName="rootComposite" presStyleCnt="0"/>
      <dgm:spPr/>
    </dgm:pt>
    <dgm:pt modelId="{E23D3487-73C3-46FF-9406-3A6767CCA743}" type="pres">
      <dgm:prSet presAssocID="{ADD1ED6B-9DE7-4658-AAC9-371306483AE9}" presName="rootText" presStyleLbl="node3" presStyleIdx="11" presStyleCnt="13" custScaleX="108536" custScaleY="153957">
        <dgm:presLayoutVars>
          <dgm:chPref val="3"/>
        </dgm:presLayoutVars>
      </dgm:prSet>
      <dgm:spPr/>
      <dgm:t>
        <a:bodyPr/>
        <a:lstStyle/>
        <a:p>
          <a:endParaRPr lang="tr-TR"/>
        </a:p>
      </dgm:t>
    </dgm:pt>
    <dgm:pt modelId="{C4100E80-1983-4357-92ED-825E8AF511F6}" type="pres">
      <dgm:prSet presAssocID="{ADD1ED6B-9DE7-4658-AAC9-371306483AE9}" presName="rootConnector" presStyleLbl="node3" presStyleIdx="11" presStyleCnt="13"/>
      <dgm:spPr/>
      <dgm:t>
        <a:bodyPr/>
        <a:lstStyle/>
        <a:p>
          <a:endParaRPr lang="tr-TR"/>
        </a:p>
      </dgm:t>
    </dgm:pt>
    <dgm:pt modelId="{0A139FAC-B4B0-4395-A32C-F67AB9B6FED3}" type="pres">
      <dgm:prSet presAssocID="{ADD1ED6B-9DE7-4658-AAC9-371306483AE9}" presName="hierChild4" presStyleCnt="0"/>
      <dgm:spPr/>
    </dgm:pt>
    <dgm:pt modelId="{8045930E-35D5-4B4B-AA18-64DDA4D2DA09}" type="pres">
      <dgm:prSet presAssocID="{ADD1ED6B-9DE7-4658-AAC9-371306483AE9}" presName="hierChild5" presStyleCnt="0"/>
      <dgm:spPr/>
    </dgm:pt>
    <dgm:pt modelId="{10DEE15C-7EB7-4F02-A6AB-5F0D205C6639}" type="pres">
      <dgm:prSet presAssocID="{BC8BD6DD-503E-4BE8-92C9-C3465A6BEC6E}" presName="Name37" presStyleLbl="parChTrans1D3" presStyleIdx="12" presStyleCnt="13"/>
      <dgm:spPr/>
      <dgm:t>
        <a:bodyPr/>
        <a:lstStyle/>
        <a:p>
          <a:endParaRPr lang="tr-TR"/>
        </a:p>
      </dgm:t>
    </dgm:pt>
    <dgm:pt modelId="{75D7C8FF-AB48-436E-AD3F-EF7001CFDB47}" type="pres">
      <dgm:prSet presAssocID="{57090B4C-C0B4-4DE8-A04C-9E0586BB3FE3}" presName="hierRoot2" presStyleCnt="0">
        <dgm:presLayoutVars>
          <dgm:hierBranch val="init"/>
        </dgm:presLayoutVars>
      </dgm:prSet>
      <dgm:spPr/>
    </dgm:pt>
    <dgm:pt modelId="{4FFF0B3A-8F4E-4DCF-BD04-3196FE92B138}" type="pres">
      <dgm:prSet presAssocID="{57090B4C-C0B4-4DE8-A04C-9E0586BB3FE3}" presName="rootComposite" presStyleCnt="0"/>
      <dgm:spPr/>
    </dgm:pt>
    <dgm:pt modelId="{9751F582-270F-4FD9-8A31-E85F64717F8B}" type="pres">
      <dgm:prSet presAssocID="{57090B4C-C0B4-4DE8-A04C-9E0586BB3FE3}" presName="rootText" presStyleLbl="node3" presStyleIdx="12" presStyleCnt="13" custScaleX="104536" custScaleY="194501">
        <dgm:presLayoutVars>
          <dgm:chPref val="3"/>
        </dgm:presLayoutVars>
      </dgm:prSet>
      <dgm:spPr/>
      <dgm:t>
        <a:bodyPr/>
        <a:lstStyle/>
        <a:p>
          <a:endParaRPr lang="tr-TR"/>
        </a:p>
      </dgm:t>
    </dgm:pt>
    <dgm:pt modelId="{098311DD-662A-4C6C-BA88-6FF7FB10AF6B}" type="pres">
      <dgm:prSet presAssocID="{57090B4C-C0B4-4DE8-A04C-9E0586BB3FE3}" presName="rootConnector" presStyleLbl="node3" presStyleIdx="12" presStyleCnt="13"/>
      <dgm:spPr/>
      <dgm:t>
        <a:bodyPr/>
        <a:lstStyle/>
        <a:p>
          <a:endParaRPr lang="tr-TR"/>
        </a:p>
      </dgm:t>
    </dgm:pt>
    <dgm:pt modelId="{7E3019BB-6EC5-406E-B334-35BA6EC1C046}" type="pres">
      <dgm:prSet presAssocID="{57090B4C-C0B4-4DE8-A04C-9E0586BB3FE3}" presName="hierChild4" presStyleCnt="0"/>
      <dgm:spPr/>
    </dgm:pt>
    <dgm:pt modelId="{0B2DE32E-1120-4C57-B744-A4D9047A0129}" type="pres">
      <dgm:prSet presAssocID="{57090B4C-C0B4-4DE8-A04C-9E0586BB3FE3}" presName="hierChild5" presStyleCnt="0"/>
      <dgm:spPr/>
    </dgm:pt>
    <dgm:pt modelId="{38EDA67C-76C7-470D-9DFD-549D9239A846}" type="pres">
      <dgm:prSet presAssocID="{15E1D753-E966-4A40-A810-23917E5AC420}" presName="hierChild5" presStyleCnt="0"/>
      <dgm:spPr/>
    </dgm:pt>
    <dgm:pt modelId="{81702EFA-4C29-4BD7-B461-DF6FA350B16C}" type="pres">
      <dgm:prSet presAssocID="{89EB9DA6-CB65-4EAF-8048-7F1B74103A5F}" presName="hierChild3" presStyleCnt="0"/>
      <dgm:spPr/>
    </dgm:pt>
  </dgm:ptLst>
  <dgm:cxnLst>
    <dgm:cxn modelId="{D131A654-A498-4D61-B3BC-6084C883F39A}" type="presOf" srcId="{B0ADF403-BC3D-4B2D-BA01-75891FD00DE5}" destId="{360C554B-354B-4544-AC44-C72D9E2FD616}" srcOrd="1" destOrd="0" presId="urn:microsoft.com/office/officeart/2005/8/layout/orgChart1"/>
    <dgm:cxn modelId="{A668862F-0B23-4740-87BB-EA06008C7C62}" type="presOf" srcId="{C3218298-216A-4B26-AEBB-ECE0D908FB14}" destId="{E9A91452-CB27-4FFA-A448-9CA0DE48FB58}" srcOrd="0" destOrd="0" presId="urn:microsoft.com/office/officeart/2005/8/layout/orgChart1"/>
    <dgm:cxn modelId="{664D463E-B70D-4C92-A8D8-16D904DA1F9F}" type="presOf" srcId="{20930CFA-C0EE-4389-B279-C988A6D491B0}" destId="{5F46064B-41E1-4830-B8AE-AD0411C86C13}" srcOrd="0" destOrd="0" presId="urn:microsoft.com/office/officeart/2005/8/layout/orgChart1"/>
    <dgm:cxn modelId="{FC4A1A51-1D19-439E-B9AA-2F170A7A085E}" type="presOf" srcId="{405149AC-F5F4-49DD-8736-DBDB9845CCC3}" destId="{4E8DF4CA-E1B0-402A-A1D2-EDDDB8822EC0}" srcOrd="0" destOrd="0" presId="urn:microsoft.com/office/officeart/2005/8/layout/orgChart1"/>
    <dgm:cxn modelId="{11696FA8-B23A-4DAE-81BF-7C38849D72D2}" type="presOf" srcId="{1BD97B00-12CE-45DD-8544-6EB8086E04C9}" destId="{33195DE9-3291-48D2-838C-E92BE820CE28}" srcOrd="0" destOrd="0" presId="urn:microsoft.com/office/officeart/2005/8/layout/orgChart1"/>
    <dgm:cxn modelId="{41778208-F431-4FEE-A867-4BD78152F5A4}" type="presOf" srcId="{7F4BD890-10DA-43D9-BFE0-7D125DA3607B}" destId="{A0892208-F47B-42C2-AA2D-78F82C404C28}" srcOrd="0" destOrd="0" presId="urn:microsoft.com/office/officeart/2005/8/layout/orgChart1"/>
    <dgm:cxn modelId="{C0D9CE70-3E11-42EB-A74B-DAF2E739A744}" type="presOf" srcId="{95F0CD35-5CE4-4BF4-B161-DDB4D579ED3C}" destId="{2272A8C6-CECC-41BE-9FF9-17952C4AA3A3}" srcOrd="0" destOrd="0" presId="urn:microsoft.com/office/officeart/2005/8/layout/orgChart1"/>
    <dgm:cxn modelId="{6E52EFD9-F82B-49FA-A5CD-70F884A92B5F}" srcId="{AC5C41F6-9EB7-4FEA-BAD2-CE5E54F9C385}" destId="{C6860564-1954-4484-8AF7-6AEAD465A212}" srcOrd="1" destOrd="0" parTransId="{AE21020E-E304-4388-A994-C9793E9C0C7C}" sibTransId="{30168108-9271-44C2-9187-3F4790B33C31}"/>
    <dgm:cxn modelId="{DF6379B9-A5EE-4732-8F1F-3D008D821E45}" type="presOf" srcId="{5376586C-E9B6-4C69-AC90-DE5A8350BA1A}" destId="{3AFFD31B-A53E-457A-AAB1-693265183225}" srcOrd="1" destOrd="0" presId="urn:microsoft.com/office/officeart/2005/8/layout/orgChart1"/>
    <dgm:cxn modelId="{8BE8620A-C439-452B-9EBA-1392BA2E5640}" srcId="{14AF38FE-5D8F-497A-BA3C-CBE025A58AF5}" destId="{221137D2-3F38-4515-B318-676E90C2CA97}" srcOrd="2" destOrd="0" parTransId="{1BD97B00-12CE-45DD-8544-6EB8086E04C9}" sibTransId="{EA5B726E-42D0-4151-9B92-D29A754C5807}"/>
    <dgm:cxn modelId="{49A700B1-EED8-4173-93EF-8F7E7129D1CE}" srcId="{7F4BD890-10DA-43D9-BFE0-7D125DA3607B}" destId="{C3218298-216A-4B26-AEBB-ECE0D908FB14}" srcOrd="0" destOrd="0" parTransId="{3C10517F-AA32-45E5-AE07-7C4CDE0F4C0D}" sibTransId="{F401A926-1D15-4465-B73B-19C07D1D35D0}"/>
    <dgm:cxn modelId="{FE98EE18-F489-4488-81A8-691AD4CEDA7D}" type="presOf" srcId="{449EDA93-15F6-467D-9A73-C2DA4070FE51}" destId="{DD25B8E0-5598-45CD-AE16-25279B288136}" srcOrd="0" destOrd="0" presId="urn:microsoft.com/office/officeart/2005/8/layout/orgChart1"/>
    <dgm:cxn modelId="{5CBDF707-6999-41D7-AF6E-703E06EA706C}" type="presOf" srcId="{57090B4C-C0B4-4DE8-A04C-9E0586BB3FE3}" destId="{098311DD-662A-4C6C-BA88-6FF7FB10AF6B}" srcOrd="1" destOrd="0" presId="urn:microsoft.com/office/officeart/2005/8/layout/orgChart1"/>
    <dgm:cxn modelId="{ED1D6552-EEC9-4D08-998D-1C2B0936C0D1}" type="presOf" srcId="{B18183C3-C3C3-41F8-B73F-4C5071E76CB1}" destId="{68E1EAD8-1700-40C6-90F7-FE945B16A91C}" srcOrd="1" destOrd="0" presId="urn:microsoft.com/office/officeart/2005/8/layout/orgChart1"/>
    <dgm:cxn modelId="{7FB29B2F-95BE-474C-BD76-C0FAA05FF604}" type="presOf" srcId="{A9FB0C3B-1768-4CBF-86A4-5FB4D79FF254}" destId="{DA04216C-E37A-4435-A6A1-D0D5727E05EE}" srcOrd="0" destOrd="0" presId="urn:microsoft.com/office/officeart/2005/8/layout/orgChart1"/>
    <dgm:cxn modelId="{333BCF4E-3787-4D1D-82C8-26D05E39108A}" type="presOf" srcId="{DC884DF0-2E68-404D-BF60-C128F61A0D17}" destId="{4880D272-0FD1-44E9-9BC7-A6689AE4D256}" srcOrd="0" destOrd="0" presId="urn:microsoft.com/office/officeart/2005/8/layout/orgChart1"/>
    <dgm:cxn modelId="{3F0CAA87-ECCE-4210-91B2-1DBBC6ECD3E3}" srcId="{19071F66-2F6B-4909-B997-1C1648E117C3}" destId="{89EB9DA6-CB65-4EAF-8048-7F1B74103A5F}" srcOrd="0" destOrd="0" parTransId="{94339216-5D31-4954-8DC1-6BAC1E81C18C}" sibTransId="{6ECECE64-CCE4-43CE-AA79-716E85D692FC}"/>
    <dgm:cxn modelId="{C8567B86-DC92-4CB0-80E5-7C64C99D3C00}" type="presOf" srcId="{F6C653D4-C70B-4C56-B070-136C230771C3}" destId="{A2D0A61C-59F4-4EF3-90A3-7D11201D024E}" srcOrd="0" destOrd="0" presId="urn:microsoft.com/office/officeart/2005/8/layout/orgChart1"/>
    <dgm:cxn modelId="{5C69786C-D454-48D2-B78E-607AE56C1D34}" type="presOf" srcId="{03D4176B-BAF9-4CA3-A3FB-4A28C3620836}" destId="{A2F12A15-3D52-43AC-9330-8094C04E8454}" srcOrd="0" destOrd="0" presId="urn:microsoft.com/office/officeart/2005/8/layout/orgChart1"/>
    <dgm:cxn modelId="{0737B24A-5341-4D9E-9F9F-E4CB57BD636D}" type="presOf" srcId="{221137D2-3F38-4515-B318-676E90C2CA97}" destId="{D1F35266-7206-4D59-B4BD-B8104F0638AF}" srcOrd="0" destOrd="0" presId="urn:microsoft.com/office/officeart/2005/8/layout/orgChart1"/>
    <dgm:cxn modelId="{828F7B36-22FA-4EDD-B142-19BFEFBE9085}" type="presOf" srcId="{C85FFA34-6FD4-4713-A809-39A00B9D1E7E}" destId="{C224BF6C-FB24-439D-8DF9-E2BC65C6EC0B}" srcOrd="0" destOrd="0" presId="urn:microsoft.com/office/officeart/2005/8/layout/orgChart1"/>
    <dgm:cxn modelId="{E8DA757F-C55E-417F-A022-5BE0F7BB06B4}" type="presOf" srcId="{9180AC6F-067E-4ED1-BE4A-AAF52113D741}" destId="{4867CF35-7BCA-4493-9D54-F81390598963}" srcOrd="1" destOrd="0" presId="urn:microsoft.com/office/officeart/2005/8/layout/orgChart1"/>
    <dgm:cxn modelId="{6F7E9443-8673-468A-9FAC-9830847554F4}" type="presOf" srcId="{319EDD1F-34FF-4799-81EC-89EDDFA87FE3}" destId="{CBBD4E3E-EFA6-4E8D-AA6B-27C01D6FDFF7}" srcOrd="0" destOrd="0" presId="urn:microsoft.com/office/officeart/2005/8/layout/orgChart1"/>
    <dgm:cxn modelId="{8348FBF9-BB48-432D-B8A0-0187A6CF095B}" type="presOf" srcId="{57090B4C-C0B4-4DE8-A04C-9E0586BB3FE3}" destId="{9751F582-270F-4FD9-8A31-E85F64717F8B}" srcOrd="0" destOrd="0" presId="urn:microsoft.com/office/officeart/2005/8/layout/orgChart1"/>
    <dgm:cxn modelId="{E8948634-76E0-4C9C-9299-E2350A891598}" type="presOf" srcId="{1883CBB7-6F55-4679-99AA-98ECDB20D82F}" destId="{8E875A80-B738-44A7-B07C-21C2C27D3F2B}" srcOrd="0" destOrd="0" presId="urn:microsoft.com/office/officeart/2005/8/layout/orgChart1"/>
    <dgm:cxn modelId="{81CD9C1E-71E2-46F4-8D06-CC1C4DA0C35C}" type="presOf" srcId="{3D77979A-B275-4D8B-B1A7-BDB159EDB6FD}" destId="{B351E001-A616-4D2A-AC35-12E3671DB416}" srcOrd="0" destOrd="0" presId="urn:microsoft.com/office/officeart/2005/8/layout/orgChart1"/>
    <dgm:cxn modelId="{EEC15C95-DBB6-4290-BEF5-0D01E997AC75}" type="presOf" srcId="{12F2DABA-84F6-4D2C-B368-4EE841EA3012}" destId="{FC666054-A8CB-4A42-92A6-BD3D4D179BA5}" srcOrd="1" destOrd="0" presId="urn:microsoft.com/office/officeart/2005/8/layout/orgChart1"/>
    <dgm:cxn modelId="{96A257D3-9C01-4C1C-920E-956262C7C120}" srcId="{89EB9DA6-CB65-4EAF-8048-7F1B74103A5F}" destId="{15E1D753-E966-4A40-A810-23917E5AC420}" srcOrd="5" destOrd="0" parTransId="{1A226A0A-B00A-4E5C-849D-8B970E770E7D}" sibTransId="{25EADD25-44D5-4F56-81E3-B40E5C949761}"/>
    <dgm:cxn modelId="{44D1EE51-8275-4791-8620-EA5B01EBBCFB}" type="presOf" srcId="{2C74C2F1-4B76-4ED3-9994-E185FC128436}" destId="{D0080340-3E94-482B-9E65-BCD8558BD4B8}" srcOrd="0" destOrd="0" presId="urn:microsoft.com/office/officeart/2005/8/layout/orgChart1"/>
    <dgm:cxn modelId="{B3DA021A-0D19-4554-AAE2-FC354B5A609F}" type="presOf" srcId="{36502135-E07F-4546-85E3-7B7C5765DE84}" destId="{B0E3D7F3-0A0B-4589-AD5E-CC66A7AFA144}" srcOrd="0" destOrd="0" presId="urn:microsoft.com/office/officeart/2005/8/layout/orgChart1"/>
    <dgm:cxn modelId="{EBBD71BE-4AAD-4EF9-9BF1-1B53ECB3209C}" type="presOf" srcId="{B5B5843B-6FC6-4C0F-8C33-EDDDE958D4A7}" destId="{397E696E-68A8-4D6B-AF6F-8BD372F23FE5}" srcOrd="1" destOrd="0" presId="urn:microsoft.com/office/officeart/2005/8/layout/orgChart1"/>
    <dgm:cxn modelId="{8C0CE4A1-66E7-4FD2-BB90-F6CD4330F60D}" type="presOf" srcId="{0D1830DD-D096-4CD2-936B-C48CB3853853}" destId="{2DB5BC28-C04C-418B-82EB-7CF45BB715A9}" srcOrd="0" destOrd="0" presId="urn:microsoft.com/office/officeart/2005/8/layout/orgChart1"/>
    <dgm:cxn modelId="{13F35722-D99D-4B23-B021-515D02A692E3}" type="presOf" srcId="{B18183C3-C3C3-41F8-B73F-4C5071E76CB1}" destId="{9E814F37-F5A9-4CE6-ADA4-F3ABD56097E6}" srcOrd="0" destOrd="0" presId="urn:microsoft.com/office/officeart/2005/8/layout/orgChart1"/>
    <dgm:cxn modelId="{376D07B7-A7F3-4A38-AE84-2AA4E72EDC2A}" type="presOf" srcId="{577111B9-C8D0-40E0-BE89-036BC16D3277}" destId="{A4B77561-6974-4494-9B41-71241143F397}" srcOrd="1" destOrd="0" presId="urn:microsoft.com/office/officeart/2005/8/layout/orgChart1"/>
    <dgm:cxn modelId="{DFB6AE01-C6F7-4161-B6FB-431ADB0C8895}" srcId="{221137D2-3F38-4515-B318-676E90C2CA97}" destId="{B5B5843B-6FC6-4C0F-8C33-EDDDE958D4A7}" srcOrd="0" destOrd="0" parTransId="{449EDA93-15F6-467D-9A73-C2DA4070FE51}" sibTransId="{A103B145-42C3-47F8-A8CF-EB826A02F340}"/>
    <dgm:cxn modelId="{F1BBC4C7-7BC6-46BA-BF3D-DD3D33CD6240}" type="presOf" srcId="{14AF38FE-5D8F-497A-BA3C-CBE025A58AF5}" destId="{DE9F19D4-C89E-4677-9163-3C88FCB43850}" srcOrd="0" destOrd="0" presId="urn:microsoft.com/office/officeart/2005/8/layout/orgChart1"/>
    <dgm:cxn modelId="{E49F27C7-C295-4C76-8B9E-576E5E90963A}" type="presOf" srcId="{153470F8-4A40-44F2-8045-EC8E3156E3A9}" destId="{F03907E8-6C1F-4025-9097-4CD513975656}" srcOrd="1" destOrd="0" presId="urn:microsoft.com/office/officeart/2005/8/layout/orgChart1"/>
    <dgm:cxn modelId="{3FCDCF1E-A780-48AF-9A78-C7728B05962A}" type="presOf" srcId="{DB209877-5DC9-49CD-AC9E-67B5D1E0AB0F}" destId="{1BD825FD-830A-49DF-88AF-16D0E54FE0B1}" srcOrd="1" destOrd="0" presId="urn:microsoft.com/office/officeart/2005/8/layout/orgChart1"/>
    <dgm:cxn modelId="{9B030986-4650-41A1-8735-8C322FFDD18E}" srcId="{EC76450B-6876-43CE-8D34-FFDDEE5AF729}" destId="{33926415-6A08-4CBE-9D56-727C7E358919}" srcOrd="0" destOrd="0" parTransId="{CEEC0F25-36D9-4BB1-AE79-DD705A0D65FB}" sibTransId="{692EAB45-2F11-44FB-9CC1-CD6848CC2D4A}"/>
    <dgm:cxn modelId="{1F435AD7-0212-4C9C-8422-36C987219935}" srcId="{95F0CD35-5CE4-4BF4-B161-DDB4D579ED3C}" destId="{C85FFA34-6FD4-4713-A809-39A00B9D1E7E}" srcOrd="0" destOrd="0" parTransId="{F6C653D4-C70B-4C56-B070-136C230771C3}" sibTransId="{143026C3-4781-4604-A213-FE03B7B6D9CC}"/>
    <dgm:cxn modelId="{DDAC955F-EB30-45C9-9077-FEB0D8870067}" type="presOf" srcId="{95F0CD35-5CE4-4BF4-B161-DDB4D579ED3C}" destId="{717144F2-15E6-4913-B5AF-DAF5DC22B0A8}" srcOrd="1" destOrd="0" presId="urn:microsoft.com/office/officeart/2005/8/layout/orgChart1"/>
    <dgm:cxn modelId="{21BBB3D1-0983-45F3-9DDE-572D1CEA3542}" type="presOf" srcId="{2C74C2F1-4B76-4ED3-9994-E185FC128436}" destId="{90D194E0-1F2E-4AEB-B67B-B5694FE04E31}" srcOrd="1" destOrd="0" presId="urn:microsoft.com/office/officeart/2005/8/layout/orgChart1"/>
    <dgm:cxn modelId="{0170F79D-7156-4814-8BF9-5B236366E394}" srcId="{14AF38FE-5D8F-497A-BA3C-CBE025A58AF5}" destId="{4C1B3B7F-5581-4CE9-8075-6FB81C315A3E}" srcOrd="1" destOrd="0" parTransId="{1EBFC7FE-02C0-40AD-915F-6064F8B7D399}" sibTransId="{67ED94FE-3AFE-444F-8BCD-42E3A40E4A4F}"/>
    <dgm:cxn modelId="{2EB9063C-2DFE-4780-BD38-4DE7607BFEE0}" type="presOf" srcId="{B132F03F-BF15-47D1-9892-429FA658F408}" destId="{975756C0-A38B-4F6F-82CF-DCC76A644794}" srcOrd="0" destOrd="0" presId="urn:microsoft.com/office/officeart/2005/8/layout/orgChart1"/>
    <dgm:cxn modelId="{4734B79B-CF73-48FC-B47C-E9D01AB1514B}" type="presOf" srcId="{C8BEAF79-CBCA-4018-83F5-BA0D1FE40BE6}" destId="{D91CD1E1-2721-43ED-86FC-B4827E8C5876}" srcOrd="0" destOrd="0" presId="urn:microsoft.com/office/officeart/2005/8/layout/orgChart1"/>
    <dgm:cxn modelId="{1D000AE9-33A3-441E-9B5C-2C3E28D59B03}" type="presOf" srcId="{C6860564-1954-4484-8AF7-6AEAD465A212}" destId="{371A6F00-89EC-4EC8-9793-D0E35680632A}" srcOrd="1" destOrd="0" presId="urn:microsoft.com/office/officeart/2005/8/layout/orgChart1"/>
    <dgm:cxn modelId="{8DC3569B-32FD-4ABE-9744-24D7228DE457}" type="presOf" srcId="{1EBFC7FE-02C0-40AD-915F-6064F8B7D399}" destId="{69DE878D-E1E1-4ACC-A701-25B39D1CE095}" srcOrd="0" destOrd="0" presId="urn:microsoft.com/office/officeart/2005/8/layout/orgChart1"/>
    <dgm:cxn modelId="{9772008C-F210-4C73-95C7-673F795F387F}" type="presOf" srcId="{EC76450B-6876-43CE-8D34-FFDDEE5AF729}" destId="{D884F3FE-78CC-419F-991E-774761D99B4F}" srcOrd="0" destOrd="0" presId="urn:microsoft.com/office/officeart/2005/8/layout/orgChart1"/>
    <dgm:cxn modelId="{DF0CEC64-9F9C-460E-9179-BEA472813B9D}" srcId="{95F0CD35-5CE4-4BF4-B161-DDB4D579ED3C}" destId="{7F4BD890-10DA-43D9-BFE0-7D125DA3607B}" srcOrd="1" destOrd="0" parTransId="{626B9159-155A-4D44-AE82-2188B406C0D2}" sibTransId="{F89F8829-5974-435D-AE2F-76D656419C73}"/>
    <dgm:cxn modelId="{67FCC33A-6C00-44F5-B939-80C730587538}" type="presOf" srcId="{E655529F-4ACA-4B44-BF3B-878283BA4B81}" destId="{782A25F8-FC5B-4D9A-9150-592E8D924D15}" srcOrd="0" destOrd="0" presId="urn:microsoft.com/office/officeart/2005/8/layout/orgChart1"/>
    <dgm:cxn modelId="{51FEDA57-D39D-4595-8BA0-8061340C302F}" srcId="{EC76450B-6876-43CE-8D34-FFDDEE5AF729}" destId="{B18183C3-C3C3-41F8-B73F-4C5071E76CB1}" srcOrd="1" destOrd="0" parTransId="{7DD78B87-A5AC-49A2-9219-8CFF3BEC5EDF}" sibTransId="{A7E33826-76C3-48C2-9961-90AC890A6014}"/>
    <dgm:cxn modelId="{0066A085-47CA-41C7-8326-526C53B4017C}" srcId="{64454608-DA8A-4D17-A76A-84C923B833F0}" destId="{3D77979A-B275-4D8B-B1A7-BDB159EDB6FD}" srcOrd="1" destOrd="0" parTransId="{0D1830DD-D096-4CD2-936B-C48CB3853853}" sibTransId="{A2705A19-449D-4DBE-94C3-AC2D76C534FC}"/>
    <dgm:cxn modelId="{25655237-3862-46F0-B5F4-F086F6B22AB9}" srcId="{89EB9DA6-CB65-4EAF-8048-7F1B74103A5F}" destId="{95F0CD35-5CE4-4BF4-B161-DDB4D579ED3C}" srcOrd="0" destOrd="0" parTransId="{C8BEAF79-CBCA-4018-83F5-BA0D1FE40BE6}" sibTransId="{72F769E6-7100-4897-83D3-1F275ADFE1CB}"/>
    <dgm:cxn modelId="{2332DA43-42E8-4083-9BEA-92C0099C4512}" type="presOf" srcId="{AE21020E-E304-4388-A994-C9793E9C0C7C}" destId="{AECD48FA-838C-4939-AA6B-808841770CAD}" srcOrd="0" destOrd="0" presId="urn:microsoft.com/office/officeart/2005/8/layout/orgChart1"/>
    <dgm:cxn modelId="{096182CF-9C42-43ED-B5EC-EADE4C9F482F}" srcId="{12F2DABA-84F6-4D2C-B368-4EE841EA3012}" destId="{2C74C2F1-4B76-4ED3-9994-E185FC128436}" srcOrd="0" destOrd="0" parTransId="{319EDD1F-34FF-4799-81EC-89EDDFA87FE3}" sibTransId="{016F7718-DB45-496A-B0F0-4955BA34273F}"/>
    <dgm:cxn modelId="{3B13777B-DF56-4D00-9369-15E203A7D514}" type="presOf" srcId="{F4143C1E-44A1-436C-A730-E32B4E274930}" destId="{6BA2CAB5-6259-4D19-9316-A1395EB921A7}" srcOrd="0" destOrd="0" presId="urn:microsoft.com/office/officeart/2005/8/layout/orgChart1"/>
    <dgm:cxn modelId="{9B7ED347-73F9-4F0F-B5D2-A4F83686260D}" type="presOf" srcId="{15E1D753-E966-4A40-A810-23917E5AC420}" destId="{37C491C8-0AE5-4D1D-A6CE-5EB7A15502B2}" srcOrd="0" destOrd="0" presId="urn:microsoft.com/office/officeart/2005/8/layout/orgChart1"/>
    <dgm:cxn modelId="{D9535C78-7BF9-4BD9-B01C-FBE349E91545}" type="presOf" srcId="{3D77979A-B275-4D8B-B1A7-BDB159EDB6FD}" destId="{4A9E573C-3660-4B70-934E-1EF80E9FF7D7}" srcOrd="1" destOrd="0" presId="urn:microsoft.com/office/officeart/2005/8/layout/orgChart1"/>
    <dgm:cxn modelId="{5AB39BD0-6633-4D0C-8B8C-1C0308F51FF3}" type="presOf" srcId="{5C195CB2-59F3-4092-9896-DE769F237E0F}" destId="{B5AFBAE1-9764-4E97-B8BB-7CB2060FFC44}" srcOrd="1" destOrd="0" presId="urn:microsoft.com/office/officeart/2005/8/layout/orgChart1"/>
    <dgm:cxn modelId="{7E063E44-CE1B-4F35-A0DC-E594B8DA7119}" srcId="{03D4176B-BAF9-4CA3-A3FB-4A28C3620836}" destId="{EC76450B-6876-43CE-8D34-FFDDEE5AF729}" srcOrd="0" destOrd="0" parTransId="{B46980BF-FBB0-41A2-882E-14960D7F37C4}" sibTransId="{5E8F809E-5974-4D39-87B6-E8844F395B30}"/>
    <dgm:cxn modelId="{2D1206DD-266A-49AB-87D9-DE840665F4BE}" srcId="{15E1D753-E966-4A40-A810-23917E5AC420}" destId="{ADD1ED6B-9DE7-4658-AAC9-371306483AE9}" srcOrd="0" destOrd="0" parTransId="{36502135-E07F-4546-85E3-7B7C5765DE84}" sibTransId="{9C548A9C-43A6-4533-BD9E-3C1CF3E32E41}"/>
    <dgm:cxn modelId="{A3349FA9-8BFC-4ED8-AD12-E093C6769C64}" type="presOf" srcId="{15E1D753-E966-4A40-A810-23917E5AC420}" destId="{478276CA-B693-4559-944F-FA46D9E61469}" srcOrd="1" destOrd="0" presId="urn:microsoft.com/office/officeart/2005/8/layout/orgChart1"/>
    <dgm:cxn modelId="{3A30BE4F-3E93-4A97-B044-A3A2A3EB11B0}" srcId="{89EB9DA6-CB65-4EAF-8048-7F1B74103A5F}" destId="{03D4176B-BAF9-4CA3-A3FB-4A28C3620836}" srcOrd="4" destOrd="0" parTransId="{D1E71035-EABB-4922-AC68-F08A9C72FB67}" sibTransId="{3C88F44D-6196-41EB-A683-546858094004}"/>
    <dgm:cxn modelId="{BB53E3BE-3774-4518-9700-3E4A59633DE8}" type="presOf" srcId="{1A226A0A-B00A-4E5C-849D-8B970E770E7D}" destId="{2CE76B84-A884-41A9-9F5A-E7F44276C8A8}" srcOrd="0" destOrd="0" presId="urn:microsoft.com/office/officeart/2005/8/layout/orgChart1"/>
    <dgm:cxn modelId="{52D59D07-FCD4-4C81-87B0-3AD7E93F427D}" type="presOf" srcId="{5376586C-E9B6-4C69-AC90-DE5A8350BA1A}" destId="{5404CA28-CB32-4434-9DA6-3FBAD99AAAB8}" srcOrd="0" destOrd="0" presId="urn:microsoft.com/office/officeart/2005/8/layout/orgChart1"/>
    <dgm:cxn modelId="{ED74FEB4-CD31-44DA-8B2E-1DB280F0C6D7}" type="presOf" srcId="{C9151057-A9A0-41E7-9545-A5F01430A1AC}" destId="{CDA6C777-27F9-4797-BC6D-BF28DD2BA5E8}" srcOrd="0" destOrd="0" presId="urn:microsoft.com/office/officeart/2005/8/layout/orgChart1"/>
    <dgm:cxn modelId="{56F7F465-889C-4D78-8B28-C87F224C8FD0}" type="presOf" srcId="{7DD78B87-A5AC-49A2-9219-8CFF3BEC5EDF}" destId="{5F38F9A0-545E-4D7A-BC33-5B1CC161E04B}" srcOrd="0" destOrd="0" presId="urn:microsoft.com/office/officeart/2005/8/layout/orgChart1"/>
    <dgm:cxn modelId="{7E13AAE6-6408-4145-B60B-F6EFF3CD7D9A}" type="presOf" srcId="{AC5C41F6-9EB7-4FEA-BAD2-CE5E54F9C385}" destId="{2EC7BFBB-559C-45BF-A77C-100143AC1828}" srcOrd="1" destOrd="0" presId="urn:microsoft.com/office/officeart/2005/8/layout/orgChart1"/>
    <dgm:cxn modelId="{99A7ADEA-AF75-472D-B36D-036256137161}" type="presOf" srcId="{CEEC0F25-36D9-4BB1-AE79-DD705A0D65FB}" destId="{1D1A3DC5-7243-4A76-AC1D-57500E0F829D}" srcOrd="0" destOrd="0" presId="urn:microsoft.com/office/officeart/2005/8/layout/orgChart1"/>
    <dgm:cxn modelId="{1988488A-5AF8-4673-A3C6-CADA3D6D30FE}" type="presOf" srcId="{B0ADF403-BC3D-4B2D-BA01-75891FD00DE5}" destId="{E9F4E1C4-C64F-41AA-9E40-2082D7A388AE}" srcOrd="0" destOrd="0" presId="urn:microsoft.com/office/officeart/2005/8/layout/orgChart1"/>
    <dgm:cxn modelId="{BC118165-9A1F-47BE-99F1-96AE0AD6CBFB}" type="presOf" srcId="{CD6EE8A8-B9DF-441F-BA8D-3A69020BF4FF}" destId="{D83BA3A3-1BF3-4A8B-995E-CF1C3DF68C2A}" srcOrd="0" destOrd="0" presId="urn:microsoft.com/office/officeart/2005/8/layout/orgChart1"/>
    <dgm:cxn modelId="{5523413C-F791-4E7A-A2BC-E7EF64559866}" type="presOf" srcId="{D781CB83-2503-40F7-8A71-E28827679547}" destId="{97B180AF-6BF4-4C82-9638-34E6AB4E28EA}" srcOrd="0" destOrd="0" presId="urn:microsoft.com/office/officeart/2005/8/layout/orgChart1"/>
    <dgm:cxn modelId="{F45E0331-470B-4DCB-AFFB-2BDE9CB0676C}" type="presOf" srcId="{12F2DABA-84F6-4D2C-B368-4EE841EA3012}" destId="{C2275330-EF3E-4A02-8610-3C49CA3C2E96}" srcOrd="0" destOrd="0" presId="urn:microsoft.com/office/officeart/2005/8/layout/orgChart1"/>
    <dgm:cxn modelId="{10174113-7CC8-442A-A255-02D6A9004327}" type="presOf" srcId="{D897E481-310E-42EE-94C4-F24CE4F8B427}" destId="{84D97724-2178-47CF-B5D2-37DDF0A66214}" srcOrd="0" destOrd="0" presId="urn:microsoft.com/office/officeart/2005/8/layout/orgChart1"/>
    <dgm:cxn modelId="{5BBE37D0-DDF9-4273-936E-A80590D3B7BB}" type="presOf" srcId="{D781CB83-2503-40F7-8A71-E28827679547}" destId="{66FE9FC1-5FBC-483C-8E40-905F3CDF503F}" srcOrd="1" destOrd="0" presId="urn:microsoft.com/office/officeart/2005/8/layout/orgChart1"/>
    <dgm:cxn modelId="{D9876C45-B519-4671-A2EB-D35572D744E8}" type="presOf" srcId="{33926415-6A08-4CBE-9D56-727C7E358919}" destId="{850ACEEA-5A2A-4041-AD87-1E40A7DB0AE1}" srcOrd="0" destOrd="0" presId="urn:microsoft.com/office/officeart/2005/8/layout/orgChart1"/>
    <dgm:cxn modelId="{C75C73BF-F19A-4DEE-9BBE-9E213AE44615}" type="presOf" srcId="{89EB9DA6-CB65-4EAF-8048-7F1B74103A5F}" destId="{C0B5A6B1-8E32-4DA7-B532-E087B286B525}" srcOrd="0" destOrd="0" presId="urn:microsoft.com/office/officeart/2005/8/layout/orgChart1"/>
    <dgm:cxn modelId="{26D54044-1494-4C66-9F94-96B117606C0B}" srcId="{64454608-DA8A-4D17-A76A-84C923B833F0}" destId="{CD6EE8A8-B9DF-441F-BA8D-3A69020BF4FF}" srcOrd="0" destOrd="0" parTransId="{E655529F-4ACA-4B44-BF3B-878283BA4B81}" sibTransId="{39AA12A4-577F-4B8C-BF4A-2C0A7EDCABFD}"/>
    <dgm:cxn modelId="{0C8933B1-A42D-46F8-A760-1E6A5B1E637C}" srcId="{B0ADF403-BC3D-4B2D-BA01-75891FD00DE5}" destId="{DC884DF0-2E68-404D-BF60-C128F61A0D17}" srcOrd="0" destOrd="0" parTransId="{1883CBB7-6F55-4679-99AA-98ECDB20D82F}" sibTransId="{4BFCAD78-AEC5-4839-8F25-E54E71AC45B5}"/>
    <dgm:cxn modelId="{42A5AFD2-2E13-4575-A52C-F637C5E8687D}" type="presOf" srcId="{03D4176B-BAF9-4CA3-A3FB-4A28C3620836}" destId="{77C0CC84-EBE4-4954-9170-F2A255878A5F}" srcOrd="1" destOrd="0" presId="urn:microsoft.com/office/officeart/2005/8/layout/orgChart1"/>
    <dgm:cxn modelId="{D90FE138-9C76-4B30-BF3E-43AF8CA7EFDD}" type="presOf" srcId="{B46980BF-FBB0-41A2-882E-14960D7F37C4}" destId="{23D67F7A-9936-48E5-BE92-9D136BAA33C7}" srcOrd="0" destOrd="0" presId="urn:microsoft.com/office/officeart/2005/8/layout/orgChart1"/>
    <dgm:cxn modelId="{54A5FB96-9390-4135-BA87-CA66A6FD56F5}" type="presOf" srcId="{DB209877-5DC9-49CD-AC9E-67B5D1E0AB0F}" destId="{165A33D5-5729-4152-B996-A1A3A92F6828}" srcOrd="0" destOrd="0" presId="urn:microsoft.com/office/officeart/2005/8/layout/orgChart1"/>
    <dgm:cxn modelId="{B03D047C-7919-4923-9939-730088B98C5F}" srcId="{89EB9DA6-CB65-4EAF-8048-7F1B74103A5F}" destId="{577111B9-C8D0-40E0-BE89-036BC16D3277}" srcOrd="1" destOrd="0" parTransId="{7076FDEF-423E-40C0-B4F4-0D8676600F65}" sibTransId="{BDD6C381-FC92-4452-B5AA-0745DD972723}"/>
    <dgm:cxn modelId="{A7D41E9B-9950-4C35-B7E2-17E837798238}" type="presOf" srcId="{D1E71035-EABB-4922-AC68-F08A9C72FB67}" destId="{804A2709-51CE-4FB5-8543-0809117FE4F1}" srcOrd="0" destOrd="0" presId="urn:microsoft.com/office/officeart/2005/8/layout/orgChart1"/>
    <dgm:cxn modelId="{B1F2384C-7D3D-44E1-A9E9-82CA91737BC4}" type="presOf" srcId="{DC884DF0-2E68-404D-BF60-C128F61A0D17}" destId="{27934910-0AA7-43A4-B32A-A00385590F77}" srcOrd="1" destOrd="0" presId="urn:microsoft.com/office/officeart/2005/8/layout/orgChart1"/>
    <dgm:cxn modelId="{C9C11439-EB0C-4C1A-BC1A-B1CF7FCA50DC}" srcId="{89EB9DA6-CB65-4EAF-8048-7F1B74103A5F}" destId="{AC5C41F6-9EB7-4FEA-BAD2-CE5E54F9C385}" srcOrd="3" destOrd="0" parTransId="{D897E481-310E-42EE-94C4-F24CE4F8B427}" sibTransId="{240C4D23-014D-4C26-A0BE-D395B86E1046}"/>
    <dgm:cxn modelId="{D0B17AB2-09F6-4796-AF02-92D5138E981A}" type="presOf" srcId="{ADD1ED6B-9DE7-4658-AAC9-371306483AE9}" destId="{E23D3487-73C3-46FF-9406-3A6767CCA743}" srcOrd="0" destOrd="0" presId="urn:microsoft.com/office/officeart/2005/8/layout/orgChart1"/>
    <dgm:cxn modelId="{F5CA50FB-CCE5-41CA-8717-1C5CCA7D7457}" srcId="{7F4BD890-10DA-43D9-BFE0-7D125DA3607B}" destId="{D781CB83-2503-40F7-8A71-E28827679547}" srcOrd="1" destOrd="0" parTransId="{20572C2D-D2FC-4321-AE5A-D89340997E55}" sibTransId="{44DD2158-AD71-418F-B326-E7717C8BB6E6}"/>
    <dgm:cxn modelId="{2450FF2E-DFC7-4506-8FCD-86437700F325}" type="presOf" srcId="{E6CAB8CF-D687-438D-8D19-6B2349DA7828}" destId="{A0304D00-47C6-4167-9073-21AC273D4F71}" srcOrd="0" destOrd="0" presId="urn:microsoft.com/office/officeart/2005/8/layout/orgChart1"/>
    <dgm:cxn modelId="{E6369434-FD80-4428-AFF5-657D14674619}" type="presOf" srcId="{14AF38FE-5D8F-497A-BA3C-CBE025A58AF5}" destId="{B3606B89-8BC0-461B-A5D8-1544AA577311}" srcOrd="1" destOrd="0" presId="urn:microsoft.com/office/officeart/2005/8/layout/orgChart1"/>
    <dgm:cxn modelId="{E2012274-7600-49F1-86FA-75591AB68570}" type="presOf" srcId="{4C1B3B7F-5581-4CE9-8075-6FB81C315A3E}" destId="{4ECE31FB-C20E-4F82-A0D1-E710F680144A}" srcOrd="0" destOrd="0" presId="urn:microsoft.com/office/officeart/2005/8/layout/orgChart1"/>
    <dgm:cxn modelId="{72E7A876-AB2D-4D90-B3EA-537EE8D74134}" srcId="{AC5C41F6-9EB7-4FEA-BAD2-CE5E54F9C385}" destId="{14AF38FE-5D8F-497A-BA3C-CBE025A58AF5}" srcOrd="0" destOrd="0" parTransId="{805E4BD3-2695-4A85-BDFF-944AF63D3225}" sibTransId="{C3E80914-E837-4543-BBFD-C05897ADB90C}"/>
    <dgm:cxn modelId="{BA49E4C6-E83C-485E-90E6-C82739445D8E}" type="presOf" srcId="{BC8BD6DD-503E-4BE8-92C9-C3465A6BEC6E}" destId="{10DEE15C-7EB7-4F02-A6AB-5F0D205C6639}" srcOrd="0" destOrd="0" presId="urn:microsoft.com/office/officeart/2005/8/layout/orgChart1"/>
    <dgm:cxn modelId="{C175CB55-E7E4-4DFE-AF4C-F133B90B9B67}" type="presOf" srcId="{2B3D6CE0-837B-4175-AA96-5894A10765FC}" destId="{0FD17722-C56B-4898-B600-E5A0844512EF}" srcOrd="0" destOrd="0" presId="urn:microsoft.com/office/officeart/2005/8/layout/orgChart1"/>
    <dgm:cxn modelId="{76971C95-72CF-4343-9DEC-36C7A5CCAD41}" srcId="{577111B9-C8D0-40E0-BE89-036BC16D3277}" destId="{5376586C-E9B6-4C69-AC90-DE5A8350BA1A}" srcOrd="1" destOrd="0" parTransId="{C9151057-A9A0-41E7-9545-A5F01430A1AC}" sibTransId="{764BAD56-B106-4EC6-91B4-437D1ED476BE}"/>
    <dgm:cxn modelId="{835A9318-C4F0-411C-95AF-6B7FBF38984C}" type="presOf" srcId="{33926415-6A08-4CBE-9D56-727C7E358919}" destId="{B2CD53BB-EDC1-4822-B5E4-517FB1D37AB3}" srcOrd="1" destOrd="0" presId="urn:microsoft.com/office/officeart/2005/8/layout/orgChart1"/>
    <dgm:cxn modelId="{45DAAEEF-CFBC-4267-9E67-A29252E56A54}" type="presOf" srcId="{153470F8-4A40-44F2-8045-EC8E3156E3A9}" destId="{1639DC88-B7D2-4F28-B16C-E672B41C7424}" srcOrd="0" destOrd="0" presId="urn:microsoft.com/office/officeart/2005/8/layout/orgChart1"/>
    <dgm:cxn modelId="{1FB33CB5-7431-45B9-B203-7F3A6EC60218}" type="presOf" srcId="{19071F66-2F6B-4909-B997-1C1648E117C3}" destId="{57DFA4F7-E4DC-4EE1-8FF0-E8BA674EFB34}" srcOrd="0" destOrd="0" presId="urn:microsoft.com/office/officeart/2005/8/layout/orgChart1"/>
    <dgm:cxn modelId="{3186E606-47DD-4381-AAD3-CB319E044716}" srcId="{12F2DABA-84F6-4D2C-B368-4EE841EA3012}" destId="{45B4AC7F-638E-46B7-B8FD-8F7A9FEB8A4A}" srcOrd="1" destOrd="0" parTransId="{2B3D6CE0-837B-4175-AA96-5894A10765FC}" sibTransId="{AE450F72-2500-4E00-B19C-B624962B6085}"/>
    <dgm:cxn modelId="{65FE1059-C810-4C28-99D9-DD11531D7BD4}" type="presOf" srcId="{27E490CC-1F6B-4721-8659-7390E28CFE85}" destId="{612DB4E2-E912-43D4-9414-91E47C30A188}" srcOrd="0" destOrd="0" presId="urn:microsoft.com/office/officeart/2005/8/layout/orgChart1"/>
    <dgm:cxn modelId="{0337A246-4D4E-488C-BF27-674FE1AB50DF}" srcId="{14AF38FE-5D8F-497A-BA3C-CBE025A58AF5}" destId="{5C195CB2-59F3-4092-9896-DE769F237E0F}" srcOrd="3" destOrd="0" parTransId="{20930CFA-C0EE-4389-B279-C988A6D491B0}" sibTransId="{136CBC11-D8A3-4C0E-9259-5ADE93FE5BAB}"/>
    <dgm:cxn modelId="{7FCA0D06-7EE8-483C-964B-1F26068F5B8D}" type="presOf" srcId="{4C1B3B7F-5581-4CE9-8075-6FB81C315A3E}" destId="{406C055A-B730-4876-9C88-938B6F3FDAE6}" srcOrd="1" destOrd="0" presId="urn:microsoft.com/office/officeart/2005/8/layout/orgChart1"/>
    <dgm:cxn modelId="{DC884D6D-E83B-4104-A02C-0647855C0B80}" type="presOf" srcId="{9E526CFC-0C3D-49D9-8F26-647C53DDCC22}" destId="{9C334EC7-076E-4461-A5C0-88F6305C2D2C}" srcOrd="0" destOrd="0" presId="urn:microsoft.com/office/officeart/2005/8/layout/orgChart1"/>
    <dgm:cxn modelId="{767FC899-5E86-43AA-B573-C597F94B7D84}" type="presOf" srcId="{C85FFA34-6FD4-4713-A809-39A00B9D1E7E}" destId="{1BA57F63-0197-4195-9F2B-23707FDC88C8}" srcOrd="1" destOrd="0" presId="urn:microsoft.com/office/officeart/2005/8/layout/orgChart1"/>
    <dgm:cxn modelId="{CC9A7C17-1F7F-469A-8D55-5DE5EFCAC1BF}" type="presOf" srcId="{A0BABF3C-2AFC-460D-8810-D857B7D94552}" destId="{3BC8DD52-E371-4A6A-9240-52D151D8F9F1}" srcOrd="0" destOrd="0" presId="urn:microsoft.com/office/officeart/2005/8/layout/orgChart1"/>
    <dgm:cxn modelId="{EF6BDBE0-5128-4BA4-A5CA-F520AA28FCAA}" type="presOf" srcId="{405149AC-F5F4-49DD-8736-DBDB9845CCC3}" destId="{4BBE3D4F-4312-4BCD-A385-1F11B12645F2}" srcOrd="1" destOrd="0" presId="urn:microsoft.com/office/officeart/2005/8/layout/orgChart1"/>
    <dgm:cxn modelId="{6832AAC9-893C-4005-B41E-2626CB8C6ED1}" srcId="{89EB9DA6-CB65-4EAF-8048-7F1B74103A5F}" destId="{12F2DABA-84F6-4D2C-B368-4EE841EA3012}" srcOrd="2" destOrd="0" parTransId="{F4143C1E-44A1-436C-A730-E32B4E274930}" sibTransId="{81303C87-899F-40FB-BECB-78E1404FAFEA}"/>
    <dgm:cxn modelId="{564BD714-E330-4504-8ED0-B2A07F62AEA1}" type="presOf" srcId="{626B9159-155A-4D44-AE82-2188B406C0D2}" destId="{B5E9D5D6-A206-4AF9-8A2B-E6321F9610CD}" srcOrd="0" destOrd="0" presId="urn:microsoft.com/office/officeart/2005/8/layout/orgChart1"/>
    <dgm:cxn modelId="{29EB2666-DC73-4E5A-B09D-FC59C02B55CB}" type="presOf" srcId="{7F4BD890-10DA-43D9-BFE0-7D125DA3607B}" destId="{063F7326-A549-4C59-AD4A-23B80B1D2E54}" srcOrd="1" destOrd="0" presId="urn:microsoft.com/office/officeart/2005/8/layout/orgChart1"/>
    <dgm:cxn modelId="{928102B9-96C1-4BAC-8411-DCC274DB27AB}" srcId="{7F4BD890-10DA-43D9-BFE0-7D125DA3607B}" destId="{DB209877-5DC9-49CD-AC9E-67B5D1E0AB0F}" srcOrd="2" destOrd="0" parTransId="{B132F03F-BF15-47D1-9892-429FA658F408}" sibTransId="{1AB8FF8D-2C73-4E61-900A-9922D62F9C10}"/>
    <dgm:cxn modelId="{7EE06686-E2AF-4443-9083-0D743E3C066F}" type="presOf" srcId="{3C10517F-AA32-45E5-AE07-7C4CDE0F4C0D}" destId="{D29F9740-0CBD-43A8-B63B-1FD088B9A6A4}" srcOrd="0" destOrd="0" presId="urn:microsoft.com/office/officeart/2005/8/layout/orgChart1"/>
    <dgm:cxn modelId="{AF9E16F0-0C6F-407E-AC58-3B350BC852E2}" type="presOf" srcId="{CD6EE8A8-B9DF-441F-BA8D-3A69020BF4FF}" destId="{D436E1F1-5338-40C7-901B-ECE88378839C}" srcOrd="1" destOrd="0" presId="urn:microsoft.com/office/officeart/2005/8/layout/orgChart1"/>
    <dgm:cxn modelId="{44713ED9-9B06-4B7B-AC37-4B81E10F9E30}" type="presOf" srcId="{9180AC6F-067E-4ED1-BE4A-AAF52113D741}" destId="{B14B16D5-3C9F-4738-A81C-9D63755D74F6}" srcOrd="0" destOrd="0" presId="urn:microsoft.com/office/officeart/2005/8/layout/orgChart1"/>
    <dgm:cxn modelId="{EBF25873-B7E1-4389-A323-73091FEC6C13}" type="presOf" srcId="{64454608-DA8A-4D17-A76A-84C923B833F0}" destId="{58C57C9C-A595-4393-A54A-6B0158D7452F}" srcOrd="0" destOrd="0" presId="urn:microsoft.com/office/officeart/2005/8/layout/orgChart1"/>
    <dgm:cxn modelId="{B9B11337-CD3C-417D-8174-0B20D866DDE5}" type="presOf" srcId="{C6860564-1954-4484-8AF7-6AEAD465A212}" destId="{CAD00A85-0ECF-4913-AF67-A0EF0B9FCE2E}" srcOrd="0" destOrd="0" presId="urn:microsoft.com/office/officeart/2005/8/layout/orgChart1"/>
    <dgm:cxn modelId="{4E49D777-CC0E-411E-9514-C9CE64550168}" type="presOf" srcId="{AC5C41F6-9EB7-4FEA-BAD2-CE5E54F9C385}" destId="{AF00394E-3A7D-41A8-B13E-3D467C12FE1E}" srcOrd="0" destOrd="0" presId="urn:microsoft.com/office/officeart/2005/8/layout/orgChart1"/>
    <dgm:cxn modelId="{57B2289F-981E-4C57-8B49-19A4943FE99B}" type="presOf" srcId="{EC76450B-6876-43CE-8D34-FFDDEE5AF729}" destId="{009BCC12-4AB9-49E5-A844-F430D453B747}" srcOrd="1" destOrd="0" presId="urn:microsoft.com/office/officeart/2005/8/layout/orgChart1"/>
    <dgm:cxn modelId="{DE7B4D6E-8AE1-4F70-9882-1119FBEDE8ED}" srcId="{EC76450B-6876-43CE-8D34-FFDDEE5AF729}" destId="{9180AC6F-067E-4ED1-BE4A-AAF52113D741}" srcOrd="2" destOrd="0" parTransId="{A0BABF3C-2AFC-460D-8810-D857B7D94552}" sibTransId="{3ADEB99F-312A-4ED4-B75C-DF1E69C219D0}"/>
    <dgm:cxn modelId="{E110ECF6-7FAE-435B-BC66-8B0D75E212B9}" type="presOf" srcId="{89EB9DA6-CB65-4EAF-8048-7F1B74103A5F}" destId="{E1F3EA58-B666-4D7E-A255-C6C1AAB9F45C}" srcOrd="1" destOrd="0" presId="urn:microsoft.com/office/officeart/2005/8/layout/orgChart1"/>
    <dgm:cxn modelId="{47C85F62-50C5-44FF-9DE2-69C4139B88BA}" type="presOf" srcId="{ADD1ED6B-9DE7-4658-AAC9-371306483AE9}" destId="{C4100E80-1983-4357-92ED-825E8AF511F6}" srcOrd="1" destOrd="0" presId="urn:microsoft.com/office/officeart/2005/8/layout/orgChart1"/>
    <dgm:cxn modelId="{81A64406-4770-44FD-8455-C9468B8B053F}" type="presOf" srcId="{221137D2-3F38-4515-B318-676E90C2CA97}" destId="{2E5D245A-3CEE-493C-9A15-400553AE3D13}" srcOrd="1" destOrd="0" presId="urn:microsoft.com/office/officeart/2005/8/layout/orgChart1"/>
    <dgm:cxn modelId="{D870759F-510C-459B-ADA2-9D5A70AC543C}" type="presOf" srcId="{577111B9-C8D0-40E0-BE89-036BC16D3277}" destId="{F4D58563-DA5E-4B46-B590-635C44EAB2E2}" srcOrd="0" destOrd="0" presId="urn:microsoft.com/office/officeart/2005/8/layout/orgChart1"/>
    <dgm:cxn modelId="{DA62B8E7-2ACD-49AF-9127-053326FA96E1}" type="presOf" srcId="{64454608-DA8A-4D17-A76A-84C923B833F0}" destId="{5EF0F4DB-0682-4649-AFD7-5AE67610AB25}" srcOrd="1" destOrd="0" presId="urn:microsoft.com/office/officeart/2005/8/layout/orgChart1"/>
    <dgm:cxn modelId="{A95F0C65-457B-4D2C-B4F2-10740924C417}" type="presOf" srcId="{20572C2D-D2FC-4321-AE5A-D89340997E55}" destId="{F9E7B1DC-B275-4B62-B177-0AF19CC11E95}" srcOrd="0" destOrd="0" presId="urn:microsoft.com/office/officeart/2005/8/layout/orgChart1"/>
    <dgm:cxn modelId="{3E10B417-D645-43C2-88D8-0E5908505F1E}" type="presOf" srcId="{5C195CB2-59F3-4092-9896-DE769F237E0F}" destId="{6CF74213-02CB-4126-8EC1-22B6E6E4016A}" srcOrd="0" destOrd="0" presId="urn:microsoft.com/office/officeart/2005/8/layout/orgChart1"/>
    <dgm:cxn modelId="{7D2217E4-4413-4B80-A1AA-20E53224259A}" type="presOf" srcId="{45B4AC7F-638E-46B7-B8FD-8F7A9FEB8A4A}" destId="{D76FFBAD-4B54-4A74-A751-9635ADD84153}" srcOrd="0" destOrd="0" presId="urn:microsoft.com/office/officeart/2005/8/layout/orgChart1"/>
    <dgm:cxn modelId="{C1E9C4F2-8326-4AD1-89BE-2BB49A59A427}" type="presOf" srcId="{C3218298-216A-4B26-AEBB-ECE0D908FB14}" destId="{D7F012E5-F5A3-40D3-B767-77D37E58A45E}" srcOrd="1" destOrd="0" presId="urn:microsoft.com/office/officeart/2005/8/layout/orgChart1"/>
    <dgm:cxn modelId="{02BCBD93-182F-4B89-BE85-3A276BC4BCBE}" type="presOf" srcId="{805E4BD3-2695-4A85-BDFF-944AF63D3225}" destId="{2D6133B8-494A-4AD3-B327-4C0D1777DB8E}" srcOrd="0" destOrd="0" presId="urn:microsoft.com/office/officeart/2005/8/layout/orgChart1"/>
    <dgm:cxn modelId="{BAFFEA70-0F76-467F-8C4F-1CDEBE0E74F2}" srcId="{14AF38FE-5D8F-497A-BA3C-CBE025A58AF5}" destId="{B0ADF403-BC3D-4B2D-BA01-75891FD00DE5}" srcOrd="0" destOrd="0" parTransId="{E6CAB8CF-D687-438D-8D19-6B2349DA7828}" sibTransId="{F7A7A4C1-FB33-4C66-A5F7-3F90E1FCE0D0}"/>
    <dgm:cxn modelId="{46E7C70A-6AFC-4B49-B8F8-258498B26032}" type="presOf" srcId="{B5B5843B-6FC6-4C0F-8C33-EDDDE958D4A7}" destId="{122A1148-FD54-42F1-9838-5E64D6CB6366}" srcOrd="0" destOrd="0" presId="urn:microsoft.com/office/officeart/2005/8/layout/orgChart1"/>
    <dgm:cxn modelId="{B1C785AF-6361-4DD8-B0B9-626DCF24710D}" srcId="{577111B9-C8D0-40E0-BE89-036BC16D3277}" destId="{153470F8-4A40-44F2-8045-EC8E3156E3A9}" srcOrd="0" destOrd="0" parTransId="{A9FB0C3B-1768-4CBF-86A4-5FB4D79FF254}" sibTransId="{CF47B371-E9EA-4405-A7B0-5C5C32DD9CB7}"/>
    <dgm:cxn modelId="{013BCAF6-D48F-4E84-BF99-9009255469CC}" srcId="{03D4176B-BAF9-4CA3-A3FB-4A28C3620836}" destId="{64454608-DA8A-4D17-A76A-84C923B833F0}" srcOrd="1" destOrd="0" parTransId="{27E490CC-1F6B-4721-8659-7390E28CFE85}" sibTransId="{D8E232B5-73D9-45BD-8121-09033EEF2758}"/>
    <dgm:cxn modelId="{0432B78E-FB66-443E-9328-45645FE7873F}" srcId="{15E1D753-E966-4A40-A810-23917E5AC420}" destId="{57090B4C-C0B4-4DE8-A04C-9E0586BB3FE3}" srcOrd="1" destOrd="0" parTransId="{BC8BD6DD-503E-4BE8-92C9-C3465A6BEC6E}" sibTransId="{5FDBCE8E-7D26-4A8C-AE41-E0355D1A7434}"/>
    <dgm:cxn modelId="{76D3B973-9555-4A2E-BE39-7FEF93E6A619}" type="presOf" srcId="{7076FDEF-423E-40C0-B4F4-0D8676600F65}" destId="{801EB576-8ACC-4D6A-9CC4-27E42FB64470}" srcOrd="0" destOrd="0" presId="urn:microsoft.com/office/officeart/2005/8/layout/orgChart1"/>
    <dgm:cxn modelId="{2D5755A6-BD3F-472E-8360-7A6160187B9A}" type="presOf" srcId="{45B4AC7F-638E-46B7-B8FD-8F7A9FEB8A4A}" destId="{6C58882A-7149-49DB-87C2-4E978B82E99C}" srcOrd="1" destOrd="0" presId="urn:microsoft.com/office/officeart/2005/8/layout/orgChart1"/>
    <dgm:cxn modelId="{60487F3E-DE0D-46FA-8540-456FE593B22A}" srcId="{AC5C41F6-9EB7-4FEA-BAD2-CE5E54F9C385}" destId="{405149AC-F5F4-49DD-8736-DBDB9845CCC3}" srcOrd="2" destOrd="0" parTransId="{9E526CFC-0C3D-49D9-8F26-647C53DDCC22}" sibTransId="{E895DE8F-09E3-4BCF-900F-74C0D063D6A8}"/>
    <dgm:cxn modelId="{670F756F-7141-408D-83EA-3AE2837BD8B0}" type="presParOf" srcId="{57DFA4F7-E4DC-4EE1-8FF0-E8BA674EFB34}" destId="{6F2CB335-A596-4D50-9EB1-701A62B6C08C}" srcOrd="0" destOrd="0" presId="urn:microsoft.com/office/officeart/2005/8/layout/orgChart1"/>
    <dgm:cxn modelId="{D22DFE34-D422-46E2-8D26-ED6CAF738BEC}" type="presParOf" srcId="{6F2CB335-A596-4D50-9EB1-701A62B6C08C}" destId="{DB2FBAAD-B863-4A00-9C3D-8B578A789EC9}" srcOrd="0" destOrd="0" presId="urn:microsoft.com/office/officeart/2005/8/layout/orgChart1"/>
    <dgm:cxn modelId="{F76ED24F-D15E-4FCF-8579-DD7856B07E50}" type="presParOf" srcId="{DB2FBAAD-B863-4A00-9C3D-8B578A789EC9}" destId="{C0B5A6B1-8E32-4DA7-B532-E087B286B525}" srcOrd="0" destOrd="0" presId="urn:microsoft.com/office/officeart/2005/8/layout/orgChart1"/>
    <dgm:cxn modelId="{12A23568-4C1C-4FE5-8FEB-A56F053CA1F1}" type="presParOf" srcId="{DB2FBAAD-B863-4A00-9C3D-8B578A789EC9}" destId="{E1F3EA58-B666-4D7E-A255-C6C1AAB9F45C}" srcOrd="1" destOrd="0" presId="urn:microsoft.com/office/officeart/2005/8/layout/orgChart1"/>
    <dgm:cxn modelId="{BED767D6-8087-4A4D-A479-C20C287B790E}" type="presParOf" srcId="{6F2CB335-A596-4D50-9EB1-701A62B6C08C}" destId="{51066286-0CBB-4D8E-B3A0-98D43AE4DC8E}" srcOrd="1" destOrd="0" presId="urn:microsoft.com/office/officeart/2005/8/layout/orgChart1"/>
    <dgm:cxn modelId="{71718F5B-7AD7-4839-8961-45630CC89060}" type="presParOf" srcId="{51066286-0CBB-4D8E-B3A0-98D43AE4DC8E}" destId="{D91CD1E1-2721-43ED-86FC-B4827E8C5876}" srcOrd="0" destOrd="0" presId="urn:microsoft.com/office/officeart/2005/8/layout/orgChart1"/>
    <dgm:cxn modelId="{BC2A61C9-5DCF-4802-99D6-5AA00B3C54E6}" type="presParOf" srcId="{51066286-0CBB-4D8E-B3A0-98D43AE4DC8E}" destId="{3EF90E9F-1029-4078-A8B7-952095103AC2}" srcOrd="1" destOrd="0" presId="urn:microsoft.com/office/officeart/2005/8/layout/orgChart1"/>
    <dgm:cxn modelId="{B8A2A9C2-29BD-42C3-9EF5-054CF134A612}" type="presParOf" srcId="{3EF90E9F-1029-4078-A8B7-952095103AC2}" destId="{40066D61-7A10-41BA-B79D-48848C0D9D9D}" srcOrd="0" destOrd="0" presId="urn:microsoft.com/office/officeart/2005/8/layout/orgChart1"/>
    <dgm:cxn modelId="{498401BC-67A7-4107-B4A9-37C5C7273B16}" type="presParOf" srcId="{40066D61-7A10-41BA-B79D-48848C0D9D9D}" destId="{2272A8C6-CECC-41BE-9FF9-17952C4AA3A3}" srcOrd="0" destOrd="0" presId="urn:microsoft.com/office/officeart/2005/8/layout/orgChart1"/>
    <dgm:cxn modelId="{483417FE-4D69-4990-A905-C487EEA51117}" type="presParOf" srcId="{40066D61-7A10-41BA-B79D-48848C0D9D9D}" destId="{717144F2-15E6-4913-B5AF-DAF5DC22B0A8}" srcOrd="1" destOrd="0" presId="urn:microsoft.com/office/officeart/2005/8/layout/orgChart1"/>
    <dgm:cxn modelId="{799C6A4C-A82A-4870-816E-EE3036718D64}" type="presParOf" srcId="{3EF90E9F-1029-4078-A8B7-952095103AC2}" destId="{53B89525-CB5E-4AEC-A5FB-51F06FC930BA}" srcOrd="1" destOrd="0" presId="urn:microsoft.com/office/officeart/2005/8/layout/orgChart1"/>
    <dgm:cxn modelId="{2F013FF7-6F5B-47EC-8100-63A2051DB9F6}" type="presParOf" srcId="{53B89525-CB5E-4AEC-A5FB-51F06FC930BA}" destId="{A2D0A61C-59F4-4EF3-90A3-7D11201D024E}" srcOrd="0" destOrd="0" presId="urn:microsoft.com/office/officeart/2005/8/layout/orgChart1"/>
    <dgm:cxn modelId="{2D2B91D4-E029-4EB9-B502-FAE90B22FC15}" type="presParOf" srcId="{53B89525-CB5E-4AEC-A5FB-51F06FC930BA}" destId="{0A9D1F23-4423-4552-A2CE-B21D75AF475C}" srcOrd="1" destOrd="0" presId="urn:microsoft.com/office/officeart/2005/8/layout/orgChart1"/>
    <dgm:cxn modelId="{6D962402-71E8-42D6-B05D-A7415700CB0F}" type="presParOf" srcId="{0A9D1F23-4423-4552-A2CE-B21D75AF475C}" destId="{9E6CFEC5-7BEE-4715-A7E2-4EBB23337A3A}" srcOrd="0" destOrd="0" presId="urn:microsoft.com/office/officeart/2005/8/layout/orgChart1"/>
    <dgm:cxn modelId="{ACB06B98-BB81-4BC6-BF35-CFA538255BB5}" type="presParOf" srcId="{9E6CFEC5-7BEE-4715-A7E2-4EBB23337A3A}" destId="{C224BF6C-FB24-439D-8DF9-E2BC65C6EC0B}" srcOrd="0" destOrd="0" presId="urn:microsoft.com/office/officeart/2005/8/layout/orgChart1"/>
    <dgm:cxn modelId="{724E8079-B2D4-455C-B1A3-FD26FEDD464B}" type="presParOf" srcId="{9E6CFEC5-7BEE-4715-A7E2-4EBB23337A3A}" destId="{1BA57F63-0197-4195-9F2B-23707FDC88C8}" srcOrd="1" destOrd="0" presId="urn:microsoft.com/office/officeart/2005/8/layout/orgChart1"/>
    <dgm:cxn modelId="{F850086D-C56A-4A5E-8AE9-F4635CF3458E}" type="presParOf" srcId="{0A9D1F23-4423-4552-A2CE-B21D75AF475C}" destId="{6C2D1279-CC9F-4F09-9E99-12B4B4578966}" srcOrd="1" destOrd="0" presId="urn:microsoft.com/office/officeart/2005/8/layout/orgChart1"/>
    <dgm:cxn modelId="{24EEA108-DA3B-41BD-8BB0-1689A848BA18}" type="presParOf" srcId="{0A9D1F23-4423-4552-A2CE-B21D75AF475C}" destId="{04B794D0-C0BA-488A-A2CE-B922E51168FF}" srcOrd="2" destOrd="0" presId="urn:microsoft.com/office/officeart/2005/8/layout/orgChart1"/>
    <dgm:cxn modelId="{C979DCD6-206D-4C1C-A20A-5C8E868B0FB9}" type="presParOf" srcId="{53B89525-CB5E-4AEC-A5FB-51F06FC930BA}" destId="{B5E9D5D6-A206-4AF9-8A2B-E6321F9610CD}" srcOrd="2" destOrd="0" presId="urn:microsoft.com/office/officeart/2005/8/layout/orgChart1"/>
    <dgm:cxn modelId="{C3E4ECE3-D6E9-485E-8FD6-96995F214A92}" type="presParOf" srcId="{53B89525-CB5E-4AEC-A5FB-51F06FC930BA}" destId="{D3C8FEBA-419A-4D50-8D0B-EF0F9C46BAEB}" srcOrd="3" destOrd="0" presId="urn:microsoft.com/office/officeart/2005/8/layout/orgChart1"/>
    <dgm:cxn modelId="{A0607581-0056-4BFD-8CD7-BB3D5CD51A1F}" type="presParOf" srcId="{D3C8FEBA-419A-4D50-8D0B-EF0F9C46BAEB}" destId="{FEEB7969-0FEE-49A7-B918-2C362AE7691E}" srcOrd="0" destOrd="0" presId="urn:microsoft.com/office/officeart/2005/8/layout/orgChart1"/>
    <dgm:cxn modelId="{7A7149F5-D7C3-42AB-847A-8AA7E05878BA}" type="presParOf" srcId="{FEEB7969-0FEE-49A7-B918-2C362AE7691E}" destId="{A0892208-F47B-42C2-AA2D-78F82C404C28}" srcOrd="0" destOrd="0" presId="urn:microsoft.com/office/officeart/2005/8/layout/orgChart1"/>
    <dgm:cxn modelId="{F83F7E96-3D8C-4FB4-97D2-F70C8D5E0490}" type="presParOf" srcId="{FEEB7969-0FEE-49A7-B918-2C362AE7691E}" destId="{063F7326-A549-4C59-AD4A-23B80B1D2E54}" srcOrd="1" destOrd="0" presId="urn:microsoft.com/office/officeart/2005/8/layout/orgChart1"/>
    <dgm:cxn modelId="{54F478EC-BE50-43E8-AAEF-378C866C5014}" type="presParOf" srcId="{D3C8FEBA-419A-4D50-8D0B-EF0F9C46BAEB}" destId="{A69C1CC6-20AB-462B-A703-C7C15ADCF917}" srcOrd="1" destOrd="0" presId="urn:microsoft.com/office/officeart/2005/8/layout/orgChart1"/>
    <dgm:cxn modelId="{8778526D-B2ED-43E5-9270-11F35E5CA1A0}" type="presParOf" srcId="{A69C1CC6-20AB-462B-A703-C7C15ADCF917}" destId="{D29F9740-0CBD-43A8-B63B-1FD088B9A6A4}" srcOrd="0" destOrd="0" presId="urn:microsoft.com/office/officeart/2005/8/layout/orgChart1"/>
    <dgm:cxn modelId="{45A51022-8CBC-4048-A597-F98C9F4C22ED}" type="presParOf" srcId="{A69C1CC6-20AB-462B-A703-C7C15ADCF917}" destId="{AC15F49E-7631-43F7-A548-824266A82716}" srcOrd="1" destOrd="0" presId="urn:microsoft.com/office/officeart/2005/8/layout/orgChart1"/>
    <dgm:cxn modelId="{5416AA2B-B21C-442C-9171-90090E81DA2E}" type="presParOf" srcId="{AC15F49E-7631-43F7-A548-824266A82716}" destId="{CA11A4C3-72B7-4D4F-824B-CB1B01C64686}" srcOrd="0" destOrd="0" presId="urn:microsoft.com/office/officeart/2005/8/layout/orgChart1"/>
    <dgm:cxn modelId="{82348EE9-445F-4A1E-913D-8CEA7194D70C}" type="presParOf" srcId="{CA11A4C3-72B7-4D4F-824B-CB1B01C64686}" destId="{E9A91452-CB27-4FFA-A448-9CA0DE48FB58}" srcOrd="0" destOrd="0" presId="urn:microsoft.com/office/officeart/2005/8/layout/orgChart1"/>
    <dgm:cxn modelId="{94B23899-4F92-474E-8A33-A5FE400BF0BD}" type="presParOf" srcId="{CA11A4C3-72B7-4D4F-824B-CB1B01C64686}" destId="{D7F012E5-F5A3-40D3-B767-77D37E58A45E}" srcOrd="1" destOrd="0" presId="urn:microsoft.com/office/officeart/2005/8/layout/orgChart1"/>
    <dgm:cxn modelId="{5FE657CC-5367-4AEC-B532-AE44CE52BF5E}" type="presParOf" srcId="{AC15F49E-7631-43F7-A548-824266A82716}" destId="{68C1530F-BD26-4745-A696-5A771A36AB93}" srcOrd="1" destOrd="0" presId="urn:microsoft.com/office/officeart/2005/8/layout/orgChart1"/>
    <dgm:cxn modelId="{361FAC6E-2C66-47BF-B663-5C680BEA3060}" type="presParOf" srcId="{AC15F49E-7631-43F7-A548-824266A82716}" destId="{9C501B82-5398-41C8-AFC6-9382FAA453B0}" srcOrd="2" destOrd="0" presId="urn:microsoft.com/office/officeart/2005/8/layout/orgChart1"/>
    <dgm:cxn modelId="{BACFA491-FF2E-44F5-B4A6-1AC26DC1EEB0}" type="presParOf" srcId="{A69C1CC6-20AB-462B-A703-C7C15ADCF917}" destId="{F9E7B1DC-B275-4B62-B177-0AF19CC11E95}" srcOrd="2" destOrd="0" presId="urn:microsoft.com/office/officeart/2005/8/layout/orgChart1"/>
    <dgm:cxn modelId="{819947AA-EF03-4B1D-9684-DA5E640ABCFE}" type="presParOf" srcId="{A69C1CC6-20AB-462B-A703-C7C15ADCF917}" destId="{EB24B8CF-E813-4B8F-88E3-833E0B000745}" srcOrd="3" destOrd="0" presId="urn:microsoft.com/office/officeart/2005/8/layout/orgChart1"/>
    <dgm:cxn modelId="{D213EC4D-C93A-4DB3-B84F-1091709FECD0}" type="presParOf" srcId="{EB24B8CF-E813-4B8F-88E3-833E0B000745}" destId="{CF1F11D3-38BC-4D64-AA66-41B58DB4A980}" srcOrd="0" destOrd="0" presId="urn:microsoft.com/office/officeart/2005/8/layout/orgChart1"/>
    <dgm:cxn modelId="{B8BCCAF4-BD51-49F0-ADF0-AD2157D128CD}" type="presParOf" srcId="{CF1F11D3-38BC-4D64-AA66-41B58DB4A980}" destId="{97B180AF-6BF4-4C82-9638-34E6AB4E28EA}" srcOrd="0" destOrd="0" presId="urn:microsoft.com/office/officeart/2005/8/layout/orgChart1"/>
    <dgm:cxn modelId="{C6BD828B-6D89-4172-BDF6-5817D2CBE694}" type="presParOf" srcId="{CF1F11D3-38BC-4D64-AA66-41B58DB4A980}" destId="{66FE9FC1-5FBC-483C-8E40-905F3CDF503F}" srcOrd="1" destOrd="0" presId="urn:microsoft.com/office/officeart/2005/8/layout/orgChart1"/>
    <dgm:cxn modelId="{9E4F8965-E446-456F-90B5-73DA1B2AE762}" type="presParOf" srcId="{EB24B8CF-E813-4B8F-88E3-833E0B000745}" destId="{45A41808-03D2-46F5-A017-51B31A7A0E2F}" srcOrd="1" destOrd="0" presId="urn:microsoft.com/office/officeart/2005/8/layout/orgChart1"/>
    <dgm:cxn modelId="{F4897175-646A-4645-9D81-C1AB3FBE8672}" type="presParOf" srcId="{EB24B8CF-E813-4B8F-88E3-833E0B000745}" destId="{01534EE4-7778-444B-9FCE-EFFA3412A196}" srcOrd="2" destOrd="0" presId="urn:microsoft.com/office/officeart/2005/8/layout/orgChart1"/>
    <dgm:cxn modelId="{1D452E4C-5099-4BF6-B4AF-192BA3D9C272}" type="presParOf" srcId="{A69C1CC6-20AB-462B-A703-C7C15ADCF917}" destId="{975756C0-A38B-4F6F-82CF-DCC76A644794}" srcOrd="4" destOrd="0" presId="urn:microsoft.com/office/officeart/2005/8/layout/orgChart1"/>
    <dgm:cxn modelId="{C875BB69-4603-4031-B905-F762A6BB5A55}" type="presParOf" srcId="{A69C1CC6-20AB-462B-A703-C7C15ADCF917}" destId="{BDD71E40-C672-4790-98D3-59CBC0BF3AFB}" srcOrd="5" destOrd="0" presId="urn:microsoft.com/office/officeart/2005/8/layout/orgChart1"/>
    <dgm:cxn modelId="{4006AD6B-04B5-4EE9-81BD-A2EF58ECE2A3}" type="presParOf" srcId="{BDD71E40-C672-4790-98D3-59CBC0BF3AFB}" destId="{E338F6B9-7225-4285-B2EE-7DA9D3EC5465}" srcOrd="0" destOrd="0" presId="urn:microsoft.com/office/officeart/2005/8/layout/orgChart1"/>
    <dgm:cxn modelId="{3573242A-367D-4CC9-A947-B7D2E1F02274}" type="presParOf" srcId="{E338F6B9-7225-4285-B2EE-7DA9D3EC5465}" destId="{165A33D5-5729-4152-B996-A1A3A92F6828}" srcOrd="0" destOrd="0" presId="urn:microsoft.com/office/officeart/2005/8/layout/orgChart1"/>
    <dgm:cxn modelId="{04462D95-290A-4E99-B68E-BC4A17299445}" type="presParOf" srcId="{E338F6B9-7225-4285-B2EE-7DA9D3EC5465}" destId="{1BD825FD-830A-49DF-88AF-16D0E54FE0B1}" srcOrd="1" destOrd="0" presId="urn:microsoft.com/office/officeart/2005/8/layout/orgChart1"/>
    <dgm:cxn modelId="{83235C7B-60B2-418B-8134-6E8ACA318428}" type="presParOf" srcId="{BDD71E40-C672-4790-98D3-59CBC0BF3AFB}" destId="{E5D33DA7-0EE1-4CF2-B643-AB51B3C730DA}" srcOrd="1" destOrd="0" presId="urn:microsoft.com/office/officeart/2005/8/layout/orgChart1"/>
    <dgm:cxn modelId="{D49FC509-ADD9-4F0A-B27D-EAE53E8FA326}" type="presParOf" srcId="{BDD71E40-C672-4790-98D3-59CBC0BF3AFB}" destId="{70EF45DE-F624-422F-A015-821C2F35E3DD}" srcOrd="2" destOrd="0" presId="urn:microsoft.com/office/officeart/2005/8/layout/orgChart1"/>
    <dgm:cxn modelId="{98D48628-AD4C-4424-B3BC-441D049C9B19}" type="presParOf" srcId="{D3C8FEBA-419A-4D50-8D0B-EF0F9C46BAEB}" destId="{E0F4B2DD-56FE-4D83-BE98-48302B607B5B}" srcOrd="2" destOrd="0" presId="urn:microsoft.com/office/officeart/2005/8/layout/orgChart1"/>
    <dgm:cxn modelId="{541046AF-99EF-42F3-B121-7D070BCE5E87}" type="presParOf" srcId="{3EF90E9F-1029-4078-A8B7-952095103AC2}" destId="{79BF392F-0D7E-4F0D-AEEB-B1B0AD229B30}" srcOrd="2" destOrd="0" presId="urn:microsoft.com/office/officeart/2005/8/layout/orgChart1"/>
    <dgm:cxn modelId="{9B3DD64D-DE54-468E-B0F5-763D53EF8B96}" type="presParOf" srcId="{51066286-0CBB-4D8E-B3A0-98D43AE4DC8E}" destId="{801EB576-8ACC-4D6A-9CC4-27E42FB64470}" srcOrd="2" destOrd="0" presId="urn:microsoft.com/office/officeart/2005/8/layout/orgChart1"/>
    <dgm:cxn modelId="{BFCA597E-0881-45D9-B1A7-D9D1E8089009}" type="presParOf" srcId="{51066286-0CBB-4D8E-B3A0-98D43AE4DC8E}" destId="{BA5962B2-5D24-42E5-AAD7-B3CFE47B85A1}" srcOrd="3" destOrd="0" presId="urn:microsoft.com/office/officeart/2005/8/layout/orgChart1"/>
    <dgm:cxn modelId="{F458BAC4-B48A-4CBB-BF18-135673544C3B}" type="presParOf" srcId="{BA5962B2-5D24-42E5-AAD7-B3CFE47B85A1}" destId="{654390CB-4530-4384-B6CF-5049D7A06C22}" srcOrd="0" destOrd="0" presId="urn:microsoft.com/office/officeart/2005/8/layout/orgChart1"/>
    <dgm:cxn modelId="{3B311011-3223-4F33-A8A9-E1B147DC9EEC}" type="presParOf" srcId="{654390CB-4530-4384-B6CF-5049D7A06C22}" destId="{F4D58563-DA5E-4B46-B590-635C44EAB2E2}" srcOrd="0" destOrd="0" presId="urn:microsoft.com/office/officeart/2005/8/layout/orgChart1"/>
    <dgm:cxn modelId="{3A2556A4-5D35-4913-A691-01758F4D1319}" type="presParOf" srcId="{654390CB-4530-4384-B6CF-5049D7A06C22}" destId="{A4B77561-6974-4494-9B41-71241143F397}" srcOrd="1" destOrd="0" presId="urn:microsoft.com/office/officeart/2005/8/layout/orgChart1"/>
    <dgm:cxn modelId="{C16F204C-71CB-4883-8A39-41A00757BB83}" type="presParOf" srcId="{BA5962B2-5D24-42E5-AAD7-B3CFE47B85A1}" destId="{3D3770C7-B2A4-4BEE-B48A-8907C158E7C7}" srcOrd="1" destOrd="0" presId="urn:microsoft.com/office/officeart/2005/8/layout/orgChart1"/>
    <dgm:cxn modelId="{E8D2D4CC-489B-455E-80AB-F23C4EA7DCAD}" type="presParOf" srcId="{3D3770C7-B2A4-4BEE-B48A-8907C158E7C7}" destId="{DA04216C-E37A-4435-A6A1-D0D5727E05EE}" srcOrd="0" destOrd="0" presId="urn:microsoft.com/office/officeart/2005/8/layout/orgChart1"/>
    <dgm:cxn modelId="{380B5796-0B48-4275-BDF4-6231288A6698}" type="presParOf" srcId="{3D3770C7-B2A4-4BEE-B48A-8907C158E7C7}" destId="{BA8C295A-4C40-4252-90E2-459120EF8FA7}" srcOrd="1" destOrd="0" presId="urn:microsoft.com/office/officeart/2005/8/layout/orgChart1"/>
    <dgm:cxn modelId="{3CB423E7-F8EB-49B7-BF22-0BFFF78BB001}" type="presParOf" srcId="{BA8C295A-4C40-4252-90E2-459120EF8FA7}" destId="{CCA0F329-76BA-4024-ACAD-7599AAC7D749}" srcOrd="0" destOrd="0" presId="urn:microsoft.com/office/officeart/2005/8/layout/orgChart1"/>
    <dgm:cxn modelId="{86E74597-6DC8-4852-AF05-DC2709BE831A}" type="presParOf" srcId="{CCA0F329-76BA-4024-ACAD-7599AAC7D749}" destId="{1639DC88-B7D2-4F28-B16C-E672B41C7424}" srcOrd="0" destOrd="0" presId="urn:microsoft.com/office/officeart/2005/8/layout/orgChart1"/>
    <dgm:cxn modelId="{FF4FE430-DAC3-486A-AE95-CCC72B5547F6}" type="presParOf" srcId="{CCA0F329-76BA-4024-ACAD-7599AAC7D749}" destId="{F03907E8-6C1F-4025-9097-4CD513975656}" srcOrd="1" destOrd="0" presId="urn:microsoft.com/office/officeart/2005/8/layout/orgChart1"/>
    <dgm:cxn modelId="{517347C1-182E-480C-8187-7D7B7C835ABE}" type="presParOf" srcId="{BA8C295A-4C40-4252-90E2-459120EF8FA7}" destId="{7D0DA94F-B9E2-44AE-9DCF-91E5F837761C}" srcOrd="1" destOrd="0" presId="urn:microsoft.com/office/officeart/2005/8/layout/orgChart1"/>
    <dgm:cxn modelId="{5E1BE582-56EB-496C-85B6-D9443E9A7A69}" type="presParOf" srcId="{BA8C295A-4C40-4252-90E2-459120EF8FA7}" destId="{D9123C9F-EBB8-4D2A-A947-762146ABB1FD}" srcOrd="2" destOrd="0" presId="urn:microsoft.com/office/officeart/2005/8/layout/orgChart1"/>
    <dgm:cxn modelId="{482F1E7F-D5C9-4132-96C6-B6740F5EC60E}" type="presParOf" srcId="{3D3770C7-B2A4-4BEE-B48A-8907C158E7C7}" destId="{CDA6C777-27F9-4797-BC6D-BF28DD2BA5E8}" srcOrd="2" destOrd="0" presId="urn:microsoft.com/office/officeart/2005/8/layout/orgChart1"/>
    <dgm:cxn modelId="{0D3FB9CC-2F0A-4E70-87B8-A3B8D1BF8215}" type="presParOf" srcId="{3D3770C7-B2A4-4BEE-B48A-8907C158E7C7}" destId="{085DF0F8-5DAE-4E4F-B78A-5552CC9286EA}" srcOrd="3" destOrd="0" presId="urn:microsoft.com/office/officeart/2005/8/layout/orgChart1"/>
    <dgm:cxn modelId="{E0A56DD9-99DF-456F-B0B9-8D3B621BB28F}" type="presParOf" srcId="{085DF0F8-5DAE-4E4F-B78A-5552CC9286EA}" destId="{4DA6A23E-1BAF-4737-9773-BDDC2597DDC8}" srcOrd="0" destOrd="0" presId="urn:microsoft.com/office/officeart/2005/8/layout/orgChart1"/>
    <dgm:cxn modelId="{8D12467C-838D-4F59-8872-742E1F1C1F5E}" type="presParOf" srcId="{4DA6A23E-1BAF-4737-9773-BDDC2597DDC8}" destId="{5404CA28-CB32-4434-9DA6-3FBAD99AAAB8}" srcOrd="0" destOrd="0" presId="urn:microsoft.com/office/officeart/2005/8/layout/orgChart1"/>
    <dgm:cxn modelId="{E4668B10-D65D-4A62-BFD5-2CD895898CCA}" type="presParOf" srcId="{4DA6A23E-1BAF-4737-9773-BDDC2597DDC8}" destId="{3AFFD31B-A53E-457A-AAB1-693265183225}" srcOrd="1" destOrd="0" presId="urn:microsoft.com/office/officeart/2005/8/layout/orgChart1"/>
    <dgm:cxn modelId="{7B3010FA-E225-4E6B-B31E-ED22927A02A1}" type="presParOf" srcId="{085DF0F8-5DAE-4E4F-B78A-5552CC9286EA}" destId="{03DF4194-7CC0-4948-BB09-B49F2CB4D763}" srcOrd="1" destOrd="0" presId="urn:microsoft.com/office/officeart/2005/8/layout/orgChart1"/>
    <dgm:cxn modelId="{F75FEED7-967D-4E40-9BC2-B02BF8641FDD}" type="presParOf" srcId="{085DF0F8-5DAE-4E4F-B78A-5552CC9286EA}" destId="{0DCB0F9F-2D99-42AD-BD40-D107B3894CB2}" srcOrd="2" destOrd="0" presId="urn:microsoft.com/office/officeart/2005/8/layout/orgChart1"/>
    <dgm:cxn modelId="{E544E29D-3BCD-4F69-9A4E-F55AB37259CD}" type="presParOf" srcId="{BA5962B2-5D24-42E5-AAD7-B3CFE47B85A1}" destId="{9C45E26F-AB2D-4715-A962-A2534F696C08}" srcOrd="2" destOrd="0" presId="urn:microsoft.com/office/officeart/2005/8/layout/orgChart1"/>
    <dgm:cxn modelId="{A9FAEE39-4390-49D4-9C58-026314807FAE}" type="presParOf" srcId="{51066286-0CBB-4D8E-B3A0-98D43AE4DC8E}" destId="{6BA2CAB5-6259-4D19-9316-A1395EB921A7}" srcOrd="4" destOrd="0" presId="urn:microsoft.com/office/officeart/2005/8/layout/orgChart1"/>
    <dgm:cxn modelId="{B28BC971-390B-4D43-B4A6-93B1CC75D9C8}" type="presParOf" srcId="{51066286-0CBB-4D8E-B3A0-98D43AE4DC8E}" destId="{380C1013-2E3D-4AE5-BB2E-254F08599E33}" srcOrd="5" destOrd="0" presId="urn:microsoft.com/office/officeart/2005/8/layout/orgChart1"/>
    <dgm:cxn modelId="{7096E726-EE99-4E5B-9671-66090CE0135E}" type="presParOf" srcId="{380C1013-2E3D-4AE5-BB2E-254F08599E33}" destId="{A81E54B3-4994-4352-84BD-2D7BFC13334E}" srcOrd="0" destOrd="0" presId="urn:microsoft.com/office/officeart/2005/8/layout/orgChart1"/>
    <dgm:cxn modelId="{5EC45E50-A3D9-4E84-A7A9-468C7F9C9CCE}" type="presParOf" srcId="{A81E54B3-4994-4352-84BD-2D7BFC13334E}" destId="{C2275330-EF3E-4A02-8610-3C49CA3C2E96}" srcOrd="0" destOrd="0" presId="urn:microsoft.com/office/officeart/2005/8/layout/orgChart1"/>
    <dgm:cxn modelId="{8EFC7455-2A13-45FA-9F13-6E095437688A}" type="presParOf" srcId="{A81E54B3-4994-4352-84BD-2D7BFC13334E}" destId="{FC666054-A8CB-4A42-92A6-BD3D4D179BA5}" srcOrd="1" destOrd="0" presId="urn:microsoft.com/office/officeart/2005/8/layout/orgChart1"/>
    <dgm:cxn modelId="{750B6454-AC5A-4B37-9F7E-635C3802B141}" type="presParOf" srcId="{380C1013-2E3D-4AE5-BB2E-254F08599E33}" destId="{375F7FCA-A400-4761-B985-9A82DCAAB9E3}" srcOrd="1" destOrd="0" presId="urn:microsoft.com/office/officeart/2005/8/layout/orgChart1"/>
    <dgm:cxn modelId="{CC587A78-F913-47F1-BE11-86B2C82DC8CB}" type="presParOf" srcId="{375F7FCA-A400-4761-B985-9A82DCAAB9E3}" destId="{CBBD4E3E-EFA6-4E8D-AA6B-27C01D6FDFF7}" srcOrd="0" destOrd="0" presId="urn:microsoft.com/office/officeart/2005/8/layout/orgChart1"/>
    <dgm:cxn modelId="{0490F11F-0387-4316-BBEC-838F80AC8596}" type="presParOf" srcId="{375F7FCA-A400-4761-B985-9A82DCAAB9E3}" destId="{2B1FF3AB-CE3B-4821-B086-A54921B097B3}" srcOrd="1" destOrd="0" presId="urn:microsoft.com/office/officeart/2005/8/layout/orgChart1"/>
    <dgm:cxn modelId="{CF40F2E8-1FCF-4A41-AAF3-9BA4AD4A4F96}" type="presParOf" srcId="{2B1FF3AB-CE3B-4821-B086-A54921B097B3}" destId="{BDCC2E37-DEEE-4FC0-A927-1A122746F8F3}" srcOrd="0" destOrd="0" presId="urn:microsoft.com/office/officeart/2005/8/layout/orgChart1"/>
    <dgm:cxn modelId="{9012406F-C398-4720-93C6-C6CE0FF6762B}" type="presParOf" srcId="{BDCC2E37-DEEE-4FC0-A927-1A122746F8F3}" destId="{D0080340-3E94-482B-9E65-BCD8558BD4B8}" srcOrd="0" destOrd="0" presId="urn:microsoft.com/office/officeart/2005/8/layout/orgChart1"/>
    <dgm:cxn modelId="{39891323-6F89-4F61-9D1C-E863ABC15CFB}" type="presParOf" srcId="{BDCC2E37-DEEE-4FC0-A927-1A122746F8F3}" destId="{90D194E0-1F2E-4AEB-B67B-B5694FE04E31}" srcOrd="1" destOrd="0" presId="urn:microsoft.com/office/officeart/2005/8/layout/orgChart1"/>
    <dgm:cxn modelId="{5D75DFCD-A1B7-45F8-A63F-012880678120}" type="presParOf" srcId="{2B1FF3AB-CE3B-4821-B086-A54921B097B3}" destId="{7F49631A-CAE9-490D-9CFD-D02035AE507E}" srcOrd="1" destOrd="0" presId="urn:microsoft.com/office/officeart/2005/8/layout/orgChart1"/>
    <dgm:cxn modelId="{9AF995F0-61B3-49A0-9FCE-5AF6411840D8}" type="presParOf" srcId="{2B1FF3AB-CE3B-4821-B086-A54921B097B3}" destId="{B4EEB035-DF83-4681-AC37-318693499A12}" srcOrd="2" destOrd="0" presId="urn:microsoft.com/office/officeart/2005/8/layout/orgChart1"/>
    <dgm:cxn modelId="{DDF147A4-B221-45DB-8995-BF447017AA4C}" type="presParOf" srcId="{375F7FCA-A400-4761-B985-9A82DCAAB9E3}" destId="{0FD17722-C56B-4898-B600-E5A0844512EF}" srcOrd="2" destOrd="0" presId="urn:microsoft.com/office/officeart/2005/8/layout/orgChart1"/>
    <dgm:cxn modelId="{5EA4090C-6640-4298-8E8C-E1FB359F138E}" type="presParOf" srcId="{375F7FCA-A400-4761-B985-9A82DCAAB9E3}" destId="{23D641C1-3E5E-4F61-BD7F-8DC729D3C0D3}" srcOrd="3" destOrd="0" presId="urn:microsoft.com/office/officeart/2005/8/layout/orgChart1"/>
    <dgm:cxn modelId="{DB3F32F7-1BEA-4FB1-AB21-92235741C59C}" type="presParOf" srcId="{23D641C1-3E5E-4F61-BD7F-8DC729D3C0D3}" destId="{017A0AC7-05AE-493C-A7D0-83F1D73EDF6D}" srcOrd="0" destOrd="0" presId="urn:microsoft.com/office/officeart/2005/8/layout/orgChart1"/>
    <dgm:cxn modelId="{40DA0682-7B5C-413B-A875-7013A7BF504B}" type="presParOf" srcId="{017A0AC7-05AE-493C-A7D0-83F1D73EDF6D}" destId="{D76FFBAD-4B54-4A74-A751-9635ADD84153}" srcOrd="0" destOrd="0" presId="urn:microsoft.com/office/officeart/2005/8/layout/orgChart1"/>
    <dgm:cxn modelId="{8AEA7C66-84EC-4DBB-9389-2DB50FE5B20B}" type="presParOf" srcId="{017A0AC7-05AE-493C-A7D0-83F1D73EDF6D}" destId="{6C58882A-7149-49DB-87C2-4E978B82E99C}" srcOrd="1" destOrd="0" presId="urn:microsoft.com/office/officeart/2005/8/layout/orgChart1"/>
    <dgm:cxn modelId="{0016736F-C7CE-47CD-9159-8F177430ADE2}" type="presParOf" srcId="{23D641C1-3E5E-4F61-BD7F-8DC729D3C0D3}" destId="{CF7A6898-AD5F-4E4A-8E03-F66A4AB4FFEE}" srcOrd="1" destOrd="0" presId="urn:microsoft.com/office/officeart/2005/8/layout/orgChart1"/>
    <dgm:cxn modelId="{B5C1F7DA-B44A-4FC7-A323-640D763917F8}" type="presParOf" srcId="{23D641C1-3E5E-4F61-BD7F-8DC729D3C0D3}" destId="{C22DA856-0C4D-4C8C-9A4A-0EC0F664F0A3}" srcOrd="2" destOrd="0" presId="urn:microsoft.com/office/officeart/2005/8/layout/orgChart1"/>
    <dgm:cxn modelId="{CC789695-632C-448A-AF80-0AE8DD957690}" type="presParOf" srcId="{380C1013-2E3D-4AE5-BB2E-254F08599E33}" destId="{E6CF355F-4E82-4160-B173-1D60A1F400B8}" srcOrd="2" destOrd="0" presId="urn:microsoft.com/office/officeart/2005/8/layout/orgChart1"/>
    <dgm:cxn modelId="{B024CECB-E496-4C3D-8040-A942563EF9A2}" type="presParOf" srcId="{51066286-0CBB-4D8E-B3A0-98D43AE4DC8E}" destId="{84D97724-2178-47CF-B5D2-37DDF0A66214}" srcOrd="6" destOrd="0" presId="urn:microsoft.com/office/officeart/2005/8/layout/orgChart1"/>
    <dgm:cxn modelId="{967D6F90-4433-4E2E-9C7C-CD57C74DC0C7}" type="presParOf" srcId="{51066286-0CBB-4D8E-B3A0-98D43AE4DC8E}" destId="{3D65A6CC-7659-49A2-868B-FE935CC40F0B}" srcOrd="7" destOrd="0" presId="urn:microsoft.com/office/officeart/2005/8/layout/orgChart1"/>
    <dgm:cxn modelId="{A88B3983-B86E-4129-B6F0-84C174EB9891}" type="presParOf" srcId="{3D65A6CC-7659-49A2-868B-FE935CC40F0B}" destId="{C68F0449-7AFA-4150-B778-3BCEFD712C39}" srcOrd="0" destOrd="0" presId="urn:microsoft.com/office/officeart/2005/8/layout/orgChart1"/>
    <dgm:cxn modelId="{52DB69D2-FED4-42D4-A41E-AFA4A09E39C0}" type="presParOf" srcId="{C68F0449-7AFA-4150-B778-3BCEFD712C39}" destId="{AF00394E-3A7D-41A8-B13E-3D467C12FE1E}" srcOrd="0" destOrd="0" presId="urn:microsoft.com/office/officeart/2005/8/layout/orgChart1"/>
    <dgm:cxn modelId="{E18A8465-E1D3-40A5-95D1-F8D61B7D574D}" type="presParOf" srcId="{C68F0449-7AFA-4150-B778-3BCEFD712C39}" destId="{2EC7BFBB-559C-45BF-A77C-100143AC1828}" srcOrd="1" destOrd="0" presId="urn:microsoft.com/office/officeart/2005/8/layout/orgChart1"/>
    <dgm:cxn modelId="{21FCED57-32F0-41C9-A3B7-4C493F415223}" type="presParOf" srcId="{3D65A6CC-7659-49A2-868B-FE935CC40F0B}" destId="{DDE492A8-6A1C-4FAA-B49A-7DED53CA8D5B}" srcOrd="1" destOrd="0" presId="urn:microsoft.com/office/officeart/2005/8/layout/orgChart1"/>
    <dgm:cxn modelId="{EE7233D7-297D-4B04-9ED5-49E80E67FF2F}" type="presParOf" srcId="{DDE492A8-6A1C-4FAA-B49A-7DED53CA8D5B}" destId="{2D6133B8-494A-4AD3-B327-4C0D1777DB8E}" srcOrd="0" destOrd="0" presId="urn:microsoft.com/office/officeart/2005/8/layout/orgChart1"/>
    <dgm:cxn modelId="{E7C1282E-6C15-4B5B-8A56-79F67DC5C80B}" type="presParOf" srcId="{DDE492A8-6A1C-4FAA-B49A-7DED53CA8D5B}" destId="{FF9CA4BA-3D03-454B-8690-D35C6DE687FC}" srcOrd="1" destOrd="0" presId="urn:microsoft.com/office/officeart/2005/8/layout/orgChart1"/>
    <dgm:cxn modelId="{4322EF78-EC56-416B-85C7-BF4B8933393D}" type="presParOf" srcId="{FF9CA4BA-3D03-454B-8690-D35C6DE687FC}" destId="{104AA4E8-803D-436D-90B6-74A1CA5F2982}" srcOrd="0" destOrd="0" presId="urn:microsoft.com/office/officeart/2005/8/layout/orgChart1"/>
    <dgm:cxn modelId="{E65444EC-65EA-43D7-B19B-044D05AF99A9}" type="presParOf" srcId="{104AA4E8-803D-436D-90B6-74A1CA5F2982}" destId="{DE9F19D4-C89E-4677-9163-3C88FCB43850}" srcOrd="0" destOrd="0" presId="urn:microsoft.com/office/officeart/2005/8/layout/orgChart1"/>
    <dgm:cxn modelId="{F82E51A8-4F2D-43DB-B7A0-B63257B89754}" type="presParOf" srcId="{104AA4E8-803D-436D-90B6-74A1CA5F2982}" destId="{B3606B89-8BC0-461B-A5D8-1544AA577311}" srcOrd="1" destOrd="0" presId="urn:microsoft.com/office/officeart/2005/8/layout/orgChart1"/>
    <dgm:cxn modelId="{6A0432E7-1562-4FDD-9217-567DF0E90750}" type="presParOf" srcId="{FF9CA4BA-3D03-454B-8690-D35C6DE687FC}" destId="{4E1F6D18-289B-4BD9-89AD-F5E00145F8D6}" srcOrd="1" destOrd="0" presId="urn:microsoft.com/office/officeart/2005/8/layout/orgChart1"/>
    <dgm:cxn modelId="{4291DF16-E5EC-4A68-8256-F74A89D8D6AE}" type="presParOf" srcId="{4E1F6D18-289B-4BD9-89AD-F5E00145F8D6}" destId="{A0304D00-47C6-4167-9073-21AC273D4F71}" srcOrd="0" destOrd="0" presId="urn:microsoft.com/office/officeart/2005/8/layout/orgChart1"/>
    <dgm:cxn modelId="{17087C42-BD1D-4CE5-9ADA-03AA979BA3D0}" type="presParOf" srcId="{4E1F6D18-289B-4BD9-89AD-F5E00145F8D6}" destId="{AA6913DC-9D9D-4EE5-AD3A-371E47190050}" srcOrd="1" destOrd="0" presId="urn:microsoft.com/office/officeart/2005/8/layout/orgChart1"/>
    <dgm:cxn modelId="{ECFBA185-A024-40E7-8CB9-797A3D8483C0}" type="presParOf" srcId="{AA6913DC-9D9D-4EE5-AD3A-371E47190050}" destId="{F1C79276-FD0B-4CC3-82D8-BC80A5E3BEC0}" srcOrd="0" destOrd="0" presId="urn:microsoft.com/office/officeart/2005/8/layout/orgChart1"/>
    <dgm:cxn modelId="{A912123A-A4C5-4A78-9F92-558757B439F6}" type="presParOf" srcId="{F1C79276-FD0B-4CC3-82D8-BC80A5E3BEC0}" destId="{E9F4E1C4-C64F-41AA-9E40-2082D7A388AE}" srcOrd="0" destOrd="0" presId="urn:microsoft.com/office/officeart/2005/8/layout/orgChart1"/>
    <dgm:cxn modelId="{77C2EAB2-F84A-4718-B8C8-0C8EBA60B836}" type="presParOf" srcId="{F1C79276-FD0B-4CC3-82D8-BC80A5E3BEC0}" destId="{360C554B-354B-4544-AC44-C72D9E2FD616}" srcOrd="1" destOrd="0" presId="urn:microsoft.com/office/officeart/2005/8/layout/orgChart1"/>
    <dgm:cxn modelId="{C77C7D90-5D31-447C-BA5E-60B762B84517}" type="presParOf" srcId="{AA6913DC-9D9D-4EE5-AD3A-371E47190050}" destId="{30B97602-8D0F-471E-9EA1-05EBDD32EF71}" srcOrd="1" destOrd="0" presId="urn:microsoft.com/office/officeart/2005/8/layout/orgChart1"/>
    <dgm:cxn modelId="{DB71CF7E-2F93-46E8-AB1F-C6D98D800307}" type="presParOf" srcId="{30B97602-8D0F-471E-9EA1-05EBDD32EF71}" destId="{8E875A80-B738-44A7-B07C-21C2C27D3F2B}" srcOrd="0" destOrd="0" presId="urn:microsoft.com/office/officeart/2005/8/layout/orgChart1"/>
    <dgm:cxn modelId="{7D269C37-C8AF-4E5E-AB6A-0F44C54697F4}" type="presParOf" srcId="{30B97602-8D0F-471E-9EA1-05EBDD32EF71}" destId="{35C3CA8D-B5C0-4DE9-8B98-8709E0576468}" srcOrd="1" destOrd="0" presId="urn:microsoft.com/office/officeart/2005/8/layout/orgChart1"/>
    <dgm:cxn modelId="{F8D96FD5-2E67-46D2-AE52-A796BE9C8C3C}" type="presParOf" srcId="{35C3CA8D-B5C0-4DE9-8B98-8709E0576468}" destId="{3418E4B1-3743-44F1-97F3-FE5C0EA5E283}" srcOrd="0" destOrd="0" presId="urn:microsoft.com/office/officeart/2005/8/layout/orgChart1"/>
    <dgm:cxn modelId="{434BDF03-FC13-4756-89A6-BBB75D4CA710}" type="presParOf" srcId="{3418E4B1-3743-44F1-97F3-FE5C0EA5E283}" destId="{4880D272-0FD1-44E9-9BC7-A6689AE4D256}" srcOrd="0" destOrd="0" presId="urn:microsoft.com/office/officeart/2005/8/layout/orgChart1"/>
    <dgm:cxn modelId="{26F935E5-5CEE-4161-9932-1D3261E4B8D5}" type="presParOf" srcId="{3418E4B1-3743-44F1-97F3-FE5C0EA5E283}" destId="{27934910-0AA7-43A4-B32A-A00385590F77}" srcOrd="1" destOrd="0" presId="urn:microsoft.com/office/officeart/2005/8/layout/orgChart1"/>
    <dgm:cxn modelId="{5D8257A5-22BB-4732-9B35-1E81467190C2}" type="presParOf" srcId="{35C3CA8D-B5C0-4DE9-8B98-8709E0576468}" destId="{84E3DD13-F47F-4308-A1D0-C336A87A4490}" srcOrd="1" destOrd="0" presId="urn:microsoft.com/office/officeart/2005/8/layout/orgChart1"/>
    <dgm:cxn modelId="{0CB6173D-91D6-4E12-8C2E-05BCBDCD86C8}" type="presParOf" srcId="{35C3CA8D-B5C0-4DE9-8B98-8709E0576468}" destId="{FFDAD5EA-597B-4611-A79E-1D91D4BCE55D}" srcOrd="2" destOrd="0" presId="urn:microsoft.com/office/officeart/2005/8/layout/orgChart1"/>
    <dgm:cxn modelId="{11C2A37E-1279-4B11-AFF9-C53B722B1417}" type="presParOf" srcId="{AA6913DC-9D9D-4EE5-AD3A-371E47190050}" destId="{76F44E8A-AB70-4A41-B558-A1F5476FA006}" srcOrd="2" destOrd="0" presId="urn:microsoft.com/office/officeart/2005/8/layout/orgChart1"/>
    <dgm:cxn modelId="{080A1685-2960-45C3-9C20-AD861AE0A886}" type="presParOf" srcId="{4E1F6D18-289B-4BD9-89AD-F5E00145F8D6}" destId="{69DE878D-E1E1-4ACC-A701-25B39D1CE095}" srcOrd="2" destOrd="0" presId="urn:microsoft.com/office/officeart/2005/8/layout/orgChart1"/>
    <dgm:cxn modelId="{5D252BB7-A02D-4ADE-BE80-46B58979EC62}" type="presParOf" srcId="{4E1F6D18-289B-4BD9-89AD-F5E00145F8D6}" destId="{BEAB7ADF-F8C3-42D8-9693-FE35DC567459}" srcOrd="3" destOrd="0" presId="urn:microsoft.com/office/officeart/2005/8/layout/orgChart1"/>
    <dgm:cxn modelId="{2A7D74B8-9070-43E5-BCCA-49315C5921F0}" type="presParOf" srcId="{BEAB7ADF-F8C3-42D8-9693-FE35DC567459}" destId="{298D13E8-A6E5-4AEC-A2D7-1A1F5718AEFC}" srcOrd="0" destOrd="0" presId="urn:microsoft.com/office/officeart/2005/8/layout/orgChart1"/>
    <dgm:cxn modelId="{6F22585B-1DFE-41EE-9B3E-0CC52D2AB31D}" type="presParOf" srcId="{298D13E8-A6E5-4AEC-A2D7-1A1F5718AEFC}" destId="{4ECE31FB-C20E-4F82-A0D1-E710F680144A}" srcOrd="0" destOrd="0" presId="urn:microsoft.com/office/officeart/2005/8/layout/orgChart1"/>
    <dgm:cxn modelId="{9654F678-8947-4E73-82B7-F7BD3287D262}" type="presParOf" srcId="{298D13E8-A6E5-4AEC-A2D7-1A1F5718AEFC}" destId="{406C055A-B730-4876-9C88-938B6F3FDAE6}" srcOrd="1" destOrd="0" presId="urn:microsoft.com/office/officeart/2005/8/layout/orgChart1"/>
    <dgm:cxn modelId="{0E1A4597-ADC5-4337-9F9B-530AE081C643}" type="presParOf" srcId="{BEAB7ADF-F8C3-42D8-9693-FE35DC567459}" destId="{56A4FD06-0B48-4781-8970-A14BB300FC16}" srcOrd="1" destOrd="0" presId="urn:microsoft.com/office/officeart/2005/8/layout/orgChart1"/>
    <dgm:cxn modelId="{830BD722-18A1-4C1D-94D9-6337C5934F02}" type="presParOf" srcId="{BEAB7ADF-F8C3-42D8-9693-FE35DC567459}" destId="{608B2936-65E9-461C-9030-941B2B9DEAA5}" srcOrd="2" destOrd="0" presId="urn:microsoft.com/office/officeart/2005/8/layout/orgChart1"/>
    <dgm:cxn modelId="{A733A648-4055-4983-9D04-7161F7AF84D4}" type="presParOf" srcId="{4E1F6D18-289B-4BD9-89AD-F5E00145F8D6}" destId="{33195DE9-3291-48D2-838C-E92BE820CE28}" srcOrd="4" destOrd="0" presId="urn:microsoft.com/office/officeart/2005/8/layout/orgChart1"/>
    <dgm:cxn modelId="{3C72AF62-0A16-472E-B03C-ADEB522BFF17}" type="presParOf" srcId="{4E1F6D18-289B-4BD9-89AD-F5E00145F8D6}" destId="{887215EF-4164-4807-94C0-BFB367B389F6}" srcOrd="5" destOrd="0" presId="urn:microsoft.com/office/officeart/2005/8/layout/orgChart1"/>
    <dgm:cxn modelId="{7C1890BB-B6DB-428D-8D42-6947F87C4E47}" type="presParOf" srcId="{887215EF-4164-4807-94C0-BFB367B389F6}" destId="{7D6F43C3-7170-4CB9-9B77-DE60FF45B271}" srcOrd="0" destOrd="0" presId="urn:microsoft.com/office/officeart/2005/8/layout/orgChart1"/>
    <dgm:cxn modelId="{413940BC-5DDA-4FE8-BDA6-6581878630B1}" type="presParOf" srcId="{7D6F43C3-7170-4CB9-9B77-DE60FF45B271}" destId="{D1F35266-7206-4D59-B4BD-B8104F0638AF}" srcOrd="0" destOrd="0" presId="urn:microsoft.com/office/officeart/2005/8/layout/orgChart1"/>
    <dgm:cxn modelId="{155371E8-2492-4B99-8B2B-7AB23AA5FA70}" type="presParOf" srcId="{7D6F43C3-7170-4CB9-9B77-DE60FF45B271}" destId="{2E5D245A-3CEE-493C-9A15-400553AE3D13}" srcOrd="1" destOrd="0" presId="urn:microsoft.com/office/officeart/2005/8/layout/orgChart1"/>
    <dgm:cxn modelId="{088172DE-0663-4B14-8F14-DDB4A47A22D1}" type="presParOf" srcId="{887215EF-4164-4807-94C0-BFB367B389F6}" destId="{8F1F27E2-A6B3-4662-87E4-8F83A7C31F15}" srcOrd="1" destOrd="0" presId="urn:microsoft.com/office/officeart/2005/8/layout/orgChart1"/>
    <dgm:cxn modelId="{9FF7281D-C42C-4941-949E-C134481D6746}" type="presParOf" srcId="{8F1F27E2-A6B3-4662-87E4-8F83A7C31F15}" destId="{DD25B8E0-5598-45CD-AE16-25279B288136}" srcOrd="0" destOrd="0" presId="urn:microsoft.com/office/officeart/2005/8/layout/orgChart1"/>
    <dgm:cxn modelId="{6EF4F602-326E-4A99-B908-74DE10068AB9}" type="presParOf" srcId="{8F1F27E2-A6B3-4662-87E4-8F83A7C31F15}" destId="{85C1D34B-BA54-4416-8692-6C4D7E693F15}" srcOrd="1" destOrd="0" presId="urn:microsoft.com/office/officeart/2005/8/layout/orgChart1"/>
    <dgm:cxn modelId="{59CB2F7C-8049-4477-95D9-6091AB66614C}" type="presParOf" srcId="{85C1D34B-BA54-4416-8692-6C4D7E693F15}" destId="{7623CFF4-651C-41F0-96C9-9663E65C57B4}" srcOrd="0" destOrd="0" presId="urn:microsoft.com/office/officeart/2005/8/layout/orgChart1"/>
    <dgm:cxn modelId="{5F16D691-9266-4962-9344-253AE293E3B2}" type="presParOf" srcId="{7623CFF4-651C-41F0-96C9-9663E65C57B4}" destId="{122A1148-FD54-42F1-9838-5E64D6CB6366}" srcOrd="0" destOrd="0" presId="urn:microsoft.com/office/officeart/2005/8/layout/orgChart1"/>
    <dgm:cxn modelId="{48A38523-33EE-42BA-9F21-05E1A4E0F6EF}" type="presParOf" srcId="{7623CFF4-651C-41F0-96C9-9663E65C57B4}" destId="{397E696E-68A8-4D6B-AF6F-8BD372F23FE5}" srcOrd="1" destOrd="0" presId="urn:microsoft.com/office/officeart/2005/8/layout/orgChart1"/>
    <dgm:cxn modelId="{B13792C0-4EDE-4D65-A8AD-BCFD4E1F2F61}" type="presParOf" srcId="{85C1D34B-BA54-4416-8692-6C4D7E693F15}" destId="{7F37EA51-50B5-4412-8FF6-183C3762D4D5}" srcOrd="1" destOrd="0" presId="urn:microsoft.com/office/officeart/2005/8/layout/orgChart1"/>
    <dgm:cxn modelId="{2F15F24F-2998-48C9-BE81-05B1293E7D28}" type="presParOf" srcId="{85C1D34B-BA54-4416-8692-6C4D7E693F15}" destId="{F9DA5FDA-1A45-4DD9-BDEA-0A0D97ED9457}" srcOrd="2" destOrd="0" presId="urn:microsoft.com/office/officeart/2005/8/layout/orgChart1"/>
    <dgm:cxn modelId="{BB06FA57-F1DC-401F-99CF-BFC356D86E9C}" type="presParOf" srcId="{887215EF-4164-4807-94C0-BFB367B389F6}" destId="{EA3E49E7-3EB5-4169-B6D0-B761400B0A62}" srcOrd="2" destOrd="0" presId="urn:microsoft.com/office/officeart/2005/8/layout/orgChart1"/>
    <dgm:cxn modelId="{8E36E6BE-FF64-4D7F-B5BC-CF01560F19F5}" type="presParOf" srcId="{4E1F6D18-289B-4BD9-89AD-F5E00145F8D6}" destId="{5F46064B-41E1-4830-B8AE-AD0411C86C13}" srcOrd="6" destOrd="0" presId="urn:microsoft.com/office/officeart/2005/8/layout/orgChart1"/>
    <dgm:cxn modelId="{CC34B77C-2C35-4C73-9B93-D64AE8B3DD1B}" type="presParOf" srcId="{4E1F6D18-289B-4BD9-89AD-F5E00145F8D6}" destId="{9C8C828F-7030-4D8C-B033-E61A95DD7D99}" srcOrd="7" destOrd="0" presId="urn:microsoft.com/office/officeart/2005/8/layout/orgChart1"/>
    <dgm:cxn modelId="{45B986FB-E397-4EED-A193-8CC981F9DF93}" type="presParOf" srcId="{9C8C828F-7030-4D8C-B033-E61A95DD7D99}" destId="{BE22E5F2-788C-4886-A9AC-3FAB5A5D892A}" srcOrd="0" destOrd="0" presId="urn:microsoft.com/office/officeart/2005/8/layout/orgChart1"/>
    <dgm:cxn modelId="{DAEAABAA-E521-4FA9-A35D-5ECBD7DEB575}" type="presParOf" srcId="{BE22E5F2-788C-4886-A9AC-3FAB5A5D892A}" destId="{6CF74213-02CB-4126-8EC1-22B6E6E4016A}" srcOrd="0" destOrd="0" presId="urn:microsoft.com/office/officeart/2005/8/layout/orgChart1"/>
    <dgm:cxn modelId="{5FC2CA07-B629-46A2-9B9C-C60B01CA7733}" type="presParOf" srcId="{BE22E5F2-788C-4886-A9AC-3FAB5A5D892A}" destId="{B5AFBAE1-9764-4E97-B8BB-7CB2060FFC44}" srcOrd="1" destOrd="0" presId="urn:microsoft.com/office/officeart/2005/8/layout/orgChart1"/>
    <dgm:cxn modelId="{BD6BBB10-ED2B-40D8-9024-6972146661A5}" type="presParOf" srcId="{9C8C828F-7030-4D8C-B033-E61A95DD7D99}" destId="{AA5B769D-9C42-4752-8516-BF9CEAFB6FAF}" srcOrd="1" destOrd="0" presId="urn:microsoft.com/office/officeart/2005/8/layout/orgChart1"/>
    <dgm:cxn modelId="{E8F9A099-AFDC-4B95-8D66-D165C15A9305}" type="presParOf" srcId="{9C8C828F-7030-4D8C-B033-E61A95DD7D99}" destId="{7F7DB19F-A42E-44C0-AB9C-732BE43C29FD}" srcOrd="2" destOrd="0" presId="urn:microsoft.com/office/officeart/2005/8/layout/orgChart1"/>
    <dgm:cxn modelId="{1D56FDA1-E232-430D-844F-441CFE62A549}" type="presParOf" srcId="{FF9CA4BA-3D03-454B-8690-D35C6DE687FC}" destId="{F5CE4993-70BF-4B4A-B6B8-D456C9A69555}" srcOrd="2" destOrd="0" presId="urn:microsoft.com/office/officeart/2005/8/layout/orgChart1"/>
    <dgm:cxn modelId="{144992E7-7A7F-4646-9310-E9AD4764BAE5}" type="presParOf" srcId="{DDE492A8-6A1C-4FAA-B49A-7DED53CA8D5B}" destId="{AECD48FA-838C-4939-AA6B-808841770CAD}" srcOrd="2" destOrd="0" presId="urn:microsoft.com/office/officeart/2005/8/layout/orgChart1"/>
    <dgm:cxn modelId="{4BEF7DDE-ABA1-4386-917B-554D0267D2B9}" type="presParOf" srcId="{DDE492A8-6A1C-4FAA-B49A-7DED53CA8D5B}" destId="{71C8AEE6-6999-4011-9048-BC7750FA55FC}" srcOrd="3" destOrd="0" presId="urn:microsoft.com/office/officeart/2005/8/layout/orgChart1"/>
    <dgm:cxn modelId="{F349692E-27EB-4A99-B309-6B6A0E397FB4}" type="presParOf" srcId="{71C8AEE6-6999-4011-9048-BC7750FA55FC}" destId="{E0A80548-05B0-463B-A2C9-9EF829307888}" srcOrd="0" destOrd="0" presId="urn:microsoft.com/office/officeart/2005/8/layout/orgChart1"/>
    <dgm:cxn modelId="{74506143-7AEE-470C-A906-1302C68E5F4D}" type="presParOf" srcId="{E0A80548-05B0-463B-A2C9-9EF829307888}" destId="{CAD00A85-0ECF-4913-AF67-A0EF0B9FCE2E}" srcOrd="0" destOrd="0" presId="urn:microsoft.com/office/officeart/2005/8/layout/orgChart1"/>
    <dgm:cxn modelId="{AC2540AA-8010-4B89-8A71-97E08699D51B}" type="presParOf" srcId="{E0A80548-05B0-463B-A2C9-9EF829307888}" destId="{371A6F00-89EC-4EC8-9793-D0E35680632A}" srcOrd="1" destOrd="0" presId="urn:microsoft.com/office/officeart/2005/8/layout/orgChart1"/>
    <dgm:cxn modelId="{781D73A1-D702-41BB-8E97-7914ADBDDA53}" type="presParOf" srcId="{71C8AEE6-6999-4011-9048-BC7750FA55FC}" destId="{E99D3A4B-0D75-460E-B880-2061A42D41A9}" srcOrd="1" destOrd="0" presId="urn:microsoft.com/office/officeart/2005/8/layout/orgChart1"/>
    <dgm:cxn modelId="{A0BB2824-A42C-4B19-9F38-756219DA0831}" type="presParOf" srcId="{71C8AEE6-6999-4011-9048-BC7750FA55FC}" destId="{5F59F13D-F490-4D23-B24C-98939FA79960}" srcOrd="2" destOrd="0" presId="urn:microsoft.com/office/officeart/2005/8/layout/orgChart1"/>
    <dgm:cxn modelId="{FD9DEDF6-8BDC-45FB-B11B-1993A4BF3DD2}" type="presParOf" srcId="{DDE492A8-6A1C-4FAA-B49A-7DED53CA8D5B}" destId="{9C334EC7-076E-4461-A5C0-88F6305C2D2C}" srcOrd="4" destOrd="0" presId="urn:microsoft.com/office/officeart/2005/8/layout/orgChart1"/>
    <dgm:cxn modelId="{F5F38B75-65EF-4841-9FE3-ED3B6A422C18}" type="presParOf" srcId="{DDE492A8-6A1C-4FAA-B49A-7DED53CA8D5B}" destId="{689810C1-E3E2-4D14-8884-6E26FB1B14B2}" srcOrd="5" destOrd="0" presId="urn:microsoft.com/office/officeart/2005/8/layout/orgChart1"/>
    <dgm:cxn modelId="{D18D60AB-B776-45D9-857D-5E0B67796429}" type="presParOf" srcId="{689810C1-E3E2-4D14-8884-6E26FB1B14B2}" destId="{2AE87449-E01F-4D48-913D-2593E3EFD154}" srcOrd="0" destOrd="0" presId="urn:microsoft.com/office/officeart/2005/8/layout/orgChart1"/>
    <dgm:cxn modelId="{ECC8E29B-AE92-4DC5-9C7C-346E62C6928A}" type="presParOf" srcId="{2AE87449-E01F-4D48-913D-2593E3EFD154}" destId="{4E8DF4CA-E1B0-402A-A1D2-EDDDB8822EC0}" srcOrd="0" destOrd="0" presId="urn:microsoft.com/office/officeart/2005/8/layout/orgChart1"/>
    <dgm:cxn modelId="{164DF3A8-C2EB-49B7-B4D3-B0C7035EC5AA}" type="presParOf" srcId="{2AE87449-E01F-4D48-913D-2593E3EFD154}" destId="{4BBE3D4F-4312-4BCD-A385-1F11B12645F2}" srcOrd="1" destOrd="0" presId="urn:microsoft.com/office/officeart/2005/8/layout/orgChart1"/>
    <dgm:cxn modelId="{EC195A27-DE81-4DD3-B055-583B69F580D2}" type="presParOf" srcId="{689810C1-E3E2-4D14-8884-6E26FB1B14B2}" destId="{39804C15-4159-4916-862E-E017FD708C06}" srcOrd="1" destOrd="0" presId="urn:microsoft.com/office/officeart/2005/8/layout/orgChart1"/>
    <dgm:cxn modelId="{3013245F-F3BE-49B2-BCA3-156615F9D2CF}" type="presParOf" srcId="{689810C1-E3E2-4D14-8884-6E26FB1B14B2}" destId="{AD737706-DB76-42CC-A5F8-F603879F8E0F}" srcOrd="2" destOrd="0" presId="urn:microsoft.com/office/officeart/2005/8/layout/orgChart1"/>
    <dgm:cxn modelId="{1B0B95FF-9A74-4A3E-A4C7-AB031F263B6E}" type="presParOf" srcId="{3D65A6CC-7659-49A2-868B-FE935CC40F0B}" destId="{33F3F108-5423-41EA-AFDD-F93279630CB3}" srcOrd="2" destOrd="0" presId="urn:microsoft.com/office/officeart/2005/8/layout/orgChart1"/>
    <dgm:cxn modelId="{A48B3D05-4A5D-4593-AEC9-1483D7E6FB50}" type="presParOf" srcId="{51066286-0CBB-4D8E-B3A0-98D43AE4DC8E}" destId="{804A2709-51CE-4FB5-8543-0809117FE4F1}" srcOrd="8" destOrd="0" presId="urn:microsoft.com/office/officeart/2005/8/layout/orgChart1"/>
    <dgm:cxn modelId="{93F2D48C-E597-4921-BF4C-D97CD916597B}" type="presParOf" srcId="{51066286-0CBB-4D8E-B3A0-98D43AE4DC8E}" destId="{796B9D89-4B20-4CD5-BB3B-5E705E86CC7B}" srcOrd="9" destOrd="0" presId="urn:microsoft.com/office/officeart/2005/8/layout/orgChart1"/>
    <dgm:cxn modelId="{C2E3BE76-E17C-40C0-9AD2-464FB67B8EB6}" type="presParOf" srcId="{796B9D89-4B20-4CD5-BB3B-5E705E86CC7B}" destId="{A61861E7-45E8-44F6-91BE-F2378CE0F4A6}" srcOrd="0" destOrd="0" presId="urn:microsoft.com/office/officeart/2005/8/layout/orgChart1"/>
    <dgm:cxn modelId="{3CE56420-3997-433D-A815-C1932E61EA83}" type="presParOf" srcId="{A61861E7-45E8-44F6-91BE-F2378CE0F4A6}" destId="{A2F12A15-3D52-43AC-9330-8094C04E8454}" srcOrd="0" destOrd="0" presId="urn:microsoft.com/office/officeart/2005/8/layout/orgChart1"/>
    <dgm:cxn modelId="{E4EB0966-047E-41BB-BC28-58D4D3C2ECAE}" type="presParOf" srcId="{A61861E7-45E8-44F6-91BE-F2378CE0F4A6}" destId="{77C0CC84-EBE4-4954-9170-F2A255878A5F}" srcOrd="1" destOrd="0" presId="urn:microsoft.com/office/officeart/2005/8/layout/orgChart1"/>
    <dgm:cxn modelId="{BBCB1086-B3B1-4D7E-94E4-D90769B08ACB}" type="presParOf" srcId="{796B9D89-4B20-4CD5-BB3B-5E705E86CC7B}" destId="{2B1AA39F-4414-401B-9079-5C69E8735DF9}" srcOrd="1" destOrd="0" presId="urn:microsoft.com/office/officeart/2005/8/layout/orgChart1"/>
    <dgm:cxn modelId="{3FE83CEC-95EA-4BEF-B06E-93EBB8AB9E39}" type="presParOf" srcId="{2B1AA39F-4414-401B-9079-5C69E8735DF9}" destId="{23D67F7A-9936-48E5-BE92-9D136BAA33C7}" srcOrd="0" destOrd="0" presId="urn:microsoft.com/office/officeart/2005/8/layout/orgChart1"/>
    <dgm:cxn modelId="{84730742-C3E0-421F-A06A-80356C2F05B4}" type="presParOf" srcId="{2B1AA39F-4414-401B-9079-5C69E8735DF9}" destId="{F76E1C66-7C05-4B80-9590-BC6DED4F04C6}" srcOrd="1" destOrd="0" presId="urn:microsoft.com/office/officeart/2005/8/layout/orgChart1"/>
    <dgm:cxn modelId="{1866585B-5FC2-4C01-8DDC-C85940CF445E}" type="presParOf" srcId="{F76E1C66-7C05-4B80-9590-BC6DED4F04C6}" destId="{FB18E169-54F4-439A-B704-5B0C870D92F7}" srcOrd="0" destOrd="0" presId="urn:microsoft.com/office/officeart/2005/8/layout/orgChart1"/>
    <dgm:cxn modelId="{460878BB-62D8-43EA-9CE6-33C8B478BC16}" type="presParOf" srcId="{FB18E169-54F4-439A-B704-5B0C870D92F7}" destId="{D884F3FE-78CC-419F-991E-774761D99B4F}" srcOrd="0" destOrd="0" presId="urn:microsoft.com/office/officeart/2005/8/layout/orgChart1"/>
    <dgm:cxn modelId="{0AD84F95-2C0D-436B-86C1-51C1D90960A9}" type="presParOf" srcId="{FB18E169-54F4-439A-B704-5B0C870D92F7}" destId="{009BCC12-4AB9-49E5-A844-F430D453B747}" srcOrd="1" destOrd="0" presId="urn:microsoft.com/office/officeart/2005/8/layout/orgChart1"/>
    <dgm:cxn modelId="{984FA803-C014-4119-B574-26E58F7D91B9}" type="presParOf" srcId="{F76E1C66-7C05-4B80-9590-BC6DED4F04C6}" destId="{D8EECDC3-4F1D-421C-9062-C7DFEC82C035}" srcOrd="1" destOrd="0" presId="urn:microsoft.com/office/officeart/2005/8/layout/orgChart1"/>
    <dgm:cxn modelId="{E120FA6E-5BB1-4D21-B556-BF8B7E45E56C}" type="presParOf" srcId="{D8EECDC3-4F1D-421C-9062-C7DFEC82C035}" destId="{1D1A3DC5-7243-4A76-AC1D-57500E0F829D}" srcOrd="0" destOrd="0" presId="urn:microsoft.com/office/officeart/2005/8/layout/orgChart1"/>
    <dgm:cxn modelId="{EDE875F8-BB89-4C2F-B01C-C6D5C133494D}" type="presParOf" srcId="{D8EECDC3-4F1D-421C-9062-C7DFEC82C035}" destId="{B3876A27-0394-4875-8200-C6F67B89DF19}" srcOrd="1" destOrd="0" presId="urn:microsoft.com/office/officeart/2005/8/layout/orgChart1"/>
    <dgm:cxn modelId="{C4C8430E-9F26-4486-9116-98A592A78524}" type="presParOf" srcId="{B3876A27-0394-4875-8200-C6F67B89DF19}" destId="{998E6A54-F245-4C7B-A6F2-11961023386E}" srcOrd="0" destOrd="0" presId="urn:microsoft.com/office/officeart/2005/8/layout/orgChart1"/>
    <dgm:cxn modelId="{0BF0954B-CF3E-4913-9EB6-0326D6D46F7F}" type="presParOf" srcId="{998E6A54-F245-4C7B-A6F2-11961023386E}" destId="{850ACEEA-5A2A-4041-AD87-1E40A7DB0AE1}" srcOrd="0" destOrd="0" presId="urn:microsoft.com/office/officeart/2005/8/layout/orgChart1"/>
    <dgm:cxn modelId="{608B3A33-265D-4F6F-9F38-5D84E9916BBC}" type="presParOf" srcId="{998E6A54-F245-4C7B-A6F2-11961023386E}" destId="{B2CD53BB-EDC1-4822-B5E4-517FB1D37AB3}" srcOrd="1" destOrd="0" presId="urn:microsoft.com/office/officeart/2005/8/layout/orgChart1"/>
    <dgm:cxn modelId="{662CE2F7-CB6E-44D3-B8B5-D0E15D45E476}" type="presParOf" srcId="{B3876A27-0394-4875-8200-C6F67B89DF19}" destId="{BF43DF2A-F0CC-4D07-846A-9083E2947487}" srcOrd="1" destOrd="0" presId="urn:microsoft.com/office/officeart/2005/8/layout/orgChart1"/>
    <dgm:cxn modelId="{26580675-5E00-4F32-9D4D-B2E4DA0006DA}" type="presParOf" srcId="{B3876A27-0394-4875-8200-C6F67B89DF19}" destId="{0D810A77-7F0C-4143-843E-9560A25BC066}" srcOrd="2" destOrd="0" presId="urn:microsoft.com/office/officeart/2005/8/layout/orgChart1"/>
    <dgm:cxn modelId="{E5068A97-0399-4EA4-9052-3DB59D307685}" type="presParOf" srcId="{D8EECDC3-4F1D-421C-9062-C7DFEC82C035}" destId="{5F38F9A0-545E-4D7A-BC33-5B1CC161E04B}" srcOrd="2" destOrd="0" presId="urn:microsoft.com/office/officeart/2005/8/layout/orgChart1"/>
    <dgm:cxn modelId="{B0DEC540-A09B-4ACB-A896-0400037F12A7}" type="presParOf" srcId="{D8EECDC3-4F1D-421C-9062-C7DFEC82C035}" destId="{ACFD7436-A45E-44DC-B856-6C328A552DBA}" srcOrd="3" destOrd="0" presId="urn:microsoft.com/office/officeart/2005/8/layout/orgChart1"/>
    <dgm:cxn modelId="{23E5F7DF-35E3-4BE9-A673-E5EC5AFDEE2B}" type="presParOf" srcId="{ACFD7436-A45E-44DC-B856-6C328A552DBA}" destId="{1F147A55-02B6-45FF-A9BB-DC401814B1A1}" srcOrd="0" destOrd="0" presId="urn:microsoft.com/office/officeart/2005/8/layout/orgChart1"/>
    <dgm:cxn modelId="{C9E72500-61C4-4F71-A036-B40CF0E59E89}" type="presParOf" srcId="{1F147A55-02B6-45FF-A9BB-DC401814B1A1}" destId="{9E814F37-F5A9-4CE6-ADA4-F3ABD56097E6}" srcOrd="0" destOrd="0" presId="urn:microsoft.com/office/officeart/2005/8/layout/orgChart1"/>
    <dgm:cxn modelId="{F46BDA05-0EB6-436E-927D-101BBC40510D}" type="presParOf" srcId="{1F147A55-02B6-45FF-A9BB-DC401814B1A1}" destId="{68E1EAD8-1700-40C6-90F7-FE945B16A91C}" srcOrd="1" destOrd="0" presId="urn:microsoft.com/office/officeart/2005/8/layout/orgChart1"/>
    <dgm:cxn modelId="{DDB1D793-111E-4D07-BADC-EEAFCE0954BC}" type="presParOf" srcId="{ACFD7436-A45E-44DC-B856-6C328A552DBA}" destId="{803F8F50-90CE-4A61-82C7-74F0B10177FF}" srcOrd="1" destOrd="0" presId="urn:microsoft.com/office/officeart/2005/8/layout/orgChart1"/>
    <dgm:cxn modelId="{1DA50D03-A329-407F-A82E-9442E646FFE5}" type="presParOf" srcId="{ACFD7436-A45E-44DC-B856-6C328A552DBA}" destId="{A4B1AF11-EA37-460A-9F62-8C5AE05B44F3}" srcOrd="2" destOrd="0" presId="urn:microsoft.com/office/officeart/2005/8/layout/orgChart1"/>
    <dgm:cxn modelId="{BE561744-B187-4248-8AA5-C1D5F7348998}" type="presParOf" srcId="{D8EECDC3-4F1D-421C-9062-C7DFEC82C035}" destId="{3BC8DD52-E371-4A6A-9240-52D151D8F9F1}" srcOrd="4" destOrd="0" presId="urn:microsoft.com/office/officeart/2005/8/layout/orgChart1"/>
    <dgm:cxn modelId="{8C49A8D2-E88D-4B9D-91D4-39782122E345}" type="presParOf" srcId="{D8EECDC3-4F1D-421C-9062-C7DFEC82C035}" destId="{0EE8BEFC-6A57-4612-A771-013962A739BF}" srcOrd="5" destOrd="0" presId="urn:microsoft.com/office/officeart/2005/8/layout/orgChart1"/>
    <dgm:cxn modelId="{B1706C59-3CB7-4EC6-8E39-EBD840CE3E4E}" type="presParOf" srcId="{0EE8BEFC-6A57-4612-A771-013962A739BF}" destId="{3AA09685-7C44-4040-BE97-F620FF77054A}" srcOrd="0" destOrd="0" presId="urn:microsoft.com/office/officeart/2005/8/layout/orgChart1"/>
    <dgm:cxn modelId="{5DE073E9-9B6F-4E7D-928B-D4C72FE9BC27}" type="presParOf" srcId="{3AA09685-7C44-4040-BE97-F620FF77054A}" destId="{B14B16D5-3C9F-4738-A81C-9D63755D74F6}" srcOrd="0" destOrd="0" presId="urn:microsoft.com/office/officeart/2005/8/layout/orgChart1"/>
    <dgm:cxn modelId="{9F4F1123-1D8C-4D26-8B8F-0B32834E221D}" type="presParOf" srcId="{3AA09685-7C44-4040-BE97-F620FF77054A}" destId="{4867CF35-7BCA-4493-9D54-F81390598963}" srcOrd="1" destOrd="0" presId="urn:microsoft.com/office/officeart/2005/8/layout/orgChart1"/>
    <dgm:cxn modelId="{1985D3BE-0C76-4F35-9C50-978FC6FB7509}" type="presParOf" srcId="{0EE8BEFC-6A57-4612-A771-013962A739BF}" destId="{73B1A830-C13A-4F7C-9ED4-FC98863266CB}" srcOrd="1" destOrd="0" presId="urn:microsoft.com/office/officeart/2005/8/layout/orgChart1"/>
    <dgm:cxn modelId="{CBAB6882-E548-427D-9C26-B75BCF09C04B}" type="presParOf" srcId="{0EE8BEFC-6A57-4612-A771-013962A739BF}" destId="{3558B2C6-D9AD-4371-80E2-DCBD6AFBC886}" srcOrd="2" destOrd="0" presId="urn:microsoft.com/office/officeart/2005/8/layout/orgChart1"/>
    <dgm:cxn modelId="{89877D7D-1C87-4C01-ABFA-372D573A77C3}" type="presParOf" srcId="{F76E1C66-7C05-4B80-9590-BC6DED4F04C6}" destId="{EE2A3848-2A9B-4968-A60F-353F0EA940DC}" srcOrd="2" destOrd="0" presId="urn:microsoft.com/office/officeart/2005/8/layout/orgChart1"/>
    <dgm:cxn modelId="{72F27156-266B-4C2B-8D6B-18C55653870B}" type="presParOf" srcId="{2B1AA39F-4414-401B-9079-5C69E8735DF9}" destId="{612DB4E2-E912-43D4-9414-91E47C30A188}" srcOrd="2" destOrd="0" presId="urn:microsoft.com/office/officeart/2005/8/layout/orgChart1"/>
    <dgm:cxn modelId="{2483902A-5D59-46C1-87C5-E9EB3CA424AC}" type="presParOf" srcId="{2B1AA39F-4414-401B-9079-5C69E8735DF9}" destId="{1CB19CCE-FCFA-4726-87D7-8251992C8F95}" srcOrd="3" destOrd="0" presId="urn:microsoft.com/office/officeart/2005/8/layout/orgChart1"/>
    <dgm:cxn modelId="{0EAFE437-0164-4027-8C19-11E1D0A74DFA}" type="presParOf" srcId="{1CB19CCE-FCFA-4726-87D7-8251992C8F95}" destId="{DCE2EAFE-40D0-45A6-A449-C16C31AC7181}" srcOrd="0" destOrd="0" presId="urn:microsoft.com/office/officeart/2005/8/layout/orgChart1"/>
    <dgm:cxn modelId="{D0CD954A-0893-4064-821A-49AA7E90138A}" type="presParOf" srcId="{DCE2EAFE-40D0-45A6-A449-C16C31AC7181}" destId="{58C57C9C-A595-4393-A54A-6B0158D7452F}" srcOrd="0" destOrd="0" presId="urn:microsoft.com/office/officeart/2005/8/layout/orgChart1"/>
    <dgm:cxn modelId="{9A376060-DE60-47DE-9A4E-9B8AAA1FD7B5}" type="presParOf" srcId="{DCE2EAFE-40D0-45A6-A449-C16C31AC7181}" destId="{5EF0F4DB-0682-4649-AFD7-5AE67610AB25}" srcOrd="1" destOrd="0" presId="urn:microsoft.com/office/officeart/2005/8/layout/orgChart1"/>
    <dgm:cxn modelId="{EAA4E237-7EA7-410B-B565-DC95E64C445B}" type="presParOf" srcId="{1CB19CCE-FCFA-4726-87D7-8251992C8F95}" destId="{BE395C1F-6B6E-4BF5-AB41-A41DF9F9723B}" srcOrd="1" destOrd="0" presId="urn:microsoft.com/office/officeart/2005/8/layout/orgChart1"/>
    <dgm:cxn modelId="{00C78456-BCEB-42D4-A3AC-7734330ACDF8}" type="presParOf" srcId="{BE395C1F-6B6E-4BF5-AB41-A41DF9F9723B}" destId="{782A25F8-FC5B-4D9A-9150-592E8D924D15}" srcOrd="0" destOrd="0" presId="urn:microsoft.com/office/officeart/2005/8/layout/orgChart1"/>
    <dgm:cxn modelId="{620FC645-55A7-457C-B52D-957B2C80C639}" type="presParOf" srcId="{BE395C1F-6B6E-4BF5-AB41-A41DF9F9723B}" destId="{193EACC3-2AF7-4244-8AC9-D25B3A8C60A8}" srcOrd="1" destOrd="0" presId="urn:microsoft.com/office/officeart/2005/8/layout/orgChart1"/>
    <dgm:cxn modelId="{9EB33B4B-381F-4946-A18B-9DFE35515D69}" type="presParOf" srcId="{193EACC3-2AF7-4244-8AC9-D25B3A8C60A8}" destId="{5CBC2B4C-2545-4B05-9430-8B960F5904C3}" srcOrd="0" destOrd="0" presId="urn:microsoft.com/office/officeart/2005/8/layout/orgChart1"/>
    <dgm:cxn modelId="{7C7D6599-DE25-44BE-A9FF-4C61ACDCA327}" type="presParOf" srcId="{5CBC2B4C-2545-4B05-9430-8B960F5904C3}" destId="{D83BA3A3-1BF3-4A8B-995E-CF1C3DF68C2A}" srcOrd="0" destOrd="0" presId="urn:microsoft.com/office/officeart/2005/8/layout/orgChart1"/>
    <dgm:cxn modelId="{AF131B60-5788-4551-8BB8-8EEA741F3D93}" type="presParOf" srcId="{5CBC2B4C-2545-4B05-9430-8B960F5904C3}" destId="{D436E1F1-5338-40C7-901B-ECE88378839C}" srcOrd="1" destOrd="0" presId="urn:microsoft.com/office/officeart/2005/8/layout/orgChart1"/>
    <dgm:cxn modelId="{32A9DCFF-564E-4EB5-844B-968075BDB8A0}" type="presParOf" srcId="{193EACC3-2AF7-4244-8AC9-D25B3A8C60A8}" destId="{41869A26-4445-4F8C-9AEB-A2E973D645F3}" srcOrd="1" destOrd="0" presId="urn:microsoft.com/office/officeart/2005/8/layout/orgChart1"/>
    <dgm:cxn modelId="{744F2687-E84F-417A-A42B-9E34C4890AE8}" type="presParOf" srcId="{193EACC3-2AF7-4244-8AC9-D25B3A8C60A8}" destId="{3044CD51-5999-4B74-8687-6C2880398CFF}" srcOrd="2" destOrd="0" presId="urn:microsoft.com/office/officeart/2005/8/layout/orgChart1"/>
    <dgm:cxn modelId="{1275FC77-DF6F-4AE0-AD31-9D442D88FE90}" type="presParOf" srcId="{BE395C1F-6B6E-4BF5-AB41-A41DF9F9723B}" destId="{2DB5BC28-C04C-418B-82EB-7CF45BB715A9}" srcOrd="2" destOrd="0" presId="urn:microsoft.com/office/officeart/2005/8/layout/orgChart1"/>
    <dgm:cxn modelId="{F0DA3566-516C-4E2B-AD4F-ACED22978AC2}" type="presParOf" srcId="{BE395C1F-6B6E-4BF5-AB41-A41DF9F9723B}" destId="{AF1B9405-A531-4C59-8188-3B22AE180060}" srcOrd="3" destOrd="0" presId="urn:microsoft.com/office/officeart/2005/8/layout/orgChart1"/>
    <dgm:cxn modelId="{FF890E44-45D9-48CE-9275-AA7666867F10}" type="presParOf" srcId="{AF1B9405-A531-4C59-8188-3B22AE180060}" destId="{FC1C9B14-81A5-49F9-9CB8-CFC71E6501E9}" srcOrd="0" destOrd="0" presId="urn:microsoft.com/office/officeart/2005/8/layout/orgChart1"/>
    <dgm:cxn modelId="{E932F30E-AD15-4097-B0D1-78C74AB04A8B}" type="presParOf" srcId="{FC1C9B14-81A5-49F9-9CB8-CFC71E6501E9}" destId="{B351E001-A616-4D2A-AC35-12E3671DB416}" srcOrd="0" destOrd="0" presId="urn:microsoft.com/office/officeart/2005/8/layout/orgChart1"/>
    <dgm:cxn modelId="{358B3CF4-A359-48AB-B66C-E9B1C710F61E}" type="presParOf" srcId="{FC1C9B14-81A5-49F9-9CB8-CFC71E6501E9}" destId="{4A9E573C-3660-4B70-934E-1EF80E9FF7D7}" srcOrd="1" destOrd="0" presId="urn:microsoft.com/office/officeart/2005/8/layout/orgChart1"/>
    <dgm:cxn modelId="{5E0D475E-F9F7-4ADA-B02F-6D464E882F74}" type="presParOf" srcId="{AF1B9405-A531-4C59-8188-3B22AE180060}" destId="{E73A80F7-B3FB-4E9E-A4D4-DAF084B3FDBD}" srcOrd="1" destOrd="0" presId="urn:microsoft.com/office/officeart/2005/8/layout/orgChart1"/>
    <dgm:cxn modelId="{FAF5C357-BC07-4E90-B266-C33BA9E398F0}" type="presParOf" srcId="{AF1B9405-A531-4C59-8188-3B22AE180060}" destId="{BE2DEB6D-A691-4149-93CA-28CDA793C94C}" srcOrd="2" destOrd="0" presId="urn:microsoft.com/office/officeart/2005/8/layout/orgChart1"/>
    <dgm:cxn modelId="{2A616D34-CC98-4114-87D9-92ECC0892565}" type="presParOf" srcId="{1CB19CCE-FCFA-4726-87D7-8251992C8F95}" destId="{AB7BF05A-02F9-43F0-A7EB-6F391977A5AB}" srcOrd="2" destOrd="0" presId="urn:microsoft.com/office/officeart/2005/8/layout/orgChart1"/>
    <dgm:cxn modelId="{202BE682-D918-4CF4-967D-32A31028A02A}" type="presParOf" srcId="{796B9D89-4B20-4CD5-BB3B-5E705E86CC7B}" destId="{16D609FA-29CE-4E2F-9460-0A91D4405B0C}" srcOrd="2" destOrd="0" presId="urn:microsoft.com/office/officeart/2005/8/layout/orgChart1"/>
    <dgm:cxn modelId="{C1789165-CAF1-4C14-8287-4A4299022044}" type="presParOf" srcId="{51066286-0CBB-4D8E-B3A0-98D43AE4DC8E}" destId="{2CE76B84-A884-41A9-9F5A-E7F44276C8A8}" srcOrd="10" destOrd="0" presId="urn:microsoft.com/office/officeart/2005/8/layout/orgChart1"/>
    <dgm:cxn modelId="{F308047A-D5BB-4855-B31E-712CF86534FD}" type="presParOf" srcId="{51066286-0CBB-4D8E-B3A0-98D43AE4DC8E}" destId="{07AB3DBD-BEDC-40C3-968A-A0F5503FB301}" srcOrd="11" destOrd="0" presId="urn:microsoft.com/office/officeart/2005/8/layout/orgChart1"/>
    <dgm:cxn modelId="{DC4D25B9-E38E-4649-8C38-D14341685583}" type="presParOf" srcId="{07AB3DBD-BEDC-40C3-968A-A0F5503FB301}" destId="{98BFB9AE-A595-4441-9CD3-3C3F0FD76ED0}" srcOrd="0" destOrd="0" presId="urn:microsoft.com/office/officeart/2005/8/layout/orgChart1"/>
    <dgm:cxn modelId="{5B77EF88-CEA8-4854-A7CC-8F1C8089FF8D}" type="presParOf" srcId="{98BFB9AE-A595-4441-9CD3-3C3F0FD76ED0}" destId="{37C491C8-0AE5-4D1D-A6CE-5EB7A15502B2}" srcOrd="0" destOrd="0" presId="urn:microsoft.com/office/officeart/2005/8/layout/orgChart1"/>
    <dgm:cxn modelId="{131F3710-6693-4135-8C0C-90E80E40E39B}" type="presParOf" srcId="{98BFB9AE-A595-4441-9CD3-3C3F0FD76ED0}" destId="{478276CA-B693-4559-944F-FA46D9E61469}" srcOrd="1" destOrd="0" presId="urn:microsoft.com/office/officeart/2005/8/layout/orgChart1"/>
    <dgm:cxn modelId="{B9CB0AFE-7355-4377-9F5C-32AFADCA378B}" type="presParOf" srcId="{07AB3DBD-BEDC-40C3-968A-A0F5503FB301}" destId="{03CAA78B-39D5-4484-BA7B-31D9C5527855}" srcOrd="1" destOrd="0" presId="urn:microsoft.com/office/officeart/2005/8/layout/orgChart1"/>
    <dgm:cxn modelId="{A3A12B9B-0398-411F-89DB-56E783F904FD}" type="presParOf" srcId="{03CAA78B-39D5-4484-BA7B-31D9C5527855}" destId="{B0E3D7F3-0A0B-4589-AD5E-CC66A7AFA144}" srcOrd="0" destOrd="0" presId="urn:microsoft.com/office/officeart/2005/8/layout/orgChart1"/>
    <dgm:cxn modelId="{DC1F1466-CC73-4044-84A0-2EF62A4AD65F}" type="presParOf" srcId="{03CAA78B-39D5-4484-BA7B-31D9C5527855}" destId="{90A7AEB4-4A61-4B11-AB8D-264FDFD04397}" srcOrd="1" destOrd="0" presId="urn:microsoft.com/office/officeart/2005/8/layout/orgChart1"/>
    <dgm:cxn modelId="{0A15A78C-FDF2-4607-9D7A-3021FA791D1B}" type="presParOf" srcId="{90A7AEB4-4A61-4B11-AB8D-264FDFD04397}" destId="{9600A176-C9B4-4EBA-8CD4-7EA72D90EBDC}" srcOrd="0" destOrd="0" presId="urn:microsoft.com/office/officeart/2005/8/layout/orgChart1"/>
    <dgm:cxn modelId="{F39E596D-3B99-43C1-9A21-8CCCE8F2A1A4}" type="presParOf" srcId="{9600A176-C9B4-4EBA-8CD4-7EA72D90EBDC}" destId="{E23D3487-73C3-46FF-9406-3A6767CCA743}" srcOrd="0" destOrd="0" presId="urn:microsoft.com/office/officeart/2005/8/layout/orgChart1"/>
    <dgm:cxn modelId="{44AF4E0D-AD61-43F7-83C6-8A0781727E3A}" type="presParOf" srcId="{9600A176-C9B4-4EBA-8CD4-7EA72D90EBDC}" destId="{C4100E80-1983-4357-92ED-825E8AF511F6}" srcOrd="1" destOrd="0" presId="urn:microsoft.com/office/officeart/2005/8/layout/orgChart1"/>
    <dgm:cxn modelId="{DA8A3451-AA49-4FA5-90CF-F9FFEC1A0D67}" type="presParOf" srcId="{90A7AEB4-4A61-4B11-AB8D-264FDFD04397}" destId="{0A139FAC-B4B0-4395-A32C-F67AB9B6FED3}" srcOrd="1" destOrd="0" presId="urn:microsoft.com/office/officeart/2005/8/layout/orgChart1"/>
    <dgm:cxn modelId="{DC91624C-D984-42E1-B27B-9429F5F44D55}" type="presParOf" srcId="{90A7AEB4-4A61-4B11-AB8D-264FDFD04397}" destId="{8045930E-35D5-4B4B-AA18-64DDA4D2DA09}" srcOrd="2" destOrd="0" presId="urn:microsoft.com/office/officeart/2005/8/layout/orgChart1"/>
    <dgm:cxn modelId="{16766AFE-EB8B-4853-BF25-CE34AB153C53}" type="presParOf" srcId="{03CAA78B-39D5-4484-BA7B-31D9C5527855}" destId="{10DEE15C-7EB7-4F02-A6AB-5F0D205C6639}" srcOrd="2" destOrd="0" presId="urn:microsoft.com/office/officeart/2005/8/layout/orgChart1"/>
    <dgm:cxn modelId="{1374E84A-360A-48A4-A324-23469A6F34A5}" type="presParOf" srcId="{03CAA78B-39D5-4484-BA7B-31D9C5527855}" destId="{75D7C8FF-AB48-436E-AD3F-EF7001CFDB47}" srcOrd="3" destOrd="0" presId="urn:microsoft.com/office/officeart/2005/8/layout/orgChart1"/>
    <dgm:cxn modelId="{68B75AB7-A2E8-4EFB-9C0D-999288F75572}" type="presParOf" srcId="{75D7C8FF-AB48-436E-AD3F-EF7001CFDB47}" destId="{4FFF0B3A-8F4E-4DCF-BD04-3196FE92B138}" srcOrd="0" destOrd="0" presId="urn:microsoft.com/office/officeart/2005/8/layout/orgChart1"/>
    <dgm:cxn modelId="{5C8A8DB5-B23A-415D-8F65-57172D479656}" type="presParOf" srcId="{4FFF0B3A-8F4E-4DCF-BD04-3196FE92B138}" destId="{9751F582-270F-4FD9-8A31-E85F64717F8B}" srcOrd="0" destOrd="0" presId="urn:microsoft.com/office/officeart/2005/8/layout/orgChart1"/>
    <dgm:cxn modelId="{0DAC337C-E94F-40F2-9664-EBB7D242D103}" type="presParOf" srcId="{4FFF0B3A-8F4E-4DCF-BD04-3196FE92B138}" destId="{098311DD-662A-4C6C-BA88-6FF7FB10AF6B}" srcOrd="1" destOrd="0" presId="urn:microsoft.com/office/officeart/2005/8/layout/orgChart1"/>
    <dgm:cxn modelId="{79FA1CCC-637D-460E-880C-52C66DA0EC01}" type="presParOf" srcId="{75D7C8FF-AB48-436E-AD3F-EF7001CFDB47}" destId="{7E3019BB-6EC5-406E-B334-35BA6EC1C046}" srcOrd="1" destOrd="0" presId="urn:microsoft.com/office/officeart/2005/8/layout/orgChart1"/>
    <dgm:cxn modelId="{570D5AD0-8124-4B08-A654-21C295E71D86}" type="presParOf" srcId="{75D7C8FF-AB48-436E-AD3F-EF7001CFDB47}" destId="{0B2DE32E-1120-4C57-B744-A4D9047A0129}" srcOrd="2" destOrd="0" presId="urn:microsoft.com/office/officeart/2005/8/layout/orgChart1"/>
    <dgm:cxn modelId="{83A2E75F-4E11-4B4C-B8F8-8DF902E6292F}" type="presParOf" srcId="{07AB3DBD-BEDC-40C3-968A-A0F5503FB301}" destId="{38EDA67C-76C7-470D-9DFD-549D9239A846}" srcOrd="2" destOrd="0" presId="urn:microsoft.com/office/officeart/2005/8/layout/orgChart1"/>
    <dgm:cxn modelId="{5B24F0D8-F3FF-475A-8C2B-1D2CE42843D1}" type="presParOf" srcId="{6F2CB335-A596-4D50-9EB1-701A62B6C08C}" destId="{81702EFA-4C29-4BD7-B461-DF6FA350B16C}" srcOrd="2" destOrd="0" presId="urn:microsoft.com/office/officeart/2005/8/layout/orgChart1"/>
  </dgm:cxnLst>
  <dgm:bg/>
  <dgm:whole>
    <a:ln cmpd="sng">
      <a:prstDash val="solid"/>
    </a:ln>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633C4FB-2449-4576-808D-174D58681D33}"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tr-TR"/>
        </a:p>
      </dgm:t>
    </dgm:pt>
    <dgm:pt modelId="{6D500C5C-DEFF-4DB4-A635-D957435A448B}">
      <dgm:prSet phldrT="[Metin]" custT="1"/>
      <dgm:spPr/>
      <dgm:t>
        <a:bodyPr/>
        <a:lstStyle/>
        <a:p>
          <a:pPr algn="ctr"/>
          <a:r>
            <a:rPr lang="tr-TR" sz="1600" dirty="0"/>
            <a:t>Projenin Amacı</a:t>
          </a:r>
        </a:p>
      </dgm:t>
    </dgm:pt>
    <dgm:pt modelId="{6DC5BE08-9A08-400A-B753-BAF0B4D45D52}" type="parTrans" cxnId="{A3BF2966-5925-42D2-84D2-DFF906478358}">
      <dgm:prSet/>
      <dgm:spPr/>
      <dgm:t>
        <a:bodyPr/>
        <a:lstStyle/>
        <a:p>
          <a:endParaRPr lang="tr-TR" sz="1600"/>
        </a:p>
      </dgm:t>
    </dgm:pt>
    <dgm:pt modelId="{FC4300C8-277B-4E9F-90B9-BEAE13C22545}" type="sibTrans" cxnId="{A3BF2966-5925-42D2-84D2-DFF906478358}">
      <dgm:prSet/>
      <dgm:spPr/>
      <dgm:t>
        <a:bodyPr/>
        <a:lstStyle/>
        <a:p>
          <a:endParaRPr lang="tr-TR" sz="1600"/>
        </a:p>
      </dgm:t>
    </dgm:pt>
    <dgm:pt modelId="{4A68D7AF-1189-49F8-894C-4FB7E1795563}">
      <dgm:prSet phldrT="[Metin]" custT="1"/>
      <dgm:spPr/>
      <dgm:t>
        <a:bodyPr/>
        <a:lstStyle/>
        <a:p>
          <a:pPr algn="ctr"/>
          <a:r>
            <a:rPr lang="tr-TR" sz="1600" dirty="0"/>
            <a:t>Faaliyetler ve Araçlar</a:t>
          </a:r>
        </a:p>
      </dgm:t>
    </dgm:pt>
    <dgm:pt modelId="{DD8815B5-2F45-4B9D-A07A-81D8FBF69788}" type="parTrans" cxnId="{55943C6C-7DF3-4E32-8468-F9048FA98BC3}">
      <dgm:prSet/>
      <dgm:spPr/>
      <dgm:t>
        <a:bodyPr/>
        <a:lstStyle/>
        <a:p>
          <a:endParaRPr lang="tr-TR" sz="1600"/>
        </a:p>
      </dgm:t>
    </dgm:pt>
    <dgm:pt modelId="{7CAFF2F0-EB59-40E3-A1C5-B9909A2D8A53}" type="sibTrans" cxnId="{55943C6C-7DF3-4E32-8468-F9048FA98BC3}">
      <dgm:prSet/>
      <dgm:spPr/>
      <dgm:t>
        <a:bodyPr/>
        <a:lstStyle/>
        <a:p>
          <a:endParaRPr lang="tr-TR" sz="1600"/>
        </a:p>
      </dgm:t>
    </dgm:pt>
    <dgm:pt modelId="{3746C958-5399-485D-87D3-1790A52E00EC}">
      <dgm:prSet phldrT="[Metin]" custT="1"/>
      <dgm:spPr/>
      <dgm:t>
        <a:bodyPr/>
        <a:lstStyle/>
        <a:p>
          <a:pPr algn="ctr"/>
          <a:r>
            <a:rPr lang="tr-TR" sz="1600" dirty="0"/>
            <a:t>Varsayımlar</a:t>
          </a:r>
        </a:p>
      </dgm:t>
    </dgm:pt>
    <dgm:pt modelId="{B03A73C7-977F-485D-B102-5CFEDE305D6E}" type="parTrans" cxnId="{2BBE85A2-D8B1-4D65-AB7E-036D2CE411F3}">
      <dgm:prSet/>
      <dgm:spPr/>
      <dgm:t>
        <a:bodyPr/>
        <a:lstStyle/>
        <a:p>
          <a:endParaRPr lang="tr-TR" sz="1600"/>
        </a:p>
      </dgm:t>
    </dgm:pt>
    <dgm:pt modelId="{2281151F-1EF7-4A81-8CA5-5B5B7CD86E69}" type="sibTrans" cxnId="{2BBE85A2-D8B1-4D65-AB7E-036D2CE411F3}">
      <dgm:prSet/>
      <dgm:spPr/>
      <dgm:t>
        <a:bodyPr/>
        <a:lstStyle/>
        <a:p>
          <a:endParaRPr lang="tr-TR" sz="1600"/>
        </a:p>
      </dgm:t>
    </dgm:pt>
    <dgm:pt modelId="{353BB119-64B5-48EE-B55F-7F789ACE5DC6}">
      <dgm:prSet phldrT="[Metin]" custT="1"/>
      <dgm:spPr/>
      <dgm:t>
        <a:bodyPr/>
        <a:lstStyle/>
        <a:p>
          <a:pPr algn="ctr"/>
          <a:r>
            <a:rPr lang="tr-TR" sz="1600" dirty="0"/>
            <a:t>Doğrulama Kaynakları</a:t>
          </a:r>
        </a:p>
      </dgm:t>
    </dgm:pt>
    <dgm:pt modelId="{AFEBFF94-6D72-4496-9313-AB3C83732173}" type="parTrans" cxnId="{7653269C-DEF2-4EDC-9ED5-1E56147C32FB}">
      <dgm:prSet/>
      <dgm:spPr/>
      <dgm:t>
        <a:bodyPr/>
        <a:lstStyle/>
        <a:p>
          <a:endParaRPr lang="tr-TR" sz="1600"/>
        </a:p>
      </dgm:t>
    </dgm:pt>
    <dgm:pt modelId="{917F332D-BAEE-4F34-89FF-5442C3B56B1E}" type="sibTrans" cxnId="{7653269C-DEF2-4EDC-9ED5-1E56147C32FB}">
      <dgm:prSet/>
      <dgm:spPr/>
      <dgm:t>
        <a:bodyPr/>
        <a:lstStyle/>
        <a:p>
          <a:endParaRPr lang="tr-TR" sz="1600"/>
        </a:p>
      </dgm:t>
    </dgm:pt>
    <dgm:pt modelId="{A0C04747-4C9B-43BC-BAED-6A20939F963F}">
      <dgm:prSet phldrT="[Metin]" custT="1"/>
      <dgm:spPr/>
      <dgm:t>
        <a:bodyPr/>
        <a:lstStyle/>
        <a:p>
          <a:pPr algn="ctr"/>
          <a:r>
            <a:rPr lang="tr-TR" sz="1600" dirty="0"/>
            <a:t>Bütçe</a:t>
          </a:r>
        </a:p>
      </dgm:t>
    </dgm:pt>
    <dgm:pt modelId="{5D8BC5C2-9D14-4C3F-80EB-6CD4263697EA}" type="parTrans" cxnId="{7125B96E-FCB0-42A6-BFEC-84B61726ADA2}">
      <dgm:prSet/>
      <dgm:spPr/>
      <dgm:t>
        <a:bodyPr/>
        <a:lstStyle/>
        <a:p>
          <a:endParaRPr lang="tr-TR" sz="1600"/>
        </a:p>
      </dgm:t>
    </dgm:pt>
    <dgm:pt modelId="{68F371EB-341C-4845-BDC9-4CF83117DEAE}" type="sibTrans" cxnId="{7125B96E-FCB0-42A6-BFEC-84B61726ADA2}">
      <dgm:prSet/>
      <dgm:spPr/>
      <dgm:t>
        <a:bodyPr/>
        <a:lstStyle/>
        <a:p>
          <a:endParaRPr lang="tr-TR" sz="1600"/>
        </a:p>
      </dgm:t>
    </dgm:pt>
    <dgm:pt modelId="{7F9CBC21-3569-4301-8801-514400CDEA2D}">
      <dgm:prSet phldrT="[Metin]" custT="1"/>
      <dgm:spPr/>
      <dgm:t>
        <a:bodyPr/>
        <a:lstStyle/>
        <a:p>
          <a:pPr algn="ctr"/>
          <a:r>
            <a:rPr lang="tr-TR" sz="1600" dirty="0"/>
            <a:t>Ön Koşullar</a:t>
          </a:r>
        </a:p>
      </dgm:t>
    </dgm:pt>
    <dgm:pt modelId="{1C432037-6207-4C76-A718-F0C62E60A5E1}" type="parTrans" cxnId="{94F1BF51-3B7D-4E5D-B610-FE08A879D131}">
      <dgm:prSet/>
      <dgm:spPr/>
      <dgm:t>
        <a:bodyPr/>
        <a:lstStyle/>
        <a:p>
          <a:endParaRPr lang="tr-TR" sz="1600"/>
        </a:p>
      </dgm:t>
    </dgm:pt>
    <dgm:pt modelId="{861E7935-2144-4904-9AA3-CDDA375C05E5}" type="sibTrans" cxnId="{94F1BF51-3B7D-4E5D-B610-FE08A879D131}">
      <dgm:prSet/>
      <dgm:spPr/>
      <dgm:t>
        <a:bodyPr/>
        <a:lstStyle/>
        <a:p>
          <a:endParaRPr lang="tr-TR" sz="1600"/>
        </a:p>
      </dgm:t>
    </dgm:pt>
    <dgm:pt modelId="{316035AE-27BF-4325-BEEB-0BBFD0EE293B}">
      <dgm:prSet phldrT="[Metin]" custT="1"/>
      <dgm:spPr/>
      <dgm:t>
        <a:bodyPr/>
        <a:lstStyle/>
        <a:p>
          <a:pPr algn="ctr"/>
          <a:r>
            <a:rPr lang="tr-TR" sz="1600" dirty="0"/>
            <a:t>Doğrulanabilir Göstergeler</a:t>
          </a:r>
        </a:p>
      </dgm:t>
    </dgm:pt>
    <dgm:pt modelId="{52A721B7-0593-4FB4-8FE8-80BDBA2F23FB}" type="parTrans" cxnId="{AD1CA35A-B93E-46EC-B088-DDC2C81D68C4}">
      <dgm:prSet/>
      <dgm:spPr/>
      <dgm:t>
        <a:bodyPr/>
        <a:lstStyle/>
        <a:p>
          <a:endParaRPr lang="tr-TR" sz="1600"/>
        </a:p>
      </dgm:t>
    </dgm:pt>
    <dgm:pt modelId="{C171E2A9-92C9-400C-9C42-3E6A76307547}" type="sibTrans" cxnId="{AD1CA35A-B93E-46EC-B088-DDC2C81D68C4}">
      <dgm:prSet/>
      <dgm:spPr/>
      <dgm:t>
        <a:bodyPr/>
        <a:lstStyle/>
        <a:p>
          <a:endParaRPr lang="tr-TR" sz="1600"/>
        </a:p>
      </dgm:t>
    </dgm:pt>
    <dgm:pt modelId="{00627336-BD2F-48E4-857B-35798E2C3387}" type="pres">
      <dgm:prSet presAssocID="{1633C4FB-2449-4576-808D-174D58681D33}" presName="linear" presStyleCnt="0">
        <dgm:presLayoutVars>
          <dgm:animLvl val="lvl"/>
          <dgm:resizeHandles val="exact"/>
        </dgm:presLayoutVars>
      </dgm:prSet>
      <dgm:spPr/>
      <dgm:t>
        <a:bodyPr/>
        <a:lstStyle/>
        <a:p>
          <a:endParaRPr lang="tr-TR"/>
        </a:p>
      </dgm:t>
    </dgm:pt>
    <dgm:pt modelId="{709F25E5-7A54-4BCA-A7B7-C943E8811ADD}" type="pres">
      <dgm:prSet presAssocID="{6D500C5C-DEFF-4DB4-A635-D957435A448B}" presName="parentText" presStyleLbl="node1" presStyleIdx="0" presStyleCnt="7">
        <dgm:presLayoutVars>
          <dgm:chMax val="0"/>
          <dgm:bulletEnabled val="1"/>
        </dgm:presLayoutVars>
      </dgm:prSet>
      <dgm:spPr/>
      <dgm:t>
        <a:bodyPr/>
        <a:lstStyle/>
        <a:p>
          <a:endParaRPr lang="tr-TR"/>
        </a:p>
      </dgm:t>
    </dgm:pt>
    <dgm:pt modelId="{82F57150-3851-45FF-B6C3-F584D5575F3B}" type="pres">
      <dgm:prSet presAssocID="{FC4300C8-277B-4E9F-90B9-BEAE13C22545}" presName="spacer" presStyleCnt="0"/>
      <dgm:spPr/>
    </dgm:pt>
    <dgm:pt modelId="{7208A52F-4BC6-4DCF-B064-BF6C5B209E31}" type="pres">
      <dgm:prSet presAssocID="{316035AE-27BF-4325-BEEB-0BBFD0EE293B}" presName="parentText" presStyleLbl="node1" presStyleIdx="1" presStyleCnt="7">
        <dgm:presLayoutVars>
          <dgm:chMax val="0"/>
          <dgm:bulletEnabled val="1"/>
        </dgm:presLayoutVars>
      </dgm:prSet>
      <dgm:spPr/>
      <dgm:t>
        <a:bodyPr/>
        <a:lstStyle/>
        <a:p>
          <a:endParaRPr lang="tr-TR"/>
        </a:p>
      </dgm:t>
    </dgm:pt>
    <dgm:pt modelId="{463CFC2B-222B-483F-A533-36A0852647B7}" type="pres">
      <dgm:prSet presAssocID="{C171E2A9-92C9-400C-9C42-3E6A76307547}" presName="spacer" presStyleCnt="0"/>
      <dgm:spPr/>
    </dgm:pt>
    <dgm:pt modelId="{04828C6D-B660-4770-A35C-5A9CAC09E13A}" type="pres">
      <dgm:prSet presAssocID="{4A68D7AF-1189-49F8-894C-4FB7E1795563}" presName="parentText" presStyleLbl="node1" presStyleIdx="2" presStyleCnt="7">
        <dgm:presLayoutVars>
          <dgm:chMax val="0"/>
          <dgm:bulletEnabled val="1"/>
        </dgm:presLayoutVars>
      </dgm:prSet>
      <dgm:spPr/>
      <dgm:t>
        <a:bodyPr/>
        <a:lstStyle/>
        <a:p>
          <a:endParaRPr lang="tr-TR"/>
        </a:p>
      </dgm:t>
    </dgm:pt>
    <dgm:pt modelId="{65010830-D92A-4322-9506-B4AAEC7ACCD6}" type="pres">
      <dgm:prSet presAssocID="{7CAFF2F0-EB59-40E3-A1C5-B9909A2D8A53}" presName="spacer" presStyleCnt="0"/>
      <dgm:spPr/>
    </dgm:pt>
    <dgm:pt modelId="{9096A8F9-0B34-47A1-AE03-87A65FDE1587}" type="pres">
      <dgm:prSet presAssocID="{3746C958-5399-485D-87D3-1790A52E00EC}" presName="parentText" presStyleLbl="node1" presStyleIdx="3" presStyleCnt="7">
        <dgm:presLayoutVars>
          <dgm:chMax val="0"/>
          <dgm:bulletEnabled val="1"/>
        </dgm:presLayoutVars>
      </dgm:prSet>
      <dgm:spPr/>
      <dgm:t>
        <a:bodyPr/>
        <a:lstStyle/>
        <a:p>
          <a:endParaRPr lang="tr-TR"/>
        </a:p>
      </dgm:t>
    </dgm:pt>
    <dgm:pt modelId="{156EB9B6-05D7-4314-BCF0-C7CA02C85AFC}" type="pres">
      <dgm:prSet presAssocID="{2281151F-1EF7-4A81-8CA5-5B5B7CD86E69}" presName="spacer" presStyleCnt="0"/>
      <dgm:spPr/>
    </dgm:pt>
    <dgm:pt modelId="{BA89968F-33CD-4ABD-A127-4991CE900313}" type="pres">
      <dgm:prSet presAssocID="{353BB119-64B5-48EE-B55F-7F789ACE5DC6}" presName="parentText" presStyleLbl="node1" presStyleIdx="4" presStyleCnt="7">
        <dgm:presLayoutVars>
          <dgm:chMax val="0"/>
          <dgm:bulletEnabled val="1"/>
        </dgm:presLayoutVars>
      </dgm:prSet>
      <dgm:spPr/>
      <dgm:t>
        <a:bodyPr/>
        <a:lstStyle/>
        <a:p>
          <a:endParaRPr lang="tr-TR"/>
        </a:p>
      </dgm:t>
    </dgm:pt>
    <dgm:pt modelId="{6D1A319A-A053-4F1E-ACB2-F16A03B072FE}" type="pres">
      <dgm:prSet presAssocID="{917F332D-BAEE-4F34-89FF-5442C3B56B1E}" presName="spacer" presStyleCnt="0"/>
      <dgm:spPr/>
    </dgm:pt>
    <dgm:pt modelId="{A132DDF6-CFDA-4867-8740-95C2FA779520}" type="pres">
      <dgm:prSet presAssocID="{A0C04747-4C9B-43BC-BAED-6A20939F963F}" presName="parentText" presStyleLbl="node1" presStyleIdx="5" presStyleCnt="7">
        <dgm:presLayoutVars>
          <dgm:chMax val="0"/>
          <dgm:bulletEnabled val="1"/>
        </dgm:presLayoutVars>
      </dgm:prSet>
      <dgm:spPr/>
      <dgm:t>
        <a:bodyPr/>
        <a:lstStyle/>
        <a:p>
          <a:endParaRPr lang="tr-TR"/>
        </a:p>
      </dgm:t>
    </dgm:pt>
    <dgm:pt modelId="{BAF891F0-D1C3-416B-BA54-83E54867B423}" type="pres">
      <dgm:prSet presAssocID="{68F371EB-341C-4845-BDC9-4CF83117DEAE}" presName="spacer" presStyleCnt="0"/>
      <dgm:spPr/>
    </dgm:pt>
    <dgm:pt modelId="{61D85722-6A18-4EAA-B93C-82A151DF4CB2}" type="pres">
      <dgm:prSet presAssocID="{7F9CBC21-3569-4301-8801-514400CDEA2D}" presName="parentText" presStyleLbl="node1" presStyleIdx="6" presStyleCnt="7">
        <dgm:presLayoutVars>
          <dgm:chMax val="0"/>
          <dgm:bulletEnabled val="1"/>
        </dgm:presLayoutVars>
      </dgm:prSet>
      <dgm:spPr/>
      <dgm:t>
        <a:bodyPr/>
        <a:lstStyle/>
        <a:p>
          <a:endParaRPr lang="tr-TR"/>
        </a:p>
      </dgm:t>
    </dgm:pt>
  </dgm:ptLst>
  <dgm:cxnLst>
    <dgm:cxn modelId="{96320F57-FCAD-4EFD-BC7F-F10EDEAFA0DC}" type="presOf" srcId="{3746C958-5399-485D-87D3-1790A52E00EC}" destId="{9096A8F9-0B34-47A1-AE03-87A65FDE1587}" srcOrd="0" destOrd="0" presId="urn:microsoft.com/office/officeart/2005/8/layout/vList2"/>
    <dgm:cxn modelId="{703D685D-3498-4E32-8A80-7298F2E87281}" type="presOf" srcId="{4A68D7AF-1189-49F8-894C-4FB7E1795563}" destId="{04828C6D-B660-4770-A35C-5A9CAC09E13A}" srcOrd="0" destOrd="0" presId="urn:microsoft.com/office/officeart/2005/8/layout/vList2"/>
    <dgm:cxn modelId="{2BBE85A2-D8B1-4D65-AB7E-036D2CE411F3}" srcId="{1633C4FB-2449-4576-808D-174D58681D33}" destId="{3746C958-5399-485D-87D3-1790A52E00EC}" srcOrd="3" destOrd="0" parTransId="{B03A73C7-977F-485D-B102-5CFEDE305D6E}" sibTransId="{2281151F-1EF7-4A81-8CA5-5B5B7CD86E69}"/>
    <dgm:cxn modelId="{7125B96E-FCB0-42A6-BFEC-84B61726ADA2}" srcId="{1633C4FB-2449-4576-808D-174D58681D33}" destId="{A0C04747-4C9B-43BC-BAED-6A20939F963F}" srcOrd="5" destOrd="0" parTransId="{5D8BC5C2-9D14-4C3F-80EB-6CD4263697EA}" sibTransId="{68F371EB-341C-4845-BDC9-4CF83117DEAE}"/>
    <dgm:cxn modelId="{A3919691-EC4B-4BE8-BCBE-6F17B04E3B48}" type="presOf" srcId="{7F9CBC21-3569-4301-8801-514400CDEA2D}" destId="{61D85722-6A18-4EAA-B93C-82A151DF4CB2}" srcOrd="0" destOrd="0" presId="urn:microsoft.com/office/officeart/2005/8/layout/vList2"/>
    <dgm:cxn modelId="{07FCEBBE-28FA-4A9D-868B-AC8B8FD8C530}" type="presOf" srcId="{A0C04747-4C9B-43BC-BAED-6A20939F963F}" destId="{A132DDF6-CFDA-4867-8740-95C2FA779520}" srcOrd="0" destOrd="0" presId="urn:microsoft.com/office/officeart/2005/8/layout/vList2"/>
    <dgm:cxn modelId="{72B994ED-40E2-4107-AE71-016B01E0C065}" type="presOf" srcId="{353BB119-64B5-48EE-B55F-7F789ACE5DC6}" destId="{BA89968F-33CD-4ABD-A127-4991CE900313}" srcOrd="0" destOrd="0" presId="urn:microsoft.com/office/officeart/2005/8/layout/vList2"/>
    <dgm:cxn modelId="{7653269C-DEF2-4EDC-9ED5-1E56147C32FB}" srcId="{1633C4FB-2449-4576-808D-174D58681D33}" destId="{353BB119-64B5-48EE-B55F-7F789ACE5DC6}" srcOrd="4" destOrd="0" parTransId="{AFEBFF94-6D72-4496-9313-AB3C83732173}" sibTransId="{917F332D-BAEE-4F34-89FF-5442C3B56B1E}"/>
    <dgm:cxn modelId="{55943C6C-7DF3-4E32-8468-F9048FA98BC3}" srcId="{1633C4FB-2449-4576-808D-174D58681D33}" destId="{4A68D7AF-1189-49F8-894C-4FB7E1795563}" srcOrd="2" destOrd="0" parTransId="{DD8815B5-2F45-4B9D-A07A-81D8FBF69788}" sibTransId="{7CAFF2F0-EB59-40E3-A1C5-B9909A2D8A53}"/>
    <dgm:cxn modelId="{C08106D0-DCE4-49B5-8E29-90BA0A55902A}" type="presOf" srcId="{6D500C5C-DEFF-4DB4-A635-D957435A448B}" destId="{709F25E5-7A54-4BCA-A7B7-C943E8811ADD}" srcOrd="0" destOrd="0" presId="urn:microsoft.com/office/officeart/2005/8/layout/vList2"/>
    <dgm:cxn modelId="{A783291C-C72A-4C17-8BE1-F8359D0B39A3}" type="presOf" srcId="{316035AE-27BF-4325-BEEB-0BBFD0EE293B}" destId="{7208A52F-4BC6-4DCF-B064-BF6C5B209E31}" srcOrd="0" destOrd="0" presId="urn:microsoft.com/office/officeart/2005/8/layout/vList2"/>
    <dgm:cxn modelId="{94F1BF51-3B7D-4E5D-B610-FE08A879D131}" srcId="{1633C4FB-2449-4576-808D-174D58681D33}" destId="{7F9CBC21-3569-4301-8801-514400CDEA2D}" srcOrd="6" destOrd="0" parTransId="{1C432037-6207-4C76-A718-F0C62E60A5E1}" sibTransId="{861E7935-2144-4904-9AA3-CDDA375C05E5}"/>
    <dgm:cxn modelId="{AB07EAAA-DFEE-4CD1-9988-95F2C221CED9}" type="presOf" srcId="{1633C4FB-2449-4576-808D-174D58681D33}" destId="{00627336-BD2F-48E4-857B-35798E2C3387}" srcOrd="0" destOrd="0" presId="urn:microsoft.com/office/officeart/2005/8/layout/vList2"/>
    <dgm:cxn modelId="{A3BF2966-5925-42D2-84D2-DFF906478358}" srcId="{1633C4FB-2449-4576-808D-174D58681D33}" destId="{6D500C5C-DEFF-4DB4-A635-D957435A448B}" srcOrd="0" destOrd="0" parTransId="{6DC5BE08-9A08-400A-B753-BAF0B4D45D52}" sibTransId="{FC4300C8-277B-4E9F-90B9-BEAE13C22545}"/>
    <dgm:cxn modelId="{AD1CA35A-B93E-46EC-B088-DDC2C81D68C4}" srcId="{1633C4FB-2449-4576-808D-174D58681D33}" destId="{316035AE-27BF-4325-BEEB-0BBFD0EE293B}" srcOrd="1" destOrd="0" parTransId="{52A721B7-0593-4FB4-8FE8-80BDBA2F23FB}" sibTransId="{C171E2A9-92C9-400C-9C42-3E6A76307547}"/>
    <dgm:cxn modelId="{FF92C454-7450-449E-A266-795B0D3C2EFF}" type="presParOf" srcId="{00627336-BD2F-48E4-857B-35798E2C3387}" destId="{709F25E5-7A54-4BCA-A7B7-C943E8811ADD}" srcOrd="0" destOrd="0" presId="urn:microsoft.com/office/officeart/2005/8/layout/vList2"/>
    <dgm:cxn modelId="{D390C668-C286-468F-804F-A0706080A6FD}" type="presParOf" srcId="{00627336-BD2F-48E4-857B-35798E2C3387}" destId="{82F57150-3851-45FF-B6C3-F584D5575F3B}" srcOrd="1" destOrd="0" presId="urn:microsoft.com/office/officeart/2005/8/layout/vList2"/>
    <dgm:cxn modelId="{3DA58F25-3B63-4ED2-8E70-C4A62B5F8279}" type="presParOf" srcId="{00627336-BD2F-48E4-857B-35798E2C3387}" destId="{7208A52F-4BC6-4DCF-B064-BF6C5B209E31}" srcOrd="2" destOrd="0" presId="urn:microsoft.com/office/officeart/2005/8/layout/vList2"/>
    <dgm:cxn modelId="{4A75E4AF-A671-4D12-BD76-A5F37D59BA65}" type="presParOf" srcId="{00627336-BD2F-48E4-857B-35798E2C3387}" destId="{463CFC2B-222B-483F-A533-36A0852647B7}" srcOrd="3" destOrd="0" presId="urn:microsoft.com/office/officeart/2005/8/layout/vList2"/>
    <dgm:cxn modelId="{2D169104-6A8F-4398-B570-7B1326290CAD}" type="presParOf" srcId="{00627336-BD2F-48E4-857B-35798E2C3387}" destId="{04828C6D-B660-4770-A35C-5A9CAC09E13A}" srcOrd="4" destOrd="0" presId="urn:microsoft.com/office/officeart/2005/8/layout/vList2"/>
    <dgm:cxn modelId="{34ED7369-1AEB-439D-AFC4-0182C3B2BA92}" type="presParOf" srcId="{00627336-BD2F-48E4-857B-35798E2C3387}" destId="{65010830-D92A-4322-9506-B4AAEC7ACCD6}" srcOrd="5" destOrd="0" presId="urn:microsoft.com/office/officeart/2005/8/layout/vList2"/>
    <dgm:cxn modelId="{D9F0FE5C-2D6E-48D7-A519-4AAC3B10EDF7}" type="presParOf" srcId="{00627336-BD2F-48E4-857B-35798E2C3387}" destId="{9096A8F9-0B34-47A1-AE03-87A65FDE1587}" srcOrd="6" destOrd="0" presId="urn:microsoft.com/office/officeart/2005/8/layout/vList2"/>
    <dgm:cxn modelId="{9E632CE6-8A07-418A-895B-B8486E1F7CD0}" type="presParOf" srcId="{00627336-BD2F-48E4-857B-35798E2C3387}" destId="{156EB9B6-05D7-4314-BCF0-C7CA02C85AFC}" srcOrd="7" destOrd="0" presId="urn:microsoft.com/office/officeart/2005/8/layout/vList2"/>
    <dgm:cxn modelId="{669C1BFA-9B67-485F-A11C-316DD19F1607}" type="presParOf" srcId="{00627336-BD2F-48E4-857B-35798E2C3387}" destId="{BA89968F-33CD-4ABD-A127-4991CE900313}" srcOrd="8" destOrd="0" presId="urn:microsoft.com/office/officeart/2005/8/layout/vList2"/>
    <dgm:cxn modelId="{759BAA26-AFCE-42DF-853F-2444CC253C4D}" type="presParOf" srcId="{00627336-BD2F-48E4-857B-35798E2C3387}" destId="{6D1A319A-A053-4F1E-ACB2-F16A03B072FE}" srcOrd="9" destOrd="0" presId="urn:microsoft.com/office/officeart/2005/8/layout/vList2"/>
    <dgm:cxn modelId="{F7A007CB-B557-48A9-A533-3FD9BE8E7636}" type="presParOf" srcId="{00627336-BD2F-48E4-857B-35798E2C3387}" destId="{A132DDF6-CFDA-4867-8740-95C2FA779520}" srcOrd="10" destOrd="0" presId="urn:microsoft.com/office/officeart/2005/8/layout/vList2"/>
    <dgm:cxn modelId="{083CC2F7-6F5A-4568-AC2D-62104A957F6E}" type="presParOf" srcId="{00627336-BD2F-48E4-857B-35798E2C3387}" destId="{BAF891F0-D1C3-416B-BA54-83E54867B423}" srcOrd="11" destOrd="0" presId="urn:microsoft.com/office/officeart/2005/8/layout/vList2"/>
    <dgm:cxn modelId="{B5E9663B-ECEA-4416-B91B-4F21C02A7DC3}" type="presParOf" srcId="{00627336-BD2F-48E4-857B-35798E2C3387}" destId="{61D85722-6A18-4EAA-B93C-82A151DF4CB2}"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633C4FB-2449-4576-808D-174D58681D33}"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tr-TR"/>
        </a:p>
      </dgm:t>
    </dgm:pt>
    <dgm:pt modelId="{6D500C5C-DEFF-4DB4-A635-D957435A448B}">
      <dgm:prSet phldrT="[Metin]" custT="1"/>
      <dgm:spPr/>
      <dgm:t>
        <a:bodyPr/>
        <a:lstStyle/>
        <a:p>
          <a:pPr algn="ctr"/>
          <a:r>
            <a:rPr lang="tr-TR" sz="1600" dirty="0"/>
            <a:t>Projenin niçin gerçekleştirildiği </a:t>
          </a:r>
        </a:p>
      </dgm:t>
    </dgm:pt>
    <dgm:pt modelId="{6DC5BE08-9A08-400A-B753-BAF0B4D45D52}" type="parTrans" cxnId="{A3BF2966-5925-42D2-84D2-DFF906478358}">
      <dgm:prSet/>
      <dgm:spPr/>
      <dgm:t>
        <a:bodyPr/>
        <a:lstStyle/>
        <a:p>
          <a:endParaRPr lang="tr-TR" sz="1600"/>
        </a:p>
      </dgm:t>
    </dgm:pt>
    <dgm:pt modelId="{FC4300C8-277B-4E9F-90B9-BEAE13C22545}" type="sibTrans" cxnId="{A3BF2966-5925-42D2-84D2-DFF906478358}">
      <dgm:prSet/>
      <dgm:spPr/>
      <dgm:t>
        <a:bodyPr/>
        <a:lstStyle/>
        <a:p>
          <a:endParaRPr lang="tr-TR" sz="1600"/>
        </a:p>
      </dgm:t>
    </dgm:pt>
    <dgm:pt modelId="{4A68D7AF-1189-49F8-894C-4FB7E1795563}">
      <dgm:prSet phldrT="[Metin]" custT="1"/>
      <dgm:spPr/>
      <dgm:t>
        <a:bodyPr/>
        <a:lstStyle/>
        <a:p>
          <a:pPr algn="ctr"/>
          <a:r>
            <a:rPr lang="tr-TR" sz="1600" dirty="0"/>
            <a:t>Projenin bunu nasıl başaracağını </a:t>
          </a:r>
        </a:p>
      </dgm:t>
    </dgm:pt>
    <dgm:pt modelId="{DD8815B5-2F45-4B9D-A07A-81D8FBF69788}" type="parTrans" cxnId="{55943C6C-7DF3-4E32-8468-F9048FA98BC3}">
      <dgm:prSet/>
      <dgm:spPr/>
      <dgm:t>
        <a:bodyPr/>
        <a:lstStyle/>
        <a:p>
          <a:endParaRPr lang="tr-TR" sz="1600"/>
        </a:p>
      </dgm:t>
    </dgm:pt>
    <dgm:pt modelId="{7CAFF2F0-EB59-40E3-A1C5-B9909A2D8A53}" type="sibTrans" cxnId="{55943C6C-7DF3-4E32-8468-F9048FA98BC3}">
      <dgm:prSet/>
      <dgm:spPr/>
      <dgm:t>
        <a:bodyPr/>
        <a:lstStyle/>
        <a:p>
          <a:endParaRPr lang="tr-TR" sz="1600"/>
        </a:p>
      </dgm:t>
    </dgm:pt>
    <dgm:pt modelId="{3746C958-5399-485D-87D3-1790A52E00EC}">
      <dgm:prSet phldrT="[Metin]" custT="1"/>
      <dgm:spPr/>
      <dgm:t>
        <a:bodyPr/>
        <a:lstStyle/>
        <a:p>
          <a:pPr algn="ctr"/>
          <a:r>
            <a:rPr lang="tr-TR" sz="1600" dirty="0"/>
            <a:t>Projenin başarısı için hangi dışsal faktörlerin önemli olduğunu </a:t>
          </a:r>
        </a:p>
      </dgm:t>
    </dgm:pt>
    <dgm:pt modelId="{B03A73C7-977F-485D-B102-5CFEDE305D6E}" type="parTrans" cxnId="{2BBE85A2-D8B1-4D65-AB7E-036D2CE411F3}">
      <dgm:prSet/>
      <dgm:spPr/>
      <dgm:t>
        <a:bodyPr/>
        <a:lstStyle/>
        <a:p>
          <a:endParaRPr lang="tr-TR" sz="1600"/>
        </a:p>
      </dgm:t>
    </dgm:pt>
    <dgm:pt modelId="{2281151F-1EF7-4A81-8CA5-5B5B7CD86E69}" type="sibTrans" cxnId="{2BBE85A2-D8B1-4D65-AB7E-036D2CE411F3}">
      <dgm:prSet/>
      <dgm:spPr/>
      <dgm:t>
        <a:bodyPr/>
        <a:lstStyle/>
        <a:p>
          <a:endParaRPr lang="tr-TR" sz="1600"/>
        </a:p>
      </dgm:t>
    </dgm:pt>
    <dgm:pt modelId="{353BB119-64B5-48EE-B55F-7F789ACE5DC6}">
      <dgm:prSet phldrT="[Metin]" custT="1"/>
      <dgm:spPr/>
      <dgm:t>
        <a:bodyPr/>
        <a:lstStyle/>
        <a:p>
          <a:pPr algn="ctr"/>
          <a:r>
            <a:rPr lang="tr-TR" sz="1600" dirty="0"/>
            <a:t>Projenin başarısının değerlendirilmesi için gerekli bilginin nereden bulunacağını </a:t>
          </a:r>
        </a:p>
      </dgm:t>
    </dgm:pt>
    <dgm:pt modelId="{AFEBFF94-6D72-4496-9313-AB3C83732173}" type="parTrans" cxnId="{7653269C-DEF2-4EDC-9ED5-1E56147C32FB}">
      <dgm:prSet/>
      <dgm:spPr/>
      <dgm:t>
        <a:bodyPr/>
        <a:lstStyle/>
        <a:p>
          <a:endParaRPr lang="tr-TR" sz="1600"/>
        </a:p>
      </dgm:t>
    </dgm:pt>
    <dgm:pt modelId="{917F332D-BAEE-4F34-89FF-5442C3B56B1E}" type="sibTrans" cxnId="{7653269C-DEF2-4EDC-9ED5-1E56147C32FB}">
      <dgm:prSet/>
      <dgm:spPr/>
      <dgm:t>
        <a:bodyPr/>
        <a:lstStyle/>
        <a:p>
          <a:endParaRPr lang="tr-TR" sz="1600"/>
        </a:p>
      </dgm:t>
    </dgm:pt>
    <dgm:pt modelId="{A0C04747-4C9B-43BC-BAED-6A20939F963F}">
      <dgm:prSet phldrT="[Metin]" custT="1"/>
      <dgm:spPr/>
      <dgm:t>
        <a:bodyPr/>
        <a:lstStyle/>
        <a:p>
          <a:pPr algn="ctr"/>
          <a:r>
            <a:rPr lang="tr-TR" sz="1600" dirty="0"/>
            <a:t>Projenin maliyetinin ne olacağını </a:t>
          </a:r>
        </a:p>
      </dgm:t>
    </dgm:pt>
    <dgm:pt modelId="{5D8BC5C2-9D14-4C3F-80EB-6CD4263697EA}" type="parTrans" cxnId="{7125B96E-FCB0-42A6-BFEC-84B61726ADA2}">
      <dgm:prSet/>
      <dgm:spPr/>
      <dgm:t>
        <a:bodyPr/>
        <a:lstStyle/>
        <a:p>
          <a:endParaRPr lang="tr-TR" sz="1600"/>
        </a:p>
      </dgm:t>
    </dgm:pt>
    <dgm:pt modelId="{68F371EB-341C-4845-BDC9-4CF83117DEAE}" type="sibTrans" cxnId="{7125B96E-FCB0-42A6-BFEC-84B61726ADA2}">
      <dgm:prSet/>
      <dgm:spPr/>
      <dgm:t>
        <a:bodyPr/>
        <a:lstStyle/>
        <a:p>
          <a:endParaRPr lang="tr-TR" sz="1600"/>
        </a:p>
      </dgm:t>
    </dgm:pt>
    <dgm:pt modelId="{7F9CBC21-3569-4301-8801-514400CDEA2D}">
      <dgm:prSet phldrT="[Metin]" custT="1"/>
      <dgm:spPr/>
      <dgm:t>
        <a:bodyPr/>
        <a:lstStyle/>
        <a:p>
          <a:pPr algn="ctr"/>
          <a:r>
            <a:rPr lang="tr-TR" sz="1600" dirty="0"/>
            <a:t>Projenin başlayabilmesi için hangi unsurların ya da şartların gerçekleşmesinin gerektiğini </a:t>
          </a:r>
        </a:p>
      </dgm:t>
    </dgm:pt>
    <dgm:pt modelId="{1C432037-6207-4C76-A718-F0C62E60A5E1}" type="parTrans" cxnId="{94F1BF51-3B7D-4E5D-B610-FE08A879D131}">
      <dgm:prSet/>
      <dgm:spPr/>
      <dgm:t>
        <a:bodyPr/>
        <a:lstStyle/>
        <a:p>
          <a:endParaRPr lang="tr-TR" sz="1600"/>
        </a:p>
      </dgm:t>
    </dgm:pt>
    <dgm:pt modelId="{861E7935-2144-4904-9AA3-CDDA375C05E5}" type="sibTrans" cxnId="{94F1BF51-3B7D-4E5D-B610-FE08A879D131}">
      <dgm:prSet/>
      <dgm:spPr/>
      <dgm:t>
        <a:bodyPr/>
        <a:lstStyle/>
        <a:p>
          <a:endParaRPr lang="tr-TR" sz="1600"/>
        </a:p>
      </dgm:t>
    </dgm:pt>
    <dgm:pt modelId="{316035AE-27BF-4325-BEEB-0BBFD0EE293B}">
      <dgm:prSet phldrT="[Metin]" custT="1"/>
      <dgm:spPr/>
      <dgm:t>
        <a:bodyPr/>
        <a:lstStyle/>
        <a:p>
          <a:pPr algn="ctr"/>
          <a:endParaRPr lang="tr-TR" sz="1600" dirty="0"/>
        </a:p>
        <a:p>
          <a:pPr algn="ctr"/>
          <a:r>
            <a:rPr lang="tr-TR" sz="1600" dirty="0"/>
            <a:t>Projenin neyi başarmasının beklendiğini </a:t>
          </a:r>
        </a:p>
        <a:p>
          <a:pPr algn="ctr"/>
          <a:endParaRPr lang="tr-TR" sz="1600" dirty="0"/>
        </a:p>
      </dgm:t>
    </dgm:pt>
    <dgm:pt modelId="{52A721B7-0593-4FB4-8FE8-80BDBA2F23FB}" type="parTrans" cxnId="{AD1CA35A-B93E-46EC-B088-DDC2C81D68C4}">
      <dgm:prSet/>
      <dgm:spPr/>
      <dgm:t>
        <a:bodyPr/>
        <a:lstStyle/>
        <a:p>
          <a:endParaRPr lang="tr-TR" sz="1600"/>
        </a:p>
      </dgm:t>
    </dgm:pt>
    <dgm:pt modelId="{C171E2A9-92C9-400C-9C42-3E6A76307547}" type="sibTrans" cxnId="{AD1CA35A-B93E-46EC-B088-DDC2C81D68C4}">
      <dgm:prSet/>
      <dgm:spPr/>
      <dgm:t>
        <a:bodyPr/>
        <a:lstStyle/>
        <a:p>
          <a:endParaRPr lang="tr-TR" sz="1600"/>
        </a:p>
      </dgm:t>
    </dgm:pt>
    <dgm:pt modelId="{00627336-BD2F-48E4-857B-35798E2C3387}" type="pres">
      <dgm:prSet presAssocID="{1633C4FB-2449-4576-808D-174D58681D33}" presName="linear" presStyleCnt="0">
        <dgm:presLayoutVars>
          <dgm:animLvl val="lvl"/>
          <dgm:resizeHandles val="exact"/>
        </dgm:presLayoutVars>
      </dgm:prSet>
      <dgm:spPr/>
      <dgm:t>
        <a:bodyPr/>
        <a:lstStyle/>
        <a:p>
          <a:endParaRPr lang="tr-TR"/>
        </a:p>
      </dgm:t>
    </dgm:pt>
    <dgm:pt modelId="{709F25E5-7A54-4BCA-A7B7-C943E8811ADD}" type="pres">
      <dgm:prSet presAssocID="{6D500C5C-DEFF-4DB4-A635-D957435A448B}" presName="parentText" presStyleLbl="node1" presStyleIdx="0" presStyleCnt="7">
        <dgm:presLayoutVars>
          <dgm:chMax val="0"/>
          <dgm:bulletEnabled val="1"/>
        </dgm:presLayoutVars>
      </dgm:prSet>
      <dgm:spPr/>
      <dgm:t>
        <a:bodyPr/>
        <a:lstStyle/>
        <a:p>
          <a:endParaRPr lang="tr-TR"/>
        </a:p>
      </dgm:t>
    </dgm:pt>
    <dgm:pt modelId="{82F57150-3851-45FF-B6C3-F584D5575F3B}" type="pres">
      <dgm:prSet presAssocID="{FC4300C8-277B-4E9F-90B9-BEAE13C22545}" presName="spacer" presStyleCnt="0"/>
      <dgm:spPr/>
    </dgm:pt>
    <dgm:pt modelId="{7208A52F-4BC6-4DCF-B064-BF6C5B209E31}" type="pres">
      <dgm:prSet presAssocID="{316035AE-27BF-4325-BEEB-0BBFD0EE293B}" presName="parentText" presStyleLbl="node1" presStyleIdx="1" presStyleCnt="7">
        <dgm:presLayoutVars>
          <dgm:chMax val="0"/>
          <dgm:bulletEnabled val="1"/>
        </dgm:presLayoutVars>
      </dgm:prSet>
      <dgm:spPr/>
      <dgm:t>
        <a:bodyPr/>
        <a:lstStyle/>
        <a:p>
          <a:endParaRPr lang="tr-TR"/>
        </a:p>
      </dgm:t>
    </dgm:pt>
    <dgm:pt modelId="{463CFC2B-222B-483F-A533-36A0852647B7}" type="pres">
      <dgm:prSet presAssocID="{C171E2A9-92C9-400C-9C42-3E6A76307547}" presName="spacer" presStyleCnt="0"/>
      <dgm:spPr/>
    </dgm:pt>
    <dgm:pt modelId="{04828C6D-B660-4770-A35C-5A9CAC09E13A}" type="pres">
      <dgm:prSet presAssocID="{4A68D7AF-1189-49F8-894C-4FB7E1795563}" presName="parentText" presStyleLbl="node1" presStyleIdx="2" presStyleCnt="7">
        <dgm:presLayoutVars>
          <dgm:chMax val="0"/>
          <dgm:bulletEnabled val="1"/>
        </dgm:presLayoutVars>
      </dgm:prSet>
      <dgm:spPr/>
      <dgm:t>
        <a:bodyPr/>
        <a:lstStyle/>
        <a:p>
          <a:endParaRPr lang="tr-TR"/>
        </a:p>
      </dgm:t>
    </dgm:pt>
    <dgm:pt modelId="{65010830-D92A-4322-9506-B4AAEC7ACCD6}" type="pres">
      <dgm:prSet presAssocID="{7CAFF2F0-EB59-40E3-A1C5-B9909A2D8A53}" presName="spacer" presStyleCnt="0"/>
      <dgm:spPr/>
    </dgm:pt>
    <dgm:pt modelId="{9096A8F9-0B34-47A1-AE03-87A65FDE1587}" type="pres">
      <dgm:prSet presAssocID="{3746C958-5399-485D-87D3-1790A52E00EC}" presName="parentText" presStyleLbl="node1" presStyleIdx="3" presStyleCnt="7">
        <dgm:presLayoutVars>
          <dgm:chMax val="0"/>
          <dgm:bulletEnabled val="1"/>
        </dgm:presLayoutVars>
      </dgm:prSet>
      <dgm:spPr/>
      <dgm:t>
        <a:bodyPr/>
        <a:lstStyle/>
        <a:p>
          <a:endParaRPr lang="tr-TR"/>
        </a:p>
      </dgm:t>
    </dgm:pt>
    <dgm:pt modelId="{156EB9B6-05D7-4314-BCF0-C7CA02C85AFC}" type="pres">
      <dgm:prSet presAssocID="{2281151F-1EF7-4A81-8CA5-5B5B7CD86E69}" presName="spacer" presStyleCnt="0"/>
      <dgm:spPr/>
    </dgm:pt>
    <dgm:pt modelId="{BA89968F-33CD-4ABD-A127-4991CE900313}" type="pres">
      <dgm:prSet presAssocID="{353BB119-64B5-48EE-B55F-7F789ACE5DC6}" presName="parentText" presStyleLbl="node1" presStyleIdx="4" presStyleCnt="7">
        <dgm:presLayoutVars>
          <dgm:chMax val="0"/>
          <dgm:bulletEnabled val="1"/>
        </dgm:presLayoutVars>
      </dgm:prSet>
      <dgm:spPr/>
      <dgm:t>
        <a:bodyPr/>
        <a:lstStyle/>
        <a:p>
          <a:endParaRPr lang="tr-TR"/>
        </a:p>
      </dgm:t>
    </dgm:pt>
    <dgm:pt modelId="{6D1A319A-A053-4F1E-ACB2-F16A03B072FE}" type="pres">
      <dgm:prSet presAssocID="{917F332D-BAEE-4F34-89FF-5442C3B56B1E}" presName="spacer" presStyleCnt="0"/>
      <dgm:spPr/>
    </dgm:pt>
    <dgm:pt modelId="{A132DDF6-CFDA-4867-8740-95C2FA779520}" type="pres">
      <dgm:prSet presAssocID="{A0C04747-4C9B-43BC-BAED-6A20939F963F}" presName="parentText" presStyleLbl="node1" presStyleIdx="5" presStyleCnt="7">
        <dgm:presLayoutVars>
          <dgm:chMax val="0"/>
          <dgm:bulletEnabled val="1"/>
        </dgm:presLayoutVars>
      </dgm:prSet>
      <dgm:spPr/>
      <dgm:t>
        <a:bodyPr/>
        <a:lstStyle/>
        <a:p>
          <a:endParaRPr lang="tr-TR"/>
        </a:p>
      </dgm:t>
    </dgm:pt>
    <dgm:pt modelId="{BAF891F0-D1C3-416B-BA54-83E54867B423}" type="pres">
      <dgm:prSet presAssocID="{68F371EB-341C-4845-BDC9-4CF83117DEAE}" presName="spacer" presStyleCnt="0"/>
      <dgm:spPr/>
    </dgm:pt>
    <dgm:pt modelId="{61D85722-6A18-4EAA-B93C-82A151DF4CB2}" type="pres">
      <dgm:prSet presAssocID="{7F9CBC21-3569-4301-8801-514400CDEA2D}" presName="parentText" presStyleLbl="node1" presStyleIdx="6" presStyleCnt="7">
        <dgm:presLayoutVars>
          <dgm:chMax val="0"/>
          <dgm:bulletEnabled val="1"/>
        </dgm:presLayoutVars>
      </dgm:prSet>
      <dgm:spPr/>
      <dgm:t>
        <a:bodyPr/>
        <a:lstStyle/>
        <a:p>
          <a:endParaRPr lang="tr-TR"/>
        </a:p>
      </dgm:t>
    </dgm:pt>
  </dgm:ptLst>
  <dgm:cxnLst>
    <dgm:cxn modelId="{D1BAD66D-92C5-4257-B499-DBD678695625}" type="presOf" srcId="{1633C4FB-2449-4576-808D-174D58681D33}" destId="{00627336-BD2F-48E4-857B-35798E2C3387}" srcOrd="0" destOrd="0" presId="urn:microsoft.com/office/officeart/2005/8/layout/vList2"/>
    <dgm:cxn modelId="{2BBE85A2-D8B1-4D65-AB7E-036D2CE411F3}" srcId="{1633C4FB-2449-4576-808D-174D58681D33}" destId="{3746C958-5399-485D-87D3-1790A52E00EC}" srcOrd="3" destOrd="0" parTransId="{B03A73C7-977F-485D-B102-5CFEDE305D6E}" sibTransId="{2281151F-1EF7-4A81-8CA5-5B5B7CD86E69}"/>
    <dgm:cxn modelId="{CA5C423D-ED86-4C6D-A2CA-2780EC40E4F3}" type="presOf" srcId="{353BB119-64B5-48EE-B55F-7F789ACE5DC6}" destId="{BA89968F-33CD-4ABD-A127-4991CE900313}" srcOrd="0" destOrd="0" presId="urn:microsoft.com/office/officeart/2005/8/layout/vList2"/>
    <dgm:cxn modelId="{7125B96E-FCB0-42A6-BFEC-84B61726ADA2}" srcId="{1633C4FB-2449-4576-808D-174D58681D33}" destId="{A0C04747-4C9B-43BC-BAED-6A20939F963F}" srcOrd="5" destOrd="0" parTransId="{5D8BC5C2-9D14-4C3F-80EB-6CD4263697EA}" sibTransId="{68F371EB-341C-4845-BDC9-4CF83117DEAE}"/>
    <dgm:cxn modelId="{9717C643-2B4D-42CC-8B2E-FAA56895548D}" type="presOf" srcId="{4A68D7AF-1189-49F8-894C-4FB7E1795563}" destId="{04828C6D-B660-4770-A35C-5A9CAC09E13A}" srcOrd="0" destOrd="0" presId="urn:microsoft.com/office/officeart/2005/8/layout/vList2"/>
    <dgm:cxn modelId="{37B5A3BC-1E58-4EE7-9F5F-5B468618E843}" type="presOf" srcId="{7F9CBC21-3569-4301-8801-514400CDEA2D}" destId="{61D85722-6A18-4EAA-B93C-82A151DF4CB2}" srcOrd="0" destOrd="0" presId="urn:microsoft.com/office/officeart/2005/8/layout/vList2"/>
    <dgm:cxn modelId="{C888CF1F-075C-491C-8BE1-1EEAFDE145E5}" type="presOf" srcId="{3746C958-5399-485D-87D3-1790A52E00EC}" destId="{9096A8F9-0B34-47A1-AE03-87A65FDE1587}" srcOrd="0" destOrd="0" presId="urn:microsoft.com/office/officeart/2005/8/layout/vList2"/>
    <dgm:cxn modelId="{E245336E-58F8-4232-8D3F-3A74D797EF16}" type="presOf" srcId="{A0C04747-4C9B-43BC-BAED-6A20939F963F}" destId="{A132DDF6-CFDA-4867-8740-95C2FA779520}" srcOrd="0" destOrd="0" presId="urn:microsoft.com/office/officeart/2005/8/layout/vList2"/>
    <dgm:cxn modelId="{7653269C-DEF2-4EDC-9ED5-1E56147C32FB}" srcId="{1633C4FB-2449-4576-808D-174D58681D33}" destId="{353BB119-64B5-48EE-B55F-7F789ACE5DC6}" srcOrd="4" destOrd="0" parTransId="{AFEBFF94-6D72-4496-9313-AB3C83732173}" sibTransId="{917F332D-BAEE-4F34-89FF-5442C3B56B1E}"/>
    <dgm:cxn modelId="{723A45F3-C078-467F-96A1-3D806E4F6763}" type="presOf" srcId="{6D500C5C-DEFF-4DB4-A635-D957435A448B}" destId="{709F25E5-7A54-4BCA-A7B7-C943E8811ADD}" srcOrd="0" destOrd="0" presId="urn:microsoft.com/office/officeart/2005/8/layout/vList2"/>
    <dgm:cxn modelId="{55943C6C-7DF3-4E32-8468-F9048FA98BC3}" srcId="{1633C4FB-2449-4576-808D-174D58681D33}" destId="{4A68D7AF-1189-49F8-894C-4FB7E1795563}" srcOrd="2" destOrd="0" parTransId="{DD8815B5-2F45-4B9D-A07A-81D8FBF69788}" sibTransId="{7CAFF2F0-EB59-40E3-A1C5-B9909A2D8A53}"/>
    <dgm:cxn modelId="{691D6B97-B175-4848-A3BC-1BB68DFD00BE}" type="presOf" srcId="{316035AE-27BF-4325-BEEB-0BBFD0EE293B}" destId="{7208A52F-4BC6-4DCF-B064-BF6C5B209E31}" srcOrd="0" destOrd="0" presId="urn:microsoft.com/office/officeart/2005/8/layout/vList2"/>
    <dgm:cxn modelId="{94F1BF51-3B7D-4E5D-B610-FE08A879D131}" srcId="{1633C4FB-2449-4576-808D-174D58681D33}" destId="{7F9CBC21-3569-4301-8801-514400CDEA2D}" srcOrd="6" destOrd="0" parTransId="{1C432037-6207-4C76-A718-F0C62E60A5E1}" sibTransId="{861E7935-2144-4904-9AA3-CDDA375C05E5}"/>
    <dgm:cxn modelId="{A3BF2966-5925-42D2-84D2-DFF906478358}" srcId="{1633C4FB-2449-4576-808D-174D58681D33}" destId="{6D500C5C-DEFF-4DB4-A635-D957435A448B}" srcOrd="0" destOrd="0" parTransId="{6DC5BE08-9A08-400A-B753-BAF0B4D45D52}" sibTransId="{FC4300C8-277B-4E9F-90B9-BEAE13C22545}"/>
    <dgm:cxn modelId="{AD1CA35A-B93E-46EC-B088-DDC2C81D68C4}" srcId="{1633C4FB-2449-4576-808D-174D58681D33}" destId="{316035AE-27BF-4325-BEEB-0BBFD0EE293B}" srcOrd="1" destOrd="0" parTransId="{52A721B7-0593-4FB4-8FE8-80BDBA2F23FB}" sibTransId="{C171E2A9-92C9-400C-9C42-3E6A76307547}"/>
    <dgm:cxn modelId="{3C84F5EB-CC52-4298-A3F3-5990F436AFCA}" type="presParOf" srcId="{00627336-BD2F-48E4-857B-35798E2C3387}" destId="{709F25E5-7A54-4BCA-A7B7-C943E8811ADD}" srcOrd="0" destOrd="0" presId="urn:microsoft.com/office/officeart/2005/8/layout/vList2"/>
    <dgm:cxn modelId="{66D63500-E80C-4F9E-8F77-AAAB8A4401D4}" type="presParOf" srcId="{00627336-BD2F-48E4-857B-35798E2C3387}" destId="{82F57150-3851-45FF-B6C3-F584D5575F3B}" srcOrd="1" destOrd="0" presId="urn:microsoft.com/office/officeart/2005/8/layout/vList2"/>
    <dgm:cxn modelId="{77BA441F-D84D-4B4D-9301-38F259EA3951}" type="presParOf" srcId="{00627336-BD2F-48E4-857B-35798E2C3387}" destId="{7208A52F-4BC6-4DCF-B064-BF6C5B209E31}" srcOrd="2" destOrd="0" presId="urn:microsoft.com/office/officeart/2005/8/layout/vList2"/>
    <dgm:cxn modelId="{B08BAC14-2834-4969-8114-580E50FF833E}" type="presParOf" srcId="{00627336-BD2F-48E4-857B-35798E2C3387}" destId="{463CFC2B-222B-483F-A533-36A0852647B7}" srcOrd="3" destOrd="0" presId="urn:microsoft.com/office/officeart/2005/8/layout/vList2"/>
    <dgm:cxn modelId="{AF0952E9-9F29-47B6-8803-6421168E9E6D}" type="presParOf" srcId="{00627336-BD2F-48E4-857B-35798E2C3387}" destId="{04828C6D-B660-4770-A35C-5A9CAC09E13A}" srcOrd="4" destOrd="0" presId="urn:microsoft.com/office/officeart/2005/8/layout/vList2"/>
    <dgm:cxn modelId="{4142B33B-4E45-416C-B91C-00B32F41850B}" type="presParOf" srcId="{00627336-BD2F-48E4-857B-35798E2C3387}" destId="{65010830-D92A-4322-9506-B4AAEC7ACCD6}" srcOrd="5" destOrd="0" presId="urn:microsoft.com/office/officeart/2005/8/layout/vList2"/>
    <dgm:cxn modelId="{C8E31DF8-550E-45ED-9B70-EE3E54470F28}" type="presParOf" srcId="{00627336-BD2F-48E4-857B-35798E2C3387}" destId="{9096A8F9-0B34-47A1-AE03-87A65FDE1587}" srcOrd="6" destOrd="0" presId="urn:microsoft.com/office/officeart/2005/8/layout/vList2"/>
    <dgm:cxn modelId="{5F9F9065-4A8A-4BF2-B952-6677D0C9A429}" type="presParOf" srcId="{00627336-BD2F-48E4-857B-35798E2C3387}" destId="{156EB9B6-05D7-4314-BCF0-C7CA02C85AFC}" srcOrd="7" destOrd="0" presId="urn:microsoft.com/office/officeart/2005/8/layout/vList2"/>
    <dgm:cxn modelId="{79B687E6-590D-4F87-8112-EF7B080C8A29}" type="presParOf" srcId="{00627336-BD2F-48E4-857B-35798E2C3387}" destId="{BA89968F-33CD-4ABD-A127-4991CE900313}" srcOrd="8" destOrd="0" presId="urn:microsoft.com/office/officeart/2005/8/layout/vList2"/>
    <dgm:cxn modelId="{49D198EC-8321-47EE-B8EC-035F67CDC182}" type="presParOf" srcId="{00627336-BD2F-48E4-857B-35798E2C3387}" destId="{6D1A319A-A053-4F1E-ACB2-F16A03B072FE}" srcOrd="9" destOrd="0" presId="urn:microsoft.com/office/officeart/2005/8/layout/vList2"/>
    <dgm:cxn modelId="{913F4328-AB0C-46D8-8A85-43508967E41B}" type="presParOf" srcId="{00627336-BD2F-48E4-857B-35798E2C3387}" destId="{A132DDF6-CFDA-4867-8740-95C2FA779520}" srcOrd="10" destOrd="0" presId="urn:microsoft.com/office/officeart/2005/8/layout/vList2"/>
    <dgm:cxn modelId="{32F98C30-1C5F-49F6-B2D7-A3CBF7DFD458}" type="presParOf" srcId="{00627336-BD2F-48E4-857B-35798E2C3387}" destId="{BAF891F0-D1C3-416B-BA54-83E54867B423}" srcOrd="11" destOrd="0" presId="urn:microsoft.com/office/officeart/2005/8/layout/vList2"/>
    <dgm:cxn modelId="{7AFAE495-362A-4F3D-9DF7-8842B90EB9EE}" type="presParOf" srcId="{00627336-BD2F-48E4-857B-35798E2C3387}" destId="{61D85722-6A18-4EAA-B93C-82A151DF4CB2}" srcOrd="1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9FABF9B-1FDB-4D53-9116-AD5D74722C75}" type="doc">
      <dgm:prSet loTypeId="urn:microsoft.com/office/officeart/2005/8/layout/process2" loCatId="process" qsTypeId="urn:microsoft.com/office/officeart/2005/8/quickstyle/3d1" qsCatId="3D" csTypeId="urn:microsoft.com/office/officeart/2005/8/colors/accent2_2" csCatId="accent2" phldr="1"/>
      <dgm:spPr/>
    </dgm:pt>
    <dgm:pt modelId="{5CC5CB97-45E9-4F54-AE82-3D886E044B9D}">
      <dgm:prSet phldrT="[Metin]"/>
      <dgm:spPr>
        <a:solidFill>
          <a:schemeClr val="bg1">
            <a:lumMod val="65000"/>
          </a:schemeClr>
        </a:solidFill>
        <a:scene3d>
          <a:camera prst="orthographicFront"/>
          <a:lightRig rig="flat" dir="t"/>
        </a:scene3d>
        <a:sp3d prstMaterial="plastic">
          <a:bevelT w="120900" h="88900"/>
          <a:bevelB w="88900" h="31750" prst="riblet"/>
        </a:sp3d>
      </dgm:spPr>
      <dgm:t>
        <a:bodyPr/>
        <a:lstStyle/>
        <a:p>
          <a:r>
            <a:rPr lang="tr-TR" dirty="0"/>
            <a:t>Genel Amaç</a:t>
          </a:r>
        </a:p>
      </dgm:t>
    </dgm:pt>
    <dgm:pt modelId="{EB96B51C-12F0-4729-92C2-5B7D5D429A34}" type="parTrans" cxnId="{9D43D42F-C33D-43A4-9B36-03AA6B3250B2}">
      <dgm:prSet/>
      <dgm:spPr/>
      <dgm:t>
        <a:bodyPr/>
        <a:lstStyle/>
        <a:p>
          <a:endParaRPr lang="tr-TR"/>
        </a:p>
      </dgm:t>
    </dgm:pt>
    <dgm:pt modelId="{2DC67164-E709-487D-BDA3-96E759668D41}" type="sibTrans" cxnId="{9D43D42F-C33D-43A4-9B36-03AA6B3250B2}">
      <dgm:prSet/>
      <dgm:spPr/>
      <dgm:t>
        <a:bodyPr/>
        <a:lstStyle/>
        <a:p>
          <a:endParaRPr lang="tr-TR"/>
        </a:p>
      </dgm:t>
    </dgm:pt>
    <dgm:pt modelId="{BF09FB0D-91E7-463E-8048-117574622338}">
      <dgm:prSet phldrT="[Metin]"/>
      <dgm:spPr/>
      <dgm:t>
        <a:bodyPr/>
        <a:lstStyle/>
        <a:p>
          <a:r>
            <a:rPr lang="tr-TR" dirty="0"/>
            <a:t>Proje Amacı</a:t>
          </a:r>
        </a:p>
      </dgm:t>
    </dgm:pt>
    <dgm:pt modelId="{2B08D919-C795-4134-900C-8FAD3FB51C41}" type="parTrans" cxnId="{055BAE53-2F6F-41FD-9D59-A4EC62D9CB48}">
      <dgm:prSet/>
      <dgm:spPr/>
      <dgm:t>
        <a:bodyPr/>
        <a:lstStyle/>
        <a:p>
          <a:endParaRPr lang="tr-TR"/>
        </a:p>
      </dgm:t>
    </dgm:pt>
    <dgm:pt modelId="{E447AC25-F75F-4E18-8F38-FAA3C220BE2B}" type="sibTrans" cxnId="{055BAE53-2F6F-41FD-9D59-A4EC62D9CB48}">
      <dgm:prSet/>
      <dgm:spPr/>
      <dgm:t>
        <a:bodyPr/>
        <a:lstStyle/>
        <a:p>
          <a:endParaRPr lang="tr-TR"/>
        </a:p>
      </dgm:t>
    </dgm:pt>
    <dgm:pt modelId="{D8C98E7C-BAE9-426B-8968-96BCC9E8FD26}">
      <dgm:prSet phldrT="[Metin]"/>
      <dgm:spPr/>
      <dgm:t>
        <a:bodyPr/>
        <a:lstStyle/>
        <a:p>
          <a:r>
            <a:rPr lang="tr-TR" dirty="0"/>
            <a:t>Sonuçlar</a:t>
          </a:r>
        </a:p>
      </dgm:t>
    </dgm:pt>
    <dgm:pt modelId="{7A74E409-9E15-497C-B32E-BCF28CD2921E}" type="parTrans" cxnId="{10CE460A-5802-46EA-98AC-260FF8B9CFD2}">
      <dgm:prSet/>
      <dgm:spPr/>
      <dgm:t>
        <a:bodyPr/>
        <a:lstStyle/>
        <a:p>
          <a:endParaRPr lang="tr-TR"/>
        </a:p>
      </dgm:t>
    </dgm:pt>
    <dgm:pt modelId="{027315AA-955A-4F52-8AC4-9D35FBD57047}" type="sibTrans" cxnId="{10CE460A-5802-46EA-98AC-260FF8B9CFD2}">
      <dgm:prSet/>
      <dgm:spPr/>
      <dgm:t>
        <a:bodyPr/>
        <a:lstStyle/>
        <a:p>
          <a:endParaRPr lang="tr-TR"/>
        </a:p>
      </dgm:t>
    </dgm:pt>
    <dgm:pt modelId="{87764C15-9AF5-43F6-96A5-3B09168ACCA0}">
      <dgm:prSet/>
      <dgm:spPr/>
      <dgm:t>
        <a:bodyPr/>
        <a:lstStyle/>
        <a:p>
          <a:r>
            <a:rPr lang="tr-TR" dirty="0"/>
            <a:t>Faaliyetler</a:t>
          </a:r>
        </a:p>
      </dgm:t>
    </dgm:pt>
    <dgm:pt modelId="{A9F0BDAB-3459-4DB5-A255-91A2E672AD95}" type="parTrans" cxnId="{62FF1DB5-2212-42F6-8BA1-E843BBECA0ED}">
      <dgm:prSet/>
      <dgm:spPr/>
      <dgm:t>
        <a:bodyPr/>
        <a:lstStyle/>
        <a:p>
          <a:endParaRPr lang="tr-TR"/>
        </a:p>
      </dgm:t>
    </dgm:pt>
    <dgm:pt modelId="{95033E61-FF8C-4F4E-BF31-F0E6DCA1E127}" type="sibTrans" cxnId="{62FF1DB5-2212-42F6-8BA1-E843BBECA0ED}">
      <dgm:prSet/>
      <dgm:spPr/>
      <dgm:t>
        <a:bodyPr/>
        <a:lstStyle/>
        <a:p>
          <a:endParaRPr lang="tr-TR"/>
        </a:p>
      </dgm:t>
    </dgm:pt>
    <dgm:pt modelId="{01ED7461-AB28-4920-B3DD-9E4D95A36EA8}" type="pres">
      <dgm:prSet presAssocID="{99FABF9B-1FDB-4D53-9116-AD5D74722C75}" presName="linearFlow" presStyleCnt="0">
        <dgm:presLayoutVars>
          <dgm:resizeHandles val="exact"/>
        </dgm:presLayoutVars>
      </dgm:prSet>
      <dgm:spPr/>
    </dgm:pt>
    <dgm:pt modelId="{E74A4664-A3DC-4AE6-A734-D49FEE517898}" type="pres">
      <dgm:prSet presAssocID="{5CC5CB97-45E9-4F54-AE82-3D886E044B9D}" presName="node" presStyleLbl="node1" presStyleIdx="0" presStyleCnt="4">
        <dgm:presLayoutVars>
          <dgm:bulletEnabled val="1"/>
        </dgm:presLayoutVars>
      </dgm:prSet>
      <dgm:spPr>
        <a:prstGeom prst="snip1Rect">
          <a:avLst/>
        </a:prstGeom>
      </dgm:spPr>
      <dgm:t>
        <a:bodyPr/>
        <a:lstStyle/>
        <a:p>
          <a:endParaRPr lang="tr-TR"/>
        </a:p>
      </dgm:t>
    </dgm:pt>
    <dgm:pt modelId="{819196BF-1A9E-486B-B7EB-4D0C1CCC2D19}" type="pres">
      <dgm:prSet presAssocID="{2DC67164-E709-487D-BDA3-96E759668D41}" presName="sibTrans" presStyleLbl="sibTrans2D1" presStyleIdx="0" presStyleCnt="3"/>
      <dgm:spPr/>
      <dgm:t>
        <a:bodyPr/>
        <a:lstStyle/>
        <a:p>
          <a:endParaRPr lang="tr-TR"/>
        </a:p>
      </dgm:t>
    </dgm:pt>
    <dgm:pt modelId="{30C81F68-9754-4F98-8138-BEA1081CA6EA}" type="pres">
      <dgm:prSet presAssocID="{2DC67164-E709-487D-BDA3-96E759668D41}" presName="connectorText" presStyleLbl="sibTrans2D1" presStyleIdx="0" presStyleCnt="3"/>
      <dgm:spPr/>
      <dgm:t>
        <a:bodyPr/>
        <a:lstStyle/>
        <a:p>
          <a:endParaRPr lang="tr-TR"/>
        </a:p>
      </dgm:t>
    </dgm:pt>
    <dgm:pt modelId="{32216E35-29AD-4ABD-A474-FDA88B634D85}" type="pres">
      <dgm:prSet presAssocID="{BF09FB0D-91E7-463E-8048-117574622338}" presName="node" presStyleLbl="node1" presStyleIdx="1" presStyleCnt="4">
        <dgm:presLayoutVars>
          <dgm:bulletEnabled val="1"/>
        </dgm:presLayoutVars>
      </dgm:prSet>
      <dgm:spPr/>
      <dgm:t>
        <a:bodyPr/>
        <a:lstStyle/>
        <a:p>
          <a:endParaRPr lang="tr-TR"/>
        </a:p>
      </dgm:t>
    </dgm:pt>
    <dgm:pt modelId="{F4038EF7-A406-4247-9B53-3B1CCD14868D}" type="pres">
      <dgm:prSet presAssocID="{E447AC25-F75F-4E18-8F38-FAA3C220BE2B}" presName="sibTrans" presStyleLbl="sibTrans2D1" presStyleIdx="1" presStyleCnt="3"/>
      <dgm:spPr/>
      <dgm:t>
        <a:bodyPr/>
        <a:lstStyle/>
        <a:p>
          <a:endParaRPr lang="tr-TR"/>
        </a:p>
      </dgm:t>
    </dgm:pt>
    <dgm:pt modelId="{42CF5E53-5A46-4765-AE6B-835BBCBF63E1}" type="pres">
      <dgm:prSet presAssocID="{E447AC25-F75F-4E18-8F38-FAA3C220BE2B}" presName="connectorText" presStyleLbl="sibTrans2D1" presStyleIdx="1" presStyleCnt="3"/>
      <dgm:spPr/>
      <dgm:t>
        <a:bodyPr/>
        <a:lstStyle/>
        <a:p>
          <a:endParaRPr lang="tr-TR"/>
        </a:p>
      </dgm:t>
    </dgm:pt>
    <dgm:pt modelId="{A543A3D2-FDBA-4935-86DC-29575BEC48DE}" type="pres">
      <dgm:prSet presAssocID="{D8C98E7C-BAE9-426B-8968-96BCC9E8FD26}" presName="node" presStyleLbl="node1" presStyleIdx="2" presStyleCnt="4">
        <dgm:presLayoutVars>
          <dgm:bulletEnabled val="1"/>
        </dgm:presLayoutVars>
      </dgm:prSet>
      <dgm:spPr/>
      <dgm:t>
        <a:bodyPr/>
        <a:lstStyle/>
        <a:p>
          <a:endParaRPr lang="tr-TR"/>
        </a:p>
      </dgm:t>
    </dgm:pt>
    <dgm:pt modelId="{783203E0-0433-4099-B38A-A42F19D90276}" type="pres">
      <dgm:prSet presAssocID="{027315AA-955A-4F52-8AC4-9D35FBD57047}" presName="sibTrans" presStyleLbl="sibTrans2D1" presStyleIdx="2" presStyleCnt="3"/>
      <dgm:spPr/>
      <dgm:t>
        <a:bodyPr/>
        <a:lstStyle/>
        <a:p>
          <a:endParaRPr lang="tr-TR"/>
        </a:p>
      </dgm:t>
    </dgm:pt>
    <dgm:pt modelId="{DA58183F-7BC8-4D43-AD80-188EB9451E57}" type="pres">
      <dgm:prSet presAssocID="{027315AA-955A-4F52-8AC4-9D35FBD57047}" presName="connectorText" presStyleLbl="sibTrans2D1" presStyleIdx="2" presStyleCnt="3"/>
      <dgm:spPr/>
      <dgm:t>
        <a:bodyPr/>
        <a:lstStyle/>
        <a:p>
          <a:endParaRPr lang="tr-TR"/>
        </a:p>
      </dgm:t>
    </dgm:pt>
    <dgm:pt modelId="{0DB93472-55C2-43C7-8BBD-822060DFB4DE}" type="pres">
      <dgm:prSet presAssocID="{87764C15-9AF5-43F6-96A5-3B09168ACCA0}" presName="node" presStyleLbl="node1" presStyleIdx="3" presStyleCnt="4">
        <dgm:presLayoutVars>
          <dgm:bulletEnabled val="1"/>
        </dgm:presLayoutVars>
      </dgm:prSet>
      <dgm:spPr/>
      <dgm:t>
        <a:bodyPr/>
        <a:lstStyle/>
        <a:p>
          <a:endParaRPr lang="tr-TR"/>
        </a:p>
      </dgm:t>
    </dgm:pt>
  </dgm:ptLst>
  <dgm:cxnLst>
    <dgm:cxn modelId="{8E5F628C-F9FD-4295-8C5F-BE54A97C3295}" type="presOf" srcId="{BF09FB0D-91E7-463E-8048-117574622338}" destId="{32216E35-29AD-4ABD-A474-FDA88B634D85}" srcOrd="0" destOrd="0" presId="urn:microsoft.com/office/officeart/2005/8/layout/process2"/>
    <dgm:cxn modelId="{10CE460A-5802-46EA-98AC-260FF8B9CFD2}" srcId="{99FABF9B-1FDB-4D53-9116-AD5D74722C75}" destId="{D8C98E7C-BAE9-426B-8968-96BCC9E8FD26}" srcOrd="2" destOrd="0" parTransId="{7A74E409-9E15-497C-B32E-BCF28CD2921E}" sibTransId="{027315AA-955A-4F52-8AC4-9D35FBD57047}"/>
    <dgm:cxn modelId="{61788057-82A8-439E-B740-7A1403CE64EA}" type="presOf" srcId="{2DC67164-E709-487D-BDA3-96E759668D41}" destId="{30C81F68-9754-4F98-8138-BEA1081CA6EA}" srcOrd="1" destOrd="0" presId="urn:microsoft.com/office/officeart/2005/8/layout/process2"/>
    <dgm:cxn modelId="{9D43D42F-C33D-43A4-9B36-03AA6B3250B2}" srcId="{99FABF9B-1FDB-4D53-9116-AD5D74722C75}" destId="{5CC5CB97-45E9-4F54-AE82-3D886E044B9D}" srcOrd="0" destOrd="0" parTransId="{EB96B51C-12F0-4729-92C2-5B7D5D429A34}" sibTransId="{2DC67164-E709-487D-BDA3-96E759668D41}"/>
    <dgm:cxn modelId="{9B902364-7339-4B5C-A962-B8AA7C59B906}" type="presOf" srcId="{99FABF9B-1FDB-4D53-9116-AD5D74722C75}" destId="{01ED7461-AB28-4920-B3DD-9E4D95A36EA8}" srcOrd="0" destOrd="0" presId="urn:microsoft.com/office/officeart/2005/8/layout/process2"/>
    <dgm:cxn modelId="{E7986B86-9531-4D3D-8DA1-677F265DEACD}" type="presOf" srcId="{87764C15-9AF5-43F6-96A5-3B09168ACCA0}" destId="{0DB93472-55C2-43C7-8BBD-822060DFB4DE}" srcOrd="0" destOrd="0" presId="urn:microsoft.com/office/officeart/2005/8/layout/process2"/>
    <dgm:cxn modelId="{62FF1DB5-2212-42F6-8BA1-E843BBECA0ED}" srcId="{99FABF9B-1FDB-4D53-9116-AD5D74722C75}" destId="{87764C15-9AF5-43F6-96A5-3B09168ACCA0}" srcOrd="3" destOrd="0" parTransId="{A9F0BDAB-3459-4DB5-A255-91A2E672AD95}" sibTransId="{95033E61-FF8C-4F4E-BF31-F0E6DCA1E127}"/>
    <dgm:cxn modelId="{055BAE53-2F6F-41FD-9D59-A4EC62D9CB48}" srcId="{99FABF9B-1FDB-4D53-9116-AD5D74722C75}" destId="{BF09FB0D-91E7-463E-8048-117574622338}" srcOrd="1" destOrd="0" parTransId="{2B08D919-C795-4134-900C-8FAD3FB51C41}" sibTransId="{E447AC25-F75F-4E18-8F38-FAA3C220BE2B}"/>
    <dgm:cxn modelId="{C4EBDF9D-F83F-4CA2-B384-C396541F5EFC}" type="presOf" srcId="{D8C98E7C-BAE9-426B-8968-96BCC9E8FD26}" destId="{A543A3D2-FDBA-4935-86DC-29575BEC48DE}" srcOrd="0" destOrd="0" presId="urn:microsoft.com/office/officeart/2005/8/layout/process2"/>
    <dgm:cxn modelId="{D0EEED0C-B0AA-4333-8CD5-63CC605C8FC5}" type="presOf" srcId="{5CC5CB97-45E9-4F54-AE82-3D886E044B9D}" destId="{E74A4664-A3DC-4AE6-A734-D49FEE517898}" srcOrd="0" destOrd="0" presId="urn:microsoft.com/office/officeart/2005/8/layout/process2"/>
    <dgm:cxn modelId="{795CBC67-8A9A-4856-A009-0D26ED437587}" type="presOf" srcId="{E447AC25-F75F-4E18-8F38-FAA3C220BE2B}" destId="{F4038EF7-A406-4247-9B53-3B1CCD14868D}" srcOrd="0" destOrd="0" presId="urn:microsoft.com/office/officeart/2005/8/layout/process2"/>
    <dgm:cxn modelId="{DB80ACC3-263F-4AF4-B0E7-A10FD0A67A7B}" type="presOf" srcId="{E447AC25-F75F-4E18-8F38-FAA3C220BE2B}" destId="{42CF5E53-5A46-4765-AE6B-835BBCBF63E1}" srcOrd="1" destOrd="0" presId="urn:microsoft.com/office/officeart/2005/8/layout/process2"/>
    <dgm:cxn modelId="{CB466344-C817-4B3E-97F7-E6562C006843}" type="presOf" srcId="{027315AA-955A-4F52-8AC4-9D35FBD57047}" destId="{DA58183F-7BC8-4D43-AD80-188EB9451E57}" srcOrd="1" destOrd="0" presId="urn:microsoft.com/office/officeart/2005/8/layout/process2"/>
    <dgm:cxn modelId="{2E25A010-D779-4BB4-9484-B806BF9A8038}" type="presOf" srcId="{2DC67164-E709-487D-BDA3-96E759668D41}" destId="{819196BF-1A9E-486B-B7EB-4D0C1CCC2D19}" srcOrd="0" destOrd="0" presId="urn:microsoft.com/office/officeart/2005/8/layout/process2"/>
    <dgm:cxn modelId="{5BDFEE07-57F5-4B76-B331-63DD84191A25}" type="presOf" srcId="{027315AA-955A-4F52-8AC4-9D35FBD57047}" destId="{783203E0-0433-4099-B38A-A42F19D90276}" srcOrd="0" destOrd="0" presId="urn:microsoft.com/office/officeart/2005/8/layout/process2"/>
    <dgm:cxn modelId="{4E7BD575-9E73-4C12-AF92-08DBF68004FB}" type="presParOf" srcId="{01ED7461-AB28-4920-B3DD-9E4D95A36EA8}" destId="{E74A4664-A3DC-4AE6-A734-D49FEE517898}" srcOrd="0" destOrd="0" presId="urn:microsoft.com/office/officeart/2005/8/layout/process2"/>
    <dgm:cxn modelId="{2614E8D6-B638-4624-AE7C-CCC53D9C57EA}" type="presParOf" srcId="{01ED7461-AB28-4920-B3DD-9E4D95A36EA8}" destId="{819196BF-1A9E-486B-B7EB-4D0C1CCC2D19}" srcOrd="1" destOrd="0" presId="urn:microsoft.com/office/officeart/2005/8/layout/process2"/>
    <dgm:cxn modelId="{62A598C8-4DDC-4D6B-9A1E-8F8052EBF304}" type="presParOf" srcId="{819196BF-1A9E-486B-B7EB-4D0C1CCC2D19}" destId="{30C81F68-9754-4F98-8138-BEA1081CA6EA}" srcOrd="0" destOrd="0" presId="urn:microsoft.com/office/officeart/2005/8/layout/process2"/>
    <dgm:cxn modelId="{6C0E269A-E53A-48CC-BD46-D966A273EBBD}" type="presParOf" srcId="{01ED7461-AB28-4920-B3DD-9E4D95A36EA8}" destId="{32216E35-29AD-4ABD-A474-FDA88B634D85}" srcOrd="2" destOrd="0" presId="urn:microsoft.com/office/officeart/2005/8/layout/process2"/>
    <dgm:cxn modelId="{037184DE-4373-4646-9D09-4264A5723188}" type="presParOf" srcId="{01ED7461-AB28-4920-B3DD-9E4D95A36EA8}" destId="{F4038EF7-A406-4247-9B53-3B1CCD14868D}" srcOrd="3" destOrd="0" presId="urn:microsoft.com/office/officeart/2005/8/layout/process2"/>
    <dgm:cxn modelId="{06FC89B8-FDE7-42C1-A955-EB574CDE73F7}" type="presParOf" srcId="{F4038EF7-A406-4247-9B53-3B1CCD14868D}" destId="{42CF5E53-5A46-4765-AE6B-835BBCBF63E1}" srcOrd="0" destOrd="0" presId="urn:microsoft.com/office/officeart/2005/8/layout/process2"/>
    <dgm:cxn modelId="{948E69C0-EB19-4182-8408-D65804E78AAD}" type="presParOf" srcId="{01ED7461-AB28-4920-B3DD-9E4D95A36EA8}" destId="{A543A3D2-FDBA-4935-86DC-29575BEC48DE}" srcOrd="4" destOrd="0" presId="urn:microsoft.com/office/officeart/2005/8/layout/process2"/>
    <dgm:cxn modelId="{A4BDA427-27F1-4016-BA6F-707F20CA0F8C}" type="presParOf" srcId="{01ED7461-AB28-4920-B3DD-9E4D95A36EA8}" destId="{783203E0-0433-4099-B38A-A42F19D90276}" srcOrd="5" destOrd="0" presId="urn:microsoft.com/office/officeart/2005/8/layout/process2"/>
    <dgm:cxn modelId="{FF744861-4EB7-471C-A5BF-A55915DA4ABC}" type="presParOf" srcId="{783203E0-0433-4099-B38A-A42F19D90276}" destId="{DA58183F-7BC8-4D43-AD80-188EB9451E57}" srcOrd="0" destOrd="0" presId="urn:microsoft.com/office/officeart/2005/8/layout/process2"/>
    <dgm:cxn modelId="{5256818B-2204-494F-9248-04EA3EFF8DDC}" type="presParOf" srcId="{01ED7461-AB28-4920-B3DD-9E4D95A36EA8}" destId="{0DB93472-55C2-43C7-8BBD-822060DFB4DE}"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9FABF9B-1FDB-4D53-9116-AD5D74722C75}" type="doc">
      <dgm:prSet loTypeId="urn:microsoft.com/office/officeart/2005/8/layout/process2" loCatId="process" qsTypeId="urn:microsoft.com/office/officeart/2005/8/quickstyle/3d1" qsCatId="3D" csTypeId="urn:microsoft.com/office/officeart/2005/8/colors/accent2_2" csCatId="accent2" phldr="1"/>
      <dgm:spPr/>
    </dgm:pt>
    <dgm:pt modelId="{5CC5CB97-45E9-4F54-AE82-3D886E044B9D}">
      <dgm:prSet phldrT="[Metin]"/>
      <dgm:spPr>
        <a:solidFill>
          <a:schemeClr val="bg1">
            <a:lumMod val="65000"/>
          </a:schemeClr>
        </a:solidFill>
        <a:scene3d>
          <a:camera prst="orthographicFront"/>
          <a:lightRig rig="flat" dir="t"/>
        </a:scene3d>
        <a:sp3d prstMaterial="plastic">
          <a:bevelT w="120900" h="88900"/>
          <a:bevelB w="88900" h="31750" prst="riblet"/>
        </a:sp3d>
      </dgm:spPr>
      <dgm:t>
        <a:bodyPr/>
        <a:lstStyle/>
        <a:p>
          <a:r>
            <a:rPr lang="tr-TR" dirty="0"/>
            <a:t>Genel Amaç</a:t>
          </a:r>
        </a:p>
      </dgm:t>
    </dgm:pt>
    <dgm:pt modelId="{EB96B51C-12F0-4729-92C2-5B7D5D429A34}" type="parTrans" cxnId="{9D43D42F-C33D-43A4-9B36-03AA6B3250B2}">
      <dgm:prSet/>
      <dgm:spPr/>
      <dgm:t>
        <a:bodyPr/>
        <a:lstStyle/>
        <a:p>
          <a:endParaRPr lang="tr-TR"/>
        </a:p>
      </dgm:t>
    </dgm:pt>
    <dgm:pt modelId="{2DC67164-E709-487D-BDA3-96E759668D41}" type="sibTrans" cxnId="{9D43D42F-C33D-43A4-9B36-03AA6B3250B2}">
      <dgm:prSet/>
      <dgm:spPr/>
      <dgm:t>
        <a:bodyPr/>
        <a:lstStyle/>
        <a:p>
          <a:endParaRPr lang="tr-TR"/>
        </a:p>
      </dgm:t>
    </dgm:pt>
    <dgm:pt modelId="{BF09FB0D-91E7-463E-8048-117574622338}">
      <dgm:prSet phldrT="[Metin]"/>
      <dgm:spPr/>
      <dgm:t>
        <a:bodyPr/>
        <a:lstStyle/>
        <a:p>
          <a:r>
            <a:rPr lang="tr-TR" dirty="0"/>
            <a:t>Proje Amacı</a:t>
          </a:r>
        </a:p>
      </dgm:t>
    </dgm:pt>
    <dgm:pt modelId="{2B08D919-C795-4134-900C-8FAD3FB51C41}" type="parTrans" cxnId="{055BAE53-2F6F-41FD-9D59-A4EC62D9CB48}">
      <dgm:prSet/>
      <dgm:spPr/>
      <dgm:t>
        <a:bodyPr/>
        <a:lstStyle/>
        <a:p>
          <a:endParaRPr lang="tr-TR"/>
        </a:p>
      </dgm:t>
    </dgm:pt>
    <dgm:pt modelId="{E447AC25-F75F-4E18-8F38-FAA3C220BE2B}" type="sibTrans" cxnId="{055BAE53-2F6F-41FD-9D59-A4EC62D9CB48}">
      <dgm:prSet/>
      <dgm:spPr/>
      <dgm:t>
        <a:bodyPr/>
        <a:lstStyle/>
        <a:p>
          <a:endParaRPr lang="tr-TR"/>
        </a:p>
      </dgm:t>
    </dgm:pt>
    <dgm:pt modelId="{D8C98E7C-BAE9-426B-8968-96BCC9E8FD26}">
      <dgm:prSet phldrT="[Metin]"/>
      <dgm:spPr/>
      <dgm:t>
        <a:bodyPr/>
        <a:lstStyle/>
        <a:p>
          <a:r>
            <a:rPr lang="tr-TR" dirty="0"/>
            <a:t>Sonuçlar</a:t>
          </a:r>
        </a:p>
      </dgm:t>
    </dgm:pt>
    <dgm:pt modelId="{7A74E409-9E15-497C-B32E-BCF28CD2921E}" type="parTrans" cxnId="{10CE460A-5802-46EA-98AC-260FF8B9CFD2}">
      <dgm:prSet/>
      <dgm:spPr/>
      <dgm:t>
        <a:bodyPr/>
        <a:lstStyle/>
        <a:p>
          <a:endParaRPr lang="tr-TR"/>
        </a:p>
      </dgm:t>
    </dgm:pt>
    <dgm:pt modelId="{027315AA-955A-4F52-8AC4-9D35FBD57047}" type="sibTrans" cxnId="{10CE460A-5802-46EA-98AC-260FF8B9CFD2}">
      <dgm:prSet/>
      <dgm:spPr/>
      <dgm:t>
        <a:bodyPr/>
        <a:lstStyle/>
        <a:p>
          <a:endParaRPr lang="tr-TR"/>
        </a:p>
      </dgm:t>
    </dgm:pt>
    <dgm:pt modelId="{87764C15-9AF5-43F6-96A5-3B09168ACCA0}">
      <dgm:prSet/>
      <dgm:spPr/>
      <dgm:t>
        <a:bodyPr/>
        <a:lstStyle/>
        <a:p>
          <a:r>
            <a:rPr lang="tr-TR" dirty="0"/>
            <a:t>Faaliyetler</a:t>
          </a:r>
        </a:p>
      </dgm:t>
    </dgm:pt>
    <dgm:pt modelId="{A9F0BDAB-3459-4DB5-A255-91A2E672AD95}" type="parTrans" cxnId="{62FF1DB5-2212-42F6-8BA1-E843BBECA0ED}">
      <dgm:prSet/>
      <dgm:spPr/>
      <dgm:t>
        <a:bodyPr/>
        <a:lstStyle/>
        <a:p>
          <a:endParaRPr lang="tr-TR"/>
        </a:p>
      </dgm:t>
    </dgm:pt>
    <dgm:pt modelId="{95033E61-FF8C-4F4E-BF31-F0E6DCA1E127}" type="sibTrans" cxnId="{62FF1DB5-2212-42F6-8BA1-E843BBECA0ED}">
      <dgm:prSet/>
      <dgm:spPr/>
      <dgm:t>
        <a:bodyPr/>
        <a:lstStyle/>
        <a:p>
          <a:endParaRPr lang="tr-TR"/>
        </a:p>
      </dgm:t>
    </dgm:pt>
    <dgm:pt modelId="{01ED7461-AB28-4920-B3DD-9E4D95A36EA8}" type="pres">
      <dgm:prSet presAssocID="{99FABF9B-1FDB-4D53-9116-AD5D74722C75}" presName="linearFlow" presStyleCnt="0">
        <dgm:presLayoutVars>
          <dgm:resizeHandles val="exact"/>
        </dgm:presLayoutVars>
      </dgm:prSet>
      <dgm:spPr/>
    </dgm:pt>
    <dgm:pt modelId="{E74A4664-A3DC-4AE6-A734-D49FEE517898}" type="pres">
      <dgm:prSet presAssocID="{5CC5CB97-45E9-4F54-AE82-3D886E044B9D}" presName="node" presStyleLbl="node1" presStyleIdx="0" presStyleCnt="4">
        <dgm:presLayoutVars>
          <dgm:bulletEnabled val="1"/>
        </dgm:presLayoutVars>
      </dgm:prSet>
      <dgm:spPr>
        <a:prstGeom prst="snip1Rect">
          <a:avLst/>
        </a:prstGeom>
      </dgm:spPr>
      <dgm:t>
        <a:bodyPr/>
        <a:lstStyle/>
        <a:p>
          <a:endParaRPr lang="tr-TR"/>
        </a:p>
      </dgm:t>
    </dgm:pt>
    <dgm:pt modelId="{819196BF-1A9E-486B-B7EB-4D0C1CCC2D19}" type="pres">
      <dgm:prSet presAssocID="{2DC67164-E709-487D-BDA3-96E759668D41}" presName="sibTrans" presStyleLbl="sibTrans2D1" presStyleIdx="0" presStyleCnt="3"/>
      <dgm:spPr/>
      <dgm:t>
        <a:bodyPr/>
        <a:lstStyle/>
        <a:p>
          <a:endParaRPr lang="tr-TR"/>
        </a:p>
      </dgm:t>
    </dgm:pt>
    <dgm:pt modelId="{30C81F68-9754-4F98-8138-BEA1081CA6EA}" type="pres">
      <dgm:prSet presAssocID="{2DC67164-E709-487D-BDA3-96E759668D41}" presName="connectorText" presStyleLbl="sibTrans2D1" presStyleIdx="0" presStyleCnt="3"/>
      <dgm:spPr/>
      <dgm:t>
        <a:bodyPr/>
        <a:lstStyle/>
        <a:p>
          <a:endParaRPr lang="tr-TR"/>
        </a:p>
      </dgm:t>
    </dgm:pt>
    <dgm:pt modelId="{32216E35-29AD-4ABD-A474-FDA88B634D85}" type="pres">
      <dgm:prSet presAssocID="{BF09FB0D-91E7-463E-8048-117574622338}" presName="node" presStyleLbl="node1" presStyleIdx="1" presStyleCnt="4">
        <dgm:presLayoutVars>
          <dgm:bulletEnabled val="1"/>
        </dgm:presLayoutVars>
      </dgm:prSet>
      <dgm:spPr/>
      <dgm:t>
        <a:bodyPr/>
        <a:lstStyle/>
        <a:p>
          <a:endParaRPr lang="tr-TR"/>
        </a:p>
      </dgm:t>
    </dgm:pt>
    <dgm:pt modelId="{F4038EF7-A406-4247-9B53-3B1CCD14868D}" type="pres">
      <dgm:prSet presAssocID="{E447AC25-F75F-4E18-8F38-FAA3C220BE2B}" presName="sibTrans" presStyleLbl="sibTrans2D1" presStyleIdx="1" presStyleCnt="3"/>
      <dgm:spPr/>
      <dgm:t>
        <a:bodyPr/>
        <a:lstStyle/>
        <a:p>
          <a:endParaRPr lang="tr-TR"/>
        </a:p>
      </dgm:t>
    </dgm:pt>
    <dgm:pt modelId="{42CF5E53-5A46-4765-AE6B-835BBCBF63E1}" type="pres">
      <dgm:prSet presAssocID="{E447AC25-F75F-4E18-8F38-FAA3C220BE2B}" presName="connectorText" presStyleLbl="sibTrans2D1" presStyleIdx="1" presStyleCnt="3"/>
      <dgm:spPr/>
      <dgm:t>
        <a:bodyPr/>
        <a:lstStyle/>
        <a:p>
          <a:endParaRPr lang="tr-TR"/>
        </a:p>
      </dgm:t>
    </dgm:pt>
    <dgm:pt modelId="{A543A3D2-FDBA-4935-86DC-29575BEC48DE}" type="pres">
      <dgm:prSet presAssocID="{D8C98E7C-BAE9-426B-8968-96BCC9E8FD26}" presName="node" presStyleLbl="node1" presStyleIdx="2" presStyleCnt="4">
        <dgm:presLayoutVars>
          <dgm:bulletEnabled val="1"/>
        </dgm:presLayoutVars>
      </dgm:prSet>
      <dgm:spPr/>
      <dgm:t>
        <a:bodyPr/>
        <a:lstStyle/>
        <a:p>
          <a:endParaRPr lang="tr-TR"/>
        </a:p>
      </dgm:t>
    </dgm:pt>
    <dgm:pt modelId="{783203E0-0433-4099-B38A-A42F19D90276}" type="pres">
      <dgm:prSet presAssocID="{027315AA-955A-4F52-8AC4-9D35FBD57047}" presName="sibTrans" presStyleLbl="sibTrans2D1" presStyleIdx="2" presStyleCnt="3"/>
      <dgm:spPr/>
      <dgm:t>
        <a:bodyPr/>
        <a:lstStyle/>
        <a:p>
          <a:endParaRPr lang="tr-TR"/>
        </a:p>
      </dgm:t>
    </dgm:pt>
    <dgm:pt modelId="{DA58183F-7BC8-4D43-AD80-188EB9451E57}" type="pres">
      <dgm:prSet presAssocID="{027315AA-955A-4F52-8AC4-9D35FBD57047}" presName="connectorText" presStyleLbl="sibTrans2D1" presStyleIdx="2" presStyleCnt="3"/>
      <dgm:spPr/>
      <dgm:t>
        <a:bodyPr/>
        <a:lstStyle/>
        <a:p>
          <a:endParaRPr lang="tr-TR"/>
        </a:p>
      </dgm:t>
    </dgm:pt>
    <dgm:pt modelId="{0DB93472-55C2-43C7-8BBD-822060DFB4DE}" type="pres">
      <dgm:prSet presAssocID="{87764C15-9AF5-43F6-96A5-3B09168ACCA0}" presName="node" presStyleLbl="node1" presStyleIdx="3" presStyleCnt="4">
        <dgm:presLayoutVars>
          <dgm:bulletEnabled val="1"/>
        </dgm:presLayoutVars>
      </dgm:prSet>
      <dgm:spPr/>
      <dgm:t>
        <a:bodyPr/>
        <a:lstStyle/>
        <a:p>
          <a:endParaRPr lang="tr-TR"/>
        </a:p>
      </dgm:t>
    </dgm:pt>
  </dgm:ptLst>
  <dgm:cxnLst>
    <dgm:cxn modelId="{B3D95C70-175F-47B1-9C66-DFFD745D3042}" type="presOf" srcId="{E447AC25-F75F-4E18-8F38-FAA3C220BE2B}" destId="{42CF5E53-5A46-4765-AE6B-835BBCBF63E1}" srcOrd="1" destOrd="0" presId="urn:microsoft.com/office/officeart/2005/8/layout/process2"/>
    <dgm:cxn modelId="{10CE460A-5802-46EA-98AC-260FF8B9CFD2}" srcId="{99FABF9B-1FDB-4D53-9116-AD5D74722C75}" destId="{D8C98E7C-BAE9-426B-8968-96BCC9E8FD26}" srcOrd="2" destOrd="0" parTransId="{7A74E409-9E15-497C-B32E-BCF28CD2921E}" sibTransId="{027315AA-955A-4F52-8AC4-9D35FBD57047}"/>
    <dgm:cxn modelId="{7D30BB96-00D3-47B9-8A3B-038A0872FF83}" type="presOf" srcId="{027315AA-955A-4F52-8AC4-9D35FBD57047}" destId="{DA58183F-7BC8-4D43-AD80-188EB9451E57}" srcOrd="1" destOrd="0" presId="urn:microsoft.com/office/officeart/2005/8/layout/process2"/>
    <dgm:cxn modelId="{1F4112E3-11A4-45C5-8E88-506D4106BBA5}" type="presOf" srcId="{87764C15-9AF5-43F6-96A5-3B09168ACCA0}" destId="{0DB93472-55C2-43C7-8BBD-822060DFB4DE}" srcOrd="0" destOrd="0" presId="urn:microsoft.com/office/officeart/2005/8/layout/process2"/>
    <dgm:cxn modelId="{AEC89BE0-E5BE-4A96-88E6-A4990FE34480}" type="presOf" srcId="{D8C98E7C-BAE9-426B-8968-96BCC9E8FD26}" destId="{A543A3D2-FDBA-4935-86DC-29575BEC48DE}" srcOrd="0" destOrd="0" presId="urn:microsoft.com/office/officeart/2005/8/layout/process2"/>
    <dgm:cxn modelId="{62FF1DB5-2212-42F6-8BA1-E843BBECA0ED}" srcId="{99FABF9B-1FDB-4D53-9116-AD5D74722C75}" destId="{87764C15-9AF5-43F6-96A5-3B09168ACCA0}" srcOrd="3" destOrd="0" parTransId="{A9F0BDAB-3459-4DB5-A255-91A2E672AD95}" sibTransId="{95033E61-FF8C-4F4E-BF31-F0E6DCA1E127}"/>
    <dgm:cxn modelId="{F684CD6C-1E70-4E69-95D5-906E554F0896}" type="presOf" srcId="{5CC5CB97-45E9-4F54-AE82-3D886E044B9D}" destId="{E74A4664-A3DC-4AE6-A734-D49FEE517898}" srcOrd="0" destOrd="0" presId="urn:microsoft.com/office/officeart/2005/8/layout/process2"/>
    <dgm:cxn modelId="{055BAE53-2F6F-41FD-9D59-A4EC62D9CB48}" srcId="{99FABF9B-1FDB-4D53-9116-AD5D74722C75}" destId="{BF09FB0D-91E7-463E-8048-117574622338}" srcOrd="1" destOrd="0" parTransId="{2B08D919-C795-4134-900C-8FAD3FB51C41}" sibTransId="{E447AC25-F75F-4E18-8F38-FAA3C220BE2B}"/>
    <dgm:cxn modelId="{EB3F3A0F-0A3B-4C98-A3C8-F8EB594C0C0F}" type="presOf" srcId="{E447AC25-F75F-4E18-8F38-FAA3C220BE2B}" destId="{F4038EF7-A406-4247-9B53-3B1CCD14868D}" srcOrd="0" destOrd="0" presId="urn:microsoft.com/office/officeart/2005/8/layout/process2"/>
    <dgm:cxn modelId="{A716DADD-C0FA-47D4-873C-49131D86361F}" type="presOf" srcId="{2DC67164-E709-487D-BDA3-96E759668D41}" destId="{819196BF-1A9E-486B-B7EB-4D0C1CCC2D19}" srcOrd="0" destOrd="0" presId="urn:microsoft.com/office/officeart/2005/8/layout/process2"/>
    <dgm:cxn modelId="{73190046-A119-4C98-A5F9-76CA77892896}" type="presOf" srcId="{2DC67164-E709-487D-BDA3-96E759668D41}" destId="{30C81F68-9754-4F98-8138-BEA1081CA6EA}" srcOrd="1" destOrd="0" presId="urn:microsoft.com/office/officeart/2005/8/layout/process2"/>
    <dgm:cxn modelId="{9D43D42F-C33D-43A4-9B36-03AA6B3250B2}" srcId="{99FABF9B-1FDB-4D53-9116-AD5D74722C75}" destId="{5CC5CB97-45E9-4F54-AE82-3D886E044B9D}" srcOrd="0" destOrd="0" parTransId="{EB96B51C-12F0-4729-92C2-5B7D5D429A34}" sibTransId="{2DC67164-E709-487D-BDA3-96E759668D41}"/>
    <dgm:cxn modelId="{0C1A176C-650F-44A8-9D30-4E8E2D375E7B}" type="presOf" srcId="{027315AA-955A-4F52-8AC4-9D35FBD57047}" destId="{783203E0-0433-4099-B38A-A42F19D90276}" srcOrd="0" destOrd="0" presId="urn:microsoft.com/office/officeart/2005/8/layout/process2"/>
    <dgm:cxn modelId="{C7956C90-65E9-4406-B3F8-00B5C70DDD80}" type="presOf" srcId="{99FABF9B-1FDB-4D53-9116-AD5D74722C75}" destId="{01ED7461-AB28-4920-B3DD-9E4D95A36EA8}" srcOrd="0" destOrd="0" presId="urn:microsoft.com/office/officeart/2005/8/layout/process2"/>
    <dgm:cxn modelId="{0527B140-F1D4-4F97-9C64-8FA81E2C2905}" type="presOf" srcId="{BF09FB0D-91E7-463E-8048-117574622338}" destId="{32216E35-29AD-4ABD-A474-FDA88B634D85}" srcOrd="0" destOrd="0" presId="urn:microsoft.com/office/officeart/2005/8/layout/process2"/>
    <dgm:cxn modelId="{BC7BC415-87BE-4B0A-90A5-6F0DE2176637}" type="presParOf" srcId="{01ED7461-AB28-4920-B3DD-9E4D95A36EA8}" destId="{E74A4664-A3DC-4AE6-A734-D49FEE517898}" srcOrd="0" destOrd="0" presId="urn:microsoft.com/office/officeart/2005/8/layout/process2"/>
    <dgm:cxn modelId="{954F2531-0997-4CD3-8BE1-BB1822F9C8EB}" type="presParOf" srcId="{01ED7461-AB28-4920-B3DD-9E4D95A36EA8}" destId="{819196BF-1A9E-486B-B7EB-4D0C1CCC2D19}" srcOrd="1" destOrd="0" presId="urn:microsoft.com/office/officeart/2005/8/layout/process2"/>
    <dgm:cxn modelId="{7B23D57B-334A-4136-AE6D-9DF969F49B51}" type="presParOf" srcId="{819196BF-1A9E-486B-B7EB-4D0C1CCC2D19}" destId="{30C81F68-9754-4F98-8138-BEA1081CA6EA}" srcOrd="0" destOrd="0" presId="urn:microsoft.com/office/officeart/2005/8/layout/process2"/>
    <dgm:cxn modelId="{FB201252-DFD4-4DAB-9C93-29D1722A830D}" type="presParOf" srcId="{01ED7461-AB28-4920-B3DD-9E4D95A36EA8}" destId="{32216E35-29AD-4ABD-A474-FDA88B634D85}" srcOrd="2" destOrd="0" presId="urn:microsoft.com/office/officeart/2005/8/layout/process2"/>
    <dgm:cxn modelId="{BDBFEF00-EC41-45B9-898E-F21167F770C8}" type="presParOf" srcId="{01ED7461-AB28-4920-B3DD-9E4D95A36EA8}" destId="{F4038EF7-A406-4247-9B53-3B1CCD14868D}" srcOrd="3" destOrd="0" presId="urn:microsoft.com/office/officeart/2005/8/layout/process2"/>
    <dgm:cxn modelId="{DA819661-A33E-4EB9-9D1F-EB531EA1B53D}" type="presParOf" srcId="{F4038EF7-A406-4247-9B53-3B1CCD14868D}" destId="{42CF5E53-5A46-4765-AE6B-835BBCBF63E1}" srcOrd="0" destOrd="0" presId="urn:microsoft.com/office/officeart/2005/8/layout/process2"/>
    <dgm:cxn modelId="{A392B4CF-B5FA-487F-8568-12CB20DDC9A9}" type="presParOf" srcId="{01ED7461-AB28-4920-B3DD-9E4D95A36EA8}" destId="{A543A3D2-FDBA-4935-86DC-29575BEC48DE}" srcOrd="4" destOrd="0" presId="urn:microsoft.com/office/officeart/2005/8/layout/process2"/>
    <dgm:cxn modelId="{A0CEAEF7-45DA-4C94-A9A6-E8F70A5A1F6C}" type="presParOf" srcId="{01ED7461-AB28-4920-B3DD-9E4D95A36EA8}" destId="{783203E0-0433-4099-B38A-A42F19D90276}" srcOrd="5" destOrd="0" presId="urn:microsoft.com/office/officeart/2005/8/layout/process2"/>
    <dgm:cxn modelId="{E2DD5659-128A-4785-90D6-CBDB48576879}" type="presParOf" srcId="{783203E0-0433-4099-B38A-A42F19D90276}" destId="{DA58183F-7BC8-4D43-AD80-188EB9451E57}" srcOrd="0" destOrd="0" presId="urn:microsoft.com/office/officeart/2005/8/layout/process2"/>
    <dgm:cxn modelId="{AF446C05-4A7A-41C1-B2A3-284CD2ED9826}" type="presParOf" srcId="{01ED7461-AB28-4920-B3DD-9E4D95A36EA8}" destId="{0DB93472-55C2-43C7-8BBD-822060DFB4DE}"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0399D-67AE-4DB5-A37B-4B59FF358027}" type="doc">
      <dgm:prSet loTypeId="urn:microsoft.com/office/officeart/2005/8/layout/cycle2" loCatId="cycle" qsTypeId="urn:microsoft.com/office/officeart/2005/8/quickstyle/simple5" qsCatId="simple" csTypeId="urn:microsoft.com/office/officeart/2005/8/colors/colorful1#1" csCatId="colorful" phldr="1"/>
      <dgm:spPr/>
      <dgm:t>
        <a:bodyPr/>
        <a:lstStyle/>
        <a:p>
          <a:endParaRPr lang="tr-TR"/>
        </a:p>
      </dgm:t>
    </dgm:pt>
    <dgm:pt modelId="{12591607-8283-4EC7-9C89-AC06F8510D40}">
      <dgm:prSet phldrT="[Metin]"/>
      <dgm:spPr/>
      <dgm:t>
        <a:bodyPr/>
        <a:lstStyle/>
        <a:p>
          <a:r>
            <a:rPr lang="tr-TR" dirty="0"/>
            <a:t>Analiz </a:t>
          </a:r>
        </a:p>
      </dgm:t>
    </dgm:pt>
    <dgm:pt modelId="{58A9CF39-78A4-4DAC-AA0C-35F026D606BA}" type="parTrans" cxnId="{D243335C-48AB-4265-9D27-FA2BF93B685F}">
      <dgm:prSet/>
      <dgm:spPr/>
      <dgm:t>
        <a:bodyPr/>
        <a:lstStyle/>
        <a:p>
          <a:endParaRPr lang="tr-TR"/>
        </a:p>
      </dgm:t>
    </dgm:pt>
    <dgm:pt modelId="{76003EAC-B1D6-4884-9E62-2E2E6EB95350}" type="sibTrans" cxnId="{D243335C-48AB-4265-9D27-FA2BF93B685F}">
      <dgm:prSet/>
      <dgm:spPr/>
      <dgm:t>
        <a:bodyPr/>
        <a:lstStyle/>
        <a:p>
          <a:endParaRPr lang="tr-TR"/>
        </a:p>
      </dgm:t>
    </dgm:pt>
    <dgm:pt modelId="{DFF98F4A-E7BC-4D11-9E48-9C324C30FA20}">
      <dgm:prSet phldrT="[Metin]"/>
      <dgm:spPr/>
      <dgm:t>
        <a:bodyPr/>
        <a:lstStyle/>
        <a:p>
          <a:r>
            <a:rPr lang="tr-TR" dirty="0"/>
            <a:t>Planlama</a:t>
          </a:r>
        </a:p>
      </dgm:t>
    </dgm:pt>
    <dgm:pt modelId="{7D2549C6-4B2F-479A-BAAB-8DE8E670E4F8}" type="parTrans" cxnId="{55237141-F863-4BF0-9202-D0BA4BF94E1B}">
      <dgm:prSet/>
      <dgm:spPr/>
      <dgm:t>
        <a:bodyPr/>
        <a:lstStyle/>
        <a:p>
          <a:endParaRPr lang="tr-TR"/>
        </a:p>
      </dgm:t>
    </dgm:pt>
    <dgm:pt modelId="{41D680EF-A3D9-4DD2-8435-3AE2238307D1}" type="sibTrans" cxnId="{55237141-F863-4BF0-9202-D0BA4BF94E1B}">
      <dgm:prSet/>
      <dgm:spPr/>
      <dgm:t>
        <a:bodyPr/>
        <a:lstStyle/>
        <a:p>
          <a:endParaRPr lang="tr-TR"/>
        </a:p>
      </dgm:t>
    </dgm:pt>
    <dgm:pt modelId="{01CE958D-2B62-4633-A6A8-D1901987C355}" type="pres">
      <dgm:prSet presAssocID="{7620399D-67AE-4DB5-A37B-4B59FF358027}" presName="cycle" presStyleCnt="0">
        <dgm:presLayoutVars>
          <dgm:dir/>
          <dgm:resizeHandles val="exact"/>
        </dgm:presLayoutVars>
      </dgm:prSet>
      <dgm:spPr/>
      <dgm:t>
        <a:bodyPr/>
        <a:lstStyle/>
        <a:p>
          <a:endParaRPr lang="tr-TR"/>
        </a:p>
      </dgm:t>
    </dgm:pt>
    <dgm:pt modelId="{9A21BAD9-57CD-4206-B369-CD066CC337DD}" type="pres">
      <dgm:prSet presAssocID="{12591607-8283-4EC7-9C89-AC06F8510D40}" presName="node" presStyleLbl="node1" presStyleIdx="0" presStyleCnt="2">
        <dgm:presLayoutVars>
          <dgm:bulletEnabled val="1"/>
        </dgm:presLayoutVars>
      </dgm:prSet>
      <dgm:spPr/>
      <dgm:t>
        <a:bodyPr/>
        <a:lstStyle/>
        <a:p>
          <a:endParaRPr lang="tr-TR"/>
        </a:p>
      </dgm:t>
    </dgm:pt>
    <dgm:pt modelId="{5F59941A-32D3-448E-A552-053FA0DFAD62}" type="pres">
      <dgm:prSet presAssocID="{76003EAC-B1D6-4884-9E62-2E2E6EB95350}" presName="sibTrans" presStyleLbl="sibTrans2D1" presStyleIdx="0" presStyleCnt="2" custLinFactNeighborX="9528" custLinFactNeighborY="81539"/>
      <dgm:spPr/>
      <dgm:t>
        <a:bodyPr/>
        <a:lstStyle/>
        <a:p>
          <a:endParaRPr lang="tr-TR"/>
        </a:p>
      </dgm:t>
    </dgm:pt>
    <dgm:pt modelId="{6ECDCD65-879C-4A72-8EFC-CF0A9A206F09}" type="pres">
      <dgm:prSet presAssocID="{76003EAC-B1D6-4884-9E62-2E2E6EB95350}" presName="connectorText" presStyleLbl="sibTrans2D1" presStyleIdx="0" presStyleCnt="2"/>
      <dgm:spPr/>
      <dgm:t>
        <a:bodyPr/>
        <a:lstStyle/>
        <a:p>
          <a:endParaRPr lang="tr-TR"/>
        </a:p>
      </dgm:t>
    </dgm:pt>
    <dgm:pt modelId="{4CFDDB6D-B640-4972-9300-D501B3292361}" type="pres">
      <dgm:prSet presAssocID="{DFF98F4A-E7BC-4D11-9E48-9C324C30FA20}" presName="node" presStyleLbl="node1" presStyleIdx="1" presStyleCnt="2">
        <dgm:presLayoutVars>
          <dgm:bulletEnabled val="1"/>
        </dgm:presLayoutVars>
      </dgm:prSet>
      <dgm:spPr/>
      <dgm:t>
        <a:bodyPr/>
        <a:lstStyle/>
        <a:p>
          <a:endParaRPr lang="tr-TR"/>
        </a:p>
      </dgm:t>
    </dgm:pt>
    <dgm:pt modelId="{DD3EEA26-CD93-488D-A593-63CB5300316F}" type="pres">
      <dgm:prSet presAssocID="{41D680EF-A3D9-4DD2-8435-3AE2238307D1}" presName="sibTrans" presStyleLbl="sibTrans2D1" presStyleIdx="1" presStyleCnt="2" custLinFactNeighborX="3867" custLinFactNeighborY="-91198"/>
      <dgm:spPr/>
      <dgm:t>
        <a:bodyPr/>
        <a:lstStyle/>
        <a:p>
          <a:endParaRPr lang="tr-TR"/>
        </a:p>
      </dgm:t>
    </dgm:pt>
    <dgm:pt modelId="{BAF8A88B-40DF-4A2E-A08E-EFD49B33CD8C}" type="pres">
      <dgm:prSet presAssocID="{41D680EF-A3D9-4DD2-8435-3AE2238307D1}" presName="connectorText" presStyleLbl="sibTrans2D1" presStyleIdx="1" presStyleCnt="2"/>
      <dgm:spPr/>
      <dgm:t>
        <a:bodyPr/>
        <a:lstStyle/>
        <a:p>
          <a:endParaRPr lang="tr-TR"/>
        </a:p>
      </dgm:t>
    </dgm:pt>
  </dgm:ptLst>
  <dgm:cxnLst>
    <dgm:cxn modelId="{9928889F-A5AA-48F2-B3F3-A300A000DF6B}" type="presOf" srcId="{41D680EF-A3D9-4DD2-8435-3AE2238307D1}" destId="{BAF8A88B-40DF-4A2E-A08E-EFD49B33CD8C}" srcOrd="1" destOrd="0" presId="urn:microsoft.com/office/officeart/2005/8/layout/cycle2"/>
    <dgm:cxn modelId="{BD97D6D8-A854-4929-9364-1C784C1B2DDD}" type="presOf" srcId="{76003EAC-B1D6-4884-9E62-2E2E6EB95350}" destId="{6ECDCD65-879C-4A72-8EFC-CF0A9A206F09}" srcOrd="1" destOrd="0" presId="urn:microsoft.com/office/officeart/2005/8/layout/cycle2"/>
    <dgm:cxn modelId="{B6A12F72-C1B4-4DE1-8883-DFEC8D86B68A}" type="presOf" srcId="{7620399D-67AE-4DB5-A37B-4B59FF358027}" destId="{01CE958D-2B62-4633-A6A8-D1901987C355}" srcOrd="0" destOrd="0" presId="urn:microsoft.com/office/officeart/2005/8/layout/cycle2"/>
    <dgm:cxn modelId="{1CA14F14-22D7-45E7-9771-C896EA4C172A}" type="presOf" srcId="{DFF98F4A-E7BC-4D11-9E48-9C324C30FA20}" destId="{4CFDDB6D-B640-4972-9300-D501B3292361}" srcOrd="0" destOrd="0" presId="urn:microsoft.com/office/officeart/2005/8/layout/cycle2"/>
    <dgm:cxn modelId="{AF34F434-6C95-4AFE-85A1-6898C3CAF8C6}" type="presOf" srcId="{12591607-8283-4EC7-9C89-AC06F8510D40}" destId="{9A21BAD9-57CD-4206-B369-CD066CC337DD}" srcOrd="0" destOrd="0" presId="urn:microsoft.com/office/officeart/2005/8/layout/cycle2"/>
    <dgm:cxn modelId="{B636D5C8-9504-4504-8CA9-F94C65B9303E}" type="presOf" srcId="{41D680EF-A3D9-4DD2-8435-3AE2238307D1}" destId="{DD3EEA26-CD93-488D-A593-63CB5300316F}" srcOrd="0" destOrd="0" presId="urn:microsoft.com/office/officeart/2005/8/layout/cycle2"/>
    <dgm:cxn modelId="{55237141-F863-4BF0-9202-D0BA4BF94E1B}" srcId="{7620399D-67AE-4DB5-A37B-4B59FF358027}" destId="{DFF98F4A-E7BC-4D11-9E48-9C324C30FA20}" srcOrd="1" destOrd="0" parTransId="{7D2549C6-4B2F-479A-BAAB-8DE8E670E4F8}" sibTransId="{41D680EF-A3D9-4DD2-8435-3AE2238307D1}"/>
    <dgm:cxn modelId="{D2E544B1-0B55-4890-B2AD-9834B3802A4E}" type="presOf" srcId="{76003EAC-B1D6-4884-9E62-2E2E6EB95350}" destId="{5F59941A-32D3-448E-A552-053FA0DFAD62}" srcOrd="0" destOrd="0" presId="urn:microsoft.com/office/officeart/2005/8/layout/cycle2"/>
    <dgm:cxn modelId="{D243335C-48AB-4265-9D27-FA2BF93B685F}" srcId="{7620399D-67AE-4DB5-A37B-4B59FF358027}" destId="{12591607-8283-4EC7-9C89-AC06F8510D40}" srcOrd="0" destOrd="0" parTransId="{58A9CF39-78A4-4DAC-AA0C-35F026D606BA}" sibTransId="{76003EAC-B1D6-4884-9E62-2E2E6EB95350}"/>
    <dgm:cxn modelId="{09E88EEF-32C8-4495-9126-F4EE99A8A82C}" type="presParOf" srcId="{01CE958D-2B62-4633-A6A8-D1901987C355}" destId="{9A21BAD9-57CD-4206-B369-CD066CC337DD}" srcOrd="0" destOrd="0" presId="urn:microsoft.com/office/officeart/2005/8/layout/cycle2"/>
    <dgm:cxn modelId="{3DA8F5DB-ECB3-44B8-AC7C-F271CB777FD1}" type="presParOf" srcId="{01CE958D-2B62-4633-A6A8-D1901987C355}" destId="{5F59941A-32D3-448E-A552-053FA0DFAD62}" srcOrd="1" destOrd="0" presId="urn:microsoft.com/office/officeart/2005/8/layout/cycle2"/>
    <dgm:cxn modelId="{5CC3E078-DE83-4356-A984-08EF043B78ED}" type="presParOf" srcId="{5F59941A-32D3-448E-A552-053FA0DFAD62}" destId="{6ECDCD65-879C-4A72-8EFC-CF0A9A206F09}" srcOrd="0" destOrd="0" presId="urn:microsoft.com/office/officeart/2005/8/layout/cycle2"/>
    <dgm:cxn modelId="{81AF0235-2F26-4F06-8BB8-DC31074EF8EC}" type="presParOf" srcId="{01CE958D-2B62-4633-A6A8-D1901987C355}" destId="{4CFDDB6D-B640-4972-9300-D501B3292361}" srcOrd="2" destOrd="0" presId="urn:microsoft.com/office/officeart/2005/8/layout/cycle2"/>
    <dgm:cxn modelId="{837DE2F0-F732-407B-AB66-3CFE7027F9F8}" type="presParOf" srcId="{01CE958D-2B62-4633-A6A8-D1901987C355}" destId="{DD3EEA26-CD93-488D-A593-63CB5300316F}" srcOrd="3" destOrd="0" presId="urn:microsoft.com/office/officeart/2005/8/layout/cycle2"/>
    <dgm:cxn modelId="{F14B5D00-B659-406D-950C-131E53461E78}" type="presParOf" srcId="{DD3EEA26-CD93-488D-A593-63CB5300316F}" destId="{BAF8A88B-40DF-4A2E-A08E-EFD49B33CD8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9FABF9B-1FDB-4D53-9116-AD5D74722C75}" type="doc">
      <dgm:prSet loTypeId="urn:microsoft.com/office/officeart/2005/8/layout/process2" loCatId="process" qsTypeId="urn:microsoft.com/office/officeart/2005/8/quickstyle/3d1" qsCatId="3D" csTypeId="urn:microsoft.com/office/officeart/2005/8/colors/accent2_2" csCatId="accent2" phldr="1"/>
      <dgm:spPr/>
    </dgm:pt>
    <dgm:pt modelId="{5CC5CB97-45E9-4F54-AE82-3D886E044B9D}">
      <dgm:prSet phldrT="[Metin]"/>
      <dgm:spPr>
        <a:scene3d>
          <a:camera prst="orthographicFront"/>
          <a:lightRig rig="flat" dir="t"/>
        </a:scene3d>
        <a:sp3d prstMaterial="plastic">
          <a:bevelT w="120900" h="88900"/>
          <a:bevelB w="88900" h="31750" prst="riblet"/>
        </a:sp3d>
      </dgm:spPr>
      <dgm:t>
        <a:bodyPr/>
        <a:lstStyle/>
        <a:p>
          <a:r>
            <a:rPr lang="tr-TR" dirty="0"/>
            <a:t>Genel Amaç</a:t>
          </a:r>
        </a:p>
      </dgm:t>
    </dgm:pt>
    <dgm:pt modelId="{EB96B51C-12F0-4729-92C2-5B7D5D429A34}" type="parTrans" cxnId="{9D43D42F-C33D-43A4-9B36-03AA6B3250B2}">
      <dgm:prSet/>
      <dgm:spPr/>
      <dgm:t>
        <a:bodyPr/>
        <a:lstStyle/>
        <a:p>
          <a:endParaRPr lang="tr-TR"/>
        </a:p>
      </dgm:t>
    </dgm:pt>
    <dgm:pt modelId="{2DC67164-E709-487D-BDA3-96E759668D41}" type="sibTrans" cxnId="{9D43D42F-C33D-43A4-9B36-03AA6B3250B2}">
      <dgm:prSet/>
      <dgm:spPr/>
      <dgm:t>
        <a:bodyPr/>
        <a:lstStyle/>
        <a:p>
          <a:endParaRPr lang="tr-TR"/>
        </a:p>
      </dgm:t>
    </dgm:pt>
    <dgm:pt modelId="{BF09FB0D-91E7-463E-8048-117574622338}">
      <dgm:prSet phldrT="[Metin]"/>
      <dgm:spPr>
        <a:solidFill>
          <a:schemeClr val="bg1">
            <a:lumMod val="65000"/>
          </a:schemeClr>
        </a:solidFill>
      </dgm:spPr>
      <dgm:t>
        <a:bodyPr/>
        <a:lstStyle/>
        <a:p>
          <a:r>
            <a:rPr lang="tr-TR" dirty="0"/>
            <a:t>Proje Amacı</a:t>
          </a:r>
        </a:p>
      </dgm:t>
    </dgm:pt>
    <dgm:pt modelId="{2B08D919-C795-4134-900C-8FAD3FB51C41}" type="parTrans" cxnId="{055BAE53-2F6F-41FD-9D59-A4EC62D9CB48}">
      <dgm:prSet/>
      <dgm:spPr/>
      <dgm:t>
        <a:bodyPr/>
        <a:lstStyle/>
        <a:p>
          <a:endParaRPr lang="tr-TR"/>
        </a:p>
      </dgm:t>
    </dgm:pt>
    <dgm:pt modelId="{E447AC25-F75F-4E18-8F38-FAA3C220BE2B}" type="sibTrans" cxnId="{055BAE53-2F6F-41FD-9D59-A4EC62D9CB48}">
      <dgm:prSet/>
      <dgm:spPr/>
      <dgm:t>
        <a:bodyPr/>
        <a:lstStyle/>
        <a:p>
          <a:endParaRPr lang="tr-TR"/>
        </a:p>
      </dgm:t>
    </dgm:pt>
    <dgm:pt modelId="{D8C98E7C-BAE9-426B-8968-96BCC9E8FD26}">
      <dgm:prSet phldrT="[Metin]"/>
      <dgm:spPr/>
      <dgm:t>
        <a:bodyPr/>
        <a:lstStyle/>
        <a:p>
          <a:r>
            <a:rPr lang="tr-TR" dirty="0"/>
            <a:t>Sonuçlar</a:t>
          </a:r>
        </a:p>
      </dgm:t>
    </dgm:pt>
    <dgm:pt modelId="{7A74E409-9E15-497C-B32E-BCF28CD2921E}" type="parTrans" cxnId="{10CE460A-5802-46EA-98AC-260FF8B9CFD2}">
      <dgm:prSet/>
      <dgm:spPr/>
      <dgm:t>
        <a:bodyPr/>
        <a:lstStyle/>
        <a:p>
          <a:endParaRPr lang="tr-TR"/>
        </a:p>
      </dgm:t>
    </dgm:pt>
    <dgm:pt modelId="{027315AA-955A-4F52-8AC4-9D35FBD57047}" type="sibTrans" cxnId="{10CE460A-5802-46EA-98AC-260FF8B9CFD2}">
      <dgm:prSet/>
      <dgm:spPr/>
      <dgm:t>
        <a:bodyPr/>
        <a:lstStyle/>
        <a:p>
          <a:endParaRPr lang="tr-TR"/>
        </a:p>
      </dgm:t>
    </dgm:pt>
    <dgm:pt modelId="{87764C15-9AF5-43F6-96A5-3B09168ACCA0}">
      <dgm:prSet/>
      <dgm:spPr/>
      <dgm:t>
        <a:bodyPr/>
        <a:lstStyle/>
        <a:p>
          <a:r>
            <a:rPr lang="tr-TR" dirty="0"/>
            <a:t>Faaliyetler</a:t>
          </a:r>
        </a:p>
      </dgm:t>
    </dgm:pt>
    <dgm:pt modelId="{A9F0BDAB-3459-4DB5-A255-91A2E672AD95}" type="parTrans" cxnId="{62FF1DB5-2212-42F6-8BA1-E843BBECA0ED}">
      <dgm:prSet/>
      <dgm:spPr/>
      <dgm:t>
        <a:bodyPr/>
        <a:lstStyle/>
        <a:p>
          <a:endParaRPr lang="tr-TR"/>
        </a:p>
      </dgm:t>
    </dgm:pt>
    <dgm:pt modelId="{95033E61-FF8C-4F4E-BF31-F0E6DCA1E127}" type="sibTrans" cxnId="{62FF1DB5-2212-42F6-8BA1-E843BBECA0ED}">
      <dgm:prSet/>
      <dgm:spPr/>
      <dgm:t>
        <a:bodyPr/>
        <a:lstStyle/>
        <a:p>
          <a:endParaRPr lang="tr-TR"/>
        </a:p>
      </dgm:t>
    </dgm:pt>
    <dgm:pt modelId="{01ED7461-AB28-4920-B3DD-9E4D95A36EA8}" type="pres">
      <dgm:prSet presAssocID="{99FABF9B-1FDB-4D53-9116-AD5D74722C75}" presName="linearFlow" presStyleCnt="0">
        <dgm:presLayoutVars>
          <dgm:resizeHandles val="exact"/>
        </dgm:presLayoutVars>
      </dgm:prSet>
      <dgm:spPr/>
    </dgm:pt>
    <dgm:pt modelId="{E74A4664-A3DC-4AE6-A734-D49FEE517898}" type="pres">
      <dgm:prSet presAssocID="{5CC5CB97-45E9-4F54-AE82-3D886E044B9D}" presName="node" presStyleLbl="node1" presStyleIdx="0" presStyleCnt="4">
        <dgm:presLayoutVars>
          <dgm:bulletEnabled val="1"/>
        </dgm:presLayoutVars>
      </dgm:prSet>
      <dgm:spPr>
        <a:prstGeom prst="roundRect">
          <a:avLst/>
        </a:prstGeom>
      </dgm:spPr>
      <dgm:t>
        <a:bodyPr/>
        <a:lstStyle/>
        <a:p>
          <a:endParaRPr lang="tr-TR"/>
        </a:p>
      </dgm:t>
    </dgm:pt>
    <dgm:pt modelId="{819196BF-1A9E-486B-B7EB-4D0C1CCC2D19}" type="pres">
      <dgm:prSet presAssocID="{2DC67164-E709-487D-BDA3-96E759668D41}" presName="sibTrans" presStyleLbl="sibTrans2D1" presStyleIdx="0" presStyleCnt="3"/>
      <dgm:spPr/>
      <dgm:t>
        <a:bodyPr/>
        <a:lstStyle/>
        <a:p>
          <a:endParaRPr lang="tr-TR"/>
        </a:p>
      </dgm:t>
    </dgm:pt>
    <dgm:pt modelId="{30C81F68-9754-4F98-8138-BEA1081CA6EA}" type="pres">
      <dgm:prSet presAssocID="{2DC67164-E709-487D-BDA3-96E759668D41}" presName="connectorText" presStyleLbl="sibTrans2D1" presStyleIdx="0" presStyleCnt="3"/>
      <dgm:spPr/>
      <dgm:t>
        <a:bodyPr/>
        <a:lstStyle/>
        <a:p>
          <a:endParaRPr lang="tr-TR"/>
        </a:p>
      </dgm:t>
    </dgm:pt>
    <dgm:pt modelId="{32216E35-29AD-4ABD-A474-FDA88B634D85}" type="pres">
      <dgm:prSet presAssocID="{BF09FB0D-91E7-463E-8048-117574622338}" presName="node" presStyleLbl="node1" presStyleIdx="1" presStyleCnt="4">
        <dgm:presLayoutVars>
          <dgm:bulletEnabled val="1"/>
        </dgm:presLayoutVars>
      </dgm:prSet>
      <dgm:spPr>
        <a:prstGeom prst="snip1Rect">
          <a:avLst/>
        </a:prstGeom>
      </dgm:spPr>
      <dgm:t>
        <a:bodyPr/>
        <a:lstStyle/>
        <a:p>
          <a:endParaRPr lang="tr-TR"/>
        </a:p>
      </dgm:t>
    </dgm:pt>
    <dgm:pt modelId="{F4038EF7-A406-4247-9B53-3B1CCD14868D}" type="pres">
      <dgm:prSet presAssocID="{E447AC25-F75F-4E18-8F38-FAA3C220BE2B}" presName="sibTrans" presStyleLbl="sibTrans2D1" presStyleIdx="1" presStyleCnt="3"/>
      <dgm:spPr/>
      <dgm:t>
        <a:bodyPr/>
        <a:lstStyle/>
        <a:p>
          <a:endParaRPr lang="tr-TR"/>
        </a:p>
      </dgm:t>
    </dgm:pt>
    <dgm:pt modelId="{42CF5E53-5A46-4765-AE6B-835BBCBF63E1}" type="pres">
      <dgm:prSet presAssocID="{E447AC25-F75F-4E18-8F38-FAA3C220BE2B}" presName="connectorText" presStyleLbl="sibTrans2D1" presStyleIdx="1" presStyleCnt="3"/>
      <dgm:spPr/>
      <dgm:t>
        <a:bodyPr/>
        <a:lstStyle/>
        <a:p>
          <a:endParaRPr lang="tr-TR"/>
        </a:p>
      </dgm:t>
    </dgm:pt>
    <dgm:pt modelId="{A543A3D2-FDBA-4935-86DC-29575BEC48DE}" type="pres">
      <dgm:prSet presAssocID="{D8C98E7C-BAE9-426B-8968-96BCC9E8FD26}" presName="node" presStyleLbl="node1" presStyleIdx="2" presStyleCnt="4">
        <dgm:presLayoutVars>
          <dgm:bulletEnabled val="1"/>
        </dgm:presLayoutVars>
      </dgm:prSet>
      <dgm:spPr/>
      <dgm:t>
        <a:bodyPr/>
        <a:lstStyle/>
        <a:p>
          <a:endParaRPr lang="tr-TR"/>
        </a:p>
      </dgm:t>
    </dgm:pt>
    <dgm:pt modelId="{783203E0-0433-4099-B38A-A42F19D90276}" type="pres">
      <dgm:prSet presAssocID="{027315AA-955A-4F52-8AC4-9D35FBD57047}" presName="sibTrans" presStyleLbl="sibTrans2D1" presStyleIdx="2" presStyleCnt="3"/>
      <dgm:spPr/>
      <dgm:t>
        <a:bodyPr/>
        <a:lstStyle/>
        <a:p>
          <a:endParaRPr lang="tr-TR"/>
        </a:p>
      </dgm:t>
    </dgm:pt>
    <dgm:pt modelId="{DA58183F-7BC8-4D43-AD80-188EB9451E57}" type="pres">
      <dgm:prSet presAssocID="{027315AA-955A-4F52-8AC4-9D35FBD57047}" presName="connectorText" presStyleLbl="sibTrans2D1" presStyleIdx="2" presStyleCnt="3"/>
      <dgm:spPr/>
      <dgm:t>
        <a:bodyPr/>
        <a:lstStyle/>
        <a:p>
          <a:endParaRPr lang="tr-TR"/>
        </a:p>
      </dgm:t>
    </dgm:pt>
    <dgm:pt modelId="{0DB93472-55C2-43C7-8BBD-822060DFB4DE}" type="pres">
      <dgm:prSet presAssocID="{87764C15-9AF5-43F6-96A5-3B09168ACCA0}" presName="node" presStyleLbl="node1" presStyleIdx="3" presStyleCnt="4">
        <dgm:presLayoutVars>
          <dgm:bulletEnabled val="1"/>
        </dgm:presLayoutVars>
      </dgm:prSet>
      <dgm:spPr/>
      <dgm:t>
        <a:bodyPr/>
        <a:lstStyle/>
        <a:p>
          <a:endParaRPr lang="tr-TR"/>
        </a:p>
      </dgm:t>
    </dgm:pt>
  </dgm:ptLst>
  <dgm:cxnLst>
    <dgm:cxn modelId="{75B553FF-557D-4890-B9FE-C26BC6486283}" type="presOf" srcId="{99FABF9B-1FDB-4D53-9116-AD5D74722C75}" destId="{01ED7461-AB28-4920-B3DD-9E4D95A36EA8}" srcOrd="0" destOrd="0" presId="urn:microsoft.com/office/officeart/2005/8/layout/process2"/>
    <dgm:cxn modelId="{10CE460A-5802-46EA-98AC-260FF8B9CFD2}" srcId="{99FABF9B-1FDB-4D53-9116-AD5D74722C75}" destId="{D8C98E7C-BAE9-426B-8968-96BCC9E8FD26}" srcOrd="2" destOrd="0" parTransId="{7A74E409-9E15-497C-B32E-BCF28CD2921E}" sibTransId="{027315AA-955A-4F52-8AC4-9D35FBD57047}"/>
    <dgm:cxn modelId="{2110B6E5-1ACC-4FEE-964F-C408341B5CFE}" type="presOf" srcId="{5CC5CB97-45E9-4F54-AE82-3D886E044B9D}" destId="{E74A4664-A3DC-4AE6-A734-D49FEE517898}" srcOrd="0" destOrd="0" presId="urn:microsoft.com/office/officeart/2005/8/layout/process2"/>
    <dgm:cxn modelId="{9D43D42F-C33D-43A4-9B36-03AA6B3250B2}" srcId="{99FABF9B-1FDB-4D53-9116-AD5D74722C75}" destId="{5CC5CB97-45E9-4F54-AE82-3D886E044B9D}" srcOrd="0" destOrd="0" parTransId="{EB96B51C-12F0-4729-92C2-5B7D5D429A34}" sibTransId="{2DC67164-E709-487D-BDA3-96E759668D41}"/>
    <dgm:cxn modelId="{62FF1DB5-2212-42F6-8BA1-E843BBECA0ED}" srcId="{99FABF9B-1FDB-4D53-9116-AD5D74722C75}" destId="{87764C15-9AF5-43F6-96A5-3B09168ACCA0}" srcOrd="3" destOrd="0" parTransId="{A9F0BDAB-3459-4DB5-A255-91A2E672AD95}" sibTransId="{95033E61-FF8C-4F4E-BF31-F0E6DCA1E127}"/>
    <dgm:cxn modelId="{E7A0A689-B272-4A52-BA45-2CCC234D3039}" type="presOf" srcId="{2DC67164-E709-487D-BDA3-96E759668D41}" destId="{30C81F68-9754-4F98-8138-BEA1081CA6EA}" srcOrd="1" destOrd="0" presId="urn:microsoft.com/office/officeart/2005/8/layout/process2"/>
    <dgm:cxn modelId="{055BAE53-2F6F-41FD-9D59-A4EC62D9CB48}" srcId="{99FABF9B-1FDB-4D53-9116-AD5D74722C75}" destId="{BF09FB0D-91E7-463E-8048-117574622338}" srcOrd="1" destOrd="0" parTransId="{2B08D919-C795-4134-900C-8FAD3FB51C41}" sibTransId="{E447AC25-F75F-4E18-8F38-FAA3C220BE2B}"/>
    <dgm:cxn modelId="{A3DBE935-1805-493D-B396-E8E23D25E8CA}" type="presOf" srcId="{BF09FB0D-91E7-463E-8048-117574622338}" destId="{32216E35-29AD-4ABD-A474-FDA88B634D85}" srcOrd="0" destOrd="0" presId="urn:microsoft.com/office/officeart/2005/8/layout/process2"/>
    <dgm:cxn modelId="{8F911A7A-1538-41A3-8527-73186156C3D6}" type="presOf" srcId="{87764C15-9AF5-43F6-96A5-3B09168ACCA0}" destId="{0DB93472-55C2-43C7-8BBD-822060DFB4DE}" srcOrd="0" destOrd="0" presId="urn:microsoft.com/office/officeart/2005/8/layout/process2"/>
    <dgm:cxn modelId="{526CFCBF-0860-4806-B1D5-F3935BBB6395}" type="presOf" srcId="{027315AA-955A-4F52-8AC4-9D35FBD57047}" destId="{783203E0-0433-4099-B38A-A42F19D90276}" srcOrd="0" destOrd="0" presId="urn:microsoft.com/office/officeart/2005/8/layout/process2"/>
    <dgm:cxn modelId="{5A7A3D25-2C41-48C2-BA40-CD45A960F322}" type="presOf" srcId="{E447AC25-F75F-4E18-8F38-FAA3C220BE2B}" destId="{42CF5E53-5A46-4765-AE6B-835BBCBF63E1}" srcOrd="1" destOrd="0" presId="urn:microsoft.com/office/officeart/2005/8/layout/process2"/>
    <dgm:cxn modelId="{A8FFA1A3-3ADC-4487-8A8B-944A2C7903A4}" type="presOf" srcId="{2DC67164-E709-487D-BDA3-96E759668D41}" destId="{819196BF-1A9E-486B-B7EB-4D0C1CCC2D19}" srcOrd="0" destOrd="0" presId="urn:microsoft.com/office/officeart/2005/8/layout/process2"/>
    <dgm:cxn modelId="{C28ABBD3-5921-4EEB-8D66-8AE54EEF44C6}" type="presOf" srcId="{E447AC25-F75F-4E18-8F38-FAA3C220BE2B}" destId="{F4038EF7-A406-4247-9B53-3B1CCD14868D}" srcOrd="0" destOrd="0" presId="urn:microsoft.com/office/officeart/2005/8/layout/process2"/>
    <dgm:cxn modelId="{B928E0DA-4011-430D-BFE5-19B034FF8F1A}" type="presOf" srcId="{D8C98E7C-BAE9-426B-8968-96BCC9E8FD26}" destId="{A543A3D2-FDBA-4935-86DC-29575BEC48DE}" srcOrd="0" destOrd="0" presId="urn:microsoft.com/office/officeart/2005/8/layout/process2"/>
    <dgm:cxn modelId="{AA09E237-4F17-4574-948C-EAD109ACAA11}" type="presOf" srcId="{027315AA-955A-4F52-8AC4-9D35FBD57047}" destId="{DA58183F-7BC8-4D43-AD80-188EB9451E57}" srcOrd="1" destOrd="0" presId="urn:microsoft.com/office/officeart/2005/8/layout/process2"/>
    <dgm:cxn modelId="{CDC48A29-074C-4D2A-9809-5F04AEF3AE09}" type="presParOf" srcId="{01ED7461-AB28-4920-B3DD-9E4D95A36EA8}" destId="{E74A4664-A3DC-4AE6-A734-D49FEE517898}" srcOrd="0" destOrd="0" presId="urn:microsoft.com/office/officeart/2005/8/layout/process2"/>
    <dgm:cxn modelId="{7FF9AE85-9CFD-4B26-9E3A-B61B91A3CAE9}" type="presParOf" srcId="{01ED7461-AB28-4920-B3DD-9E4D95A36EA8}" destId="{819196BF-1A9E-486B-B7EB-4D0C1CCC2D19}" srcOrd="1" destOrd="0" presId="urn:microsoft.com/office/officeart/2005/8/layout/process2"/>
    <dgm:cxn modelId="{5A99DF79-E185-48FD-82FD-03EF73BA6498}" type="presParOf" srcId="{819196BF-1A9E-486B-B7EB-4D0C1CCC2D19}" destId="{30C81F68-9754-4F98-8138-BEA1081CA6EA}" srcOrd="0" destOrd="0" presId="urn:microsoft.com/office/officeart/2005/8/layout/process2"/>
    <dgm:cxn modelId="{1F6DB479-822A-4E8A-B7ED-0FD3BED265CD}" type="presParOf" srcId="{01ED7461-AB28-4920-B3DD-9E4D95A36EA8}" destId="{32216E35-29AD-4ABD-A474-FDA88B634D85}" srcOrd="2" destOrd="0" presId="urn:microsoft.com/office/officeart/2005/8/layout/process2"/>
    <dgm:cxn modelId="{0E666052-EEB8-40A4-9D5B-815CCC8C3B8F}" type="presParOf" srcId="{01ED7461-AB28-4920-B3DD-9E4D95A36EA8}" destId="{F4038EF7-A406-4247-9B53-3B1CCD14868D}" srcOrd="3" destOrd="0" presId="urn:microsoft.com/office/officeart/2005/8/layout/process2"/>
    <dgm:cxn modelId="{8B1A8D34-3D6C-4151-B16F-93806849D7D6}" type="presParOf" srcId="{F4038EF7-A406-4247-9B53-3B1CCD14868D}" destId="{42CF5E53-5A46-4765-AE6B-835BBCBF63E1}" srcOrd="0" destOrd="0" presId="urn:microsoft.com/office/officeart/2005/8/layout/process2"/>
    <dgm:cxn modelId="{28B772DA-B7D5-41EB-BB7A-04A67F17A2F2}" type="presParOf" srcId="{01ED7461-AB28-4920-B3DD-9E4D95A36EA8}" destId="{A543A3D2-FDBA-4935-86DC-29575BEC48DE}" srcOrd="4" destOrd="0" presId="urn:microsoft.com/office/officeart/2005/8/layout/process2"/>
    <dgm:cxn modelId="{130DBFB1-4D39-4FE6-8116-913186C5ED9A}" type="presParOf" srcId="{01ED7461-AB28-4920-B3DD-9E4D95A36EA8}" destId="{783203E0-0433-4099-B38A-A42F19D90276}" srcOrd="5" destOrd="0" presId="urn:microsoft.com/office/officeart/2005/8/layout/process2"/>
    <dgm:cxn modelId="{59F40850-5737-4554-BA88-77D431C9E2FD}" type="presParOf" srcId="{783203E0-0433-4099-B38A-A42F19D90276}" destId="{DA58183F-7BC8-4D43-AD80-188EB9451E57}" srcOrd="0" destOrd="0" presId="urn:microsoft.com/office/officeart/2005/8/layout/process2"/>
    <dgm:cxn modelId="{F5246B86-7AF1-49CA-8182-D725996794CA}" type="presParOf" srcId="{01ED7461-AB28-4920-B3DD-9E4D95A36EA8}" destId="{0DB93472-55C2-43C7-8BBD-822060DFB4DE}"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9FABF9B-1FDB-4D53-9116-AD5D74722C75}" type="doc">
      <dgm:prSet loTypeId="urn:microsoft.com/office/officeart/2005/8/layout/process2" loCatId="process" qsTypeId="urn:microsoft.com/office/officeart/2005/8/quickstyle/3d1" qsCatId="3D" csTypeId="urn:microsoft.com/office/officeart/2005/8/colors/accent2_2" csCatId="accent2" phldr="1"/>
      <dgm:spPr/>
    </dgm:pt>
    <dgm:pt modelId="{5CC5CB97-45E9-4F54-AE82-3D886E044B9D}">
      <dgm:prSet phldrT="[Metin]"/>
      <dgm:spPr>
        <a:scene3d>
          <a:camera prst="orthographicFront"/>
          <a:lightRig rig="flat" dir="t"/>
        </a:scene3d>
        <a:sp3d prstMaterial="plastic">
          <a:bevelT w="120900" h="88900"/>
          <a:bevelB w="88900" h="31750" prst="riblet"/>
        </a:sp3d>
      </dgm:spPr>
      <dgm:t>
        <a:bodyPr/>
        <a:lstStyle/>
        <a:p>
          <a:r>
            <a:rPr lang="tr-TR" dirty="0"/>
            <a:t>Genel Amaç</a:t>
          </a:r>
        </a:p>
      </dgm:t>
    </dgm:pt>
    <dgm:pt modelId="{EB96B51C-12F0-4729-92C2-5B7D5D429A34}" type="parTrans" cxnId="{9D43D42F-C33D-43A4-9B36-03AA6B3250B2}">
      <dgm:prSet/>
      <dgm:spPr/>
      <dgm:t>
        <a:bodyPr/>
        <a:lstStyle/>
        <a:p>
          <a:endParaRPr lang="tr-TR"/>
        </a:p>
      </dgm:t>
    </dgm:pt>
    <dgm:pt modelId="{2DC67164-E709-487D-BDA3-96E759668D41}" type="sibTrans" cxnId="{9D43D42F-C33D-43A4-9B36-03AA6B3250B2}">
      <dgm:prSet/>
      <dgm:spPr/>
      <dgm:t>
        <a:bodyPr/>
        <a:lstStyle/>
        <a:p>
          <a:endParaRPr lang="tr-TR"/>
        </a:p>
      </dgm:t>
    </dgm:pt>
    <dgm:pt modelId="{BF09FB0D-91E7-463E-8048-117574622338}">
      <dgm:prSet phldrT="[Metin]"/>
      <dgm:spPr>
        <a:solidFill>
          <a:schemeClr val="bg1">
            <a:lumMod val="65000"/>
          </a:schemeClr>
        </a:solidFill>
      </dgm:spPr>
      <dgm:t>
        <a:bodyPr/>
        <a:lstStyle/>
        <a:p>
          <a:r>
            <a:rPr lang="tr-TR" dirty="0"/>
            <a:t>Proje Amacı</a:t>
          </a:r>
        </a:p>
      </dgm:t>
    </dgm:pt>
    <dgm:pt modelId="{2B08D919-C795-4134-900C-8FAD3FB51C41}" type="parTrans" cxnId="{055BAE53-2F6F-41FD-9D59-A4EC62D9CB48}">
      <dgm:prSet/>
      <dgm:spPr/>
      <dgm:t>
        <a:bodyPr/>
        <a:lstStyle/>
        <a:p>
          <a:endParaRPr lang="tr-TR"/>
        </a:p>
      </dgm:t>
    </dgm:pt>
    <dgm:pt modelId="{E447AC25-F75F-4E18-8F38-FAA3C220BE2B}" type="sibTrans" cxnId="{055BAE53-2F6F-41FD-9D59-A4EC62D9CB48}">
      <dgm:prSet/>
      <dgm:spPr/>
      <dgm:t>
        <a:bodyPr/>
        <a:lstStyle/>
        <a:p>
          <a:endParaRPr lang="tr-TR"/>
        </a:p>
      </dgm:t>
    </dgm:pt>
    <dgm:pt modelId="{D8C98E7C-BAE9-426B-8968-96BCC9E8FD26}">
      <dgm:prSet phldrT="[Metin]"/>
      <dgm:spPr/>
      <dgm:t>
        <a:bodyPr/>
        <a:lstStyle/>
        <a:p>
          <a:r>
            <a:rPr lang="tr-TR" dirty="0"/>
            <a:t>Sonuçlar</a:t>
          </a:r>
        </a:p>
      </dgm:t>
    </dgm:pt>
    <dgm:pt modelId="{7A74E409-9E15-497C-B32E-BCF28CD2921E}" type="parTrans" cxnId="{10CE460A-5802-46EA-98AC-260FF8B9CFD2}">
      <dgm:prSet/>
      <dgm:spPr/>
      <dgm:t>
        <a:bodyPr/>
        <a:lstStyle/>
        <a:p>
          <a:endParaRPr lang="tr-TR"/>
        </a:p>
      </dgm:t>
    </dgm:pt>
    <dgm:pt modelId="{027315AA-955A-4F52-8AC4-9D35FBD57047}" type="sibTrans" cxnId="{10CE460A-5802-46EA-98AC-260FF8B9CFD2}">
      <dgm:prSet/>
      <dgm:spPr/>
      <dgm:t>
        <a:bodyPr/>
        <a:lstStyle/>
        <a:p>
          <a:endParaRPr lang="tr-TR"/>
        </a:p>
      </dgm:t>
    </dgm:pt>
    <dgm:pt modelId="{87764C15-9AF5-43F6-96A5-3B09168ACCA0}">
      <dgm:prSet/>
      <dgm:spPr/>
      <dgm:t>
        <a:bodyPr/>
        <a:lstStyle/>
        <a:p>
          <a:r>
            <a:rPr lang="tr-TR" dirty="0"/>
            <a:t>Faaliyetler</a:t>
          </a:r>
        </a:p>
      </dgm:t>
    </dgm:pt>
    <dgm:pt modelId="{A9F0BDAB-3459-4DB5-A255-91A2E672AD95}" type="parTrans" cxnId="{62FF1DB5-2212-42F6-8BA1-E843BBECA0ED}">
      <dgm:prSet/>
      <dgm:spPr/>
      <dgm:t>
        <a:bodyPr/>
        <a:lstStyle/>
        <a:p>
          <a:endParaRPr lang="tr-TR"/>
        </a:p>
      </dgm:t>
    </dgm:pt>
    <dgm:pt modelId="{95033E61-FF8C-4F4E-BF31-F0E6DCA1E127}" type="sibTrans" cxnId="{62FF1DB5-2212-42F6-8BA1-E843BBECA0ED}">
      <dgm:prSet/>
      <dgm:spPr/>
      <dgm:t>
        <a:bodyPr/>
        <a:lstStyle/>
        <a:p>
          <a:endParaRPr lang="tr-TR"/>
        </a:p>
      </dgm:t>
    </dgm:pt>
    <dgm:pt modelId="{01ED7461-AB28-4920-B3DD-9E4D95A36EA8}" type="pres">
      <dgm:prSet presAssocID="{99FABF9B-1FDB-4D53-9116-AD5D74722C75}" presName="linearFlow" presStyleCnt="0">
        <dgm:presLayoutVars>
          <dgm:resizeHandles val="exact"/>
        </dgm:presLayoutVars>
      </dgm:prSet>
      <dgm:spPr/>
    </dgm:pt>
    <dgm:pt modelId="{E74A4664-A3DC-4AE6-A734-D49FEE517898}" type="pres">
      <dgm:prSet presAssocID="{5CC5CB97-45E9-4F54-AE82-3D886E044B9D}" presName="node" presStyleLbl="node1" presStyleIdx="0" presStyleCnt="4">
        <dgm:presLayoutVars>
          <dgm:bulletEnabled val="1"/>
        </dgm:presLayoutVars>
      </dgm:prSet>
      <dgm:spPr>
        <a:prstGeom prst="roundRect">
          <a:avLst/>
        </a:prstGeom>
      </dgm:spPr>
      <dgm:t>
        <a:bodyPr/>
        <a:lstStyle/>
        <a:p>
          <a:endParaRPr lang="tr-TR"/>
        </a:p>
      </dgm:t>
    </dgm:pt>
    <dgm:pt modelId="{819196BF-1A9E-486B-B7EB-4D0C1CCC2D19}" type="pres">
      <dgm:prSet presAssocID="{2DC67164-E709-487D-BDA3-96E759668D41}" presName="sibTrans" presStyleLbl="sibTrans2D1" presStyleIdx="0" presStyleCnt="3"/>
      <dgm:spPr/>
      <dgm:t>
        <a:bodyPr/>
        <a:lstStyle/>
        <a:p>
          <a:endParaRPr lang="tr-TR"/>
        </a:p>
      </dgm:t>
    </dgm:pt>
    <dgm:pt modelId="{30C81F68-9754-4F98-8138-BEA1081CA6EA}" type="pres">
      <dgm:prSet presAssocID="{2DC67164-E709-487D-BDA3-96E759668D41}" presName="connectorText" presStyleLbl="sibTrans2D1" presStyleIdx="0" presStyleCnt="3"/>
      <dgm:spPr/>
      <dgm:t>
        <a:bodyPr/>
        <a:lstStyle/>
        <a:p>
          <a:endParaRPr lang="tr-TR"/>
        </a:p>
      </dgm:t>
    </dgm:pt>
    <dgm:pt modelId="{32216E35-29AD-4ABD-A474-FDA88B634D85}" type="pres">
      <dgm:prSet presAssocID="{BF09FB0D-91E7-463E-8048-117574622338}" presName="node" presStyleLbl="node1" presStyleIdx="1" presStyleCnt="4">
        <dgm:presLayoutVars>
          <dgm:bulletEnabled val="1"/>
        </dgm:presLayoutVars>
      </dgm:prSet>
      <dgm:spPr>
        <a:prstGeom prst="snip1Rect">
          <a:avLst/>
        </a:prstGeom>
      </dgm:spPr>
      <dgm:t>
        <a:bodyPr/>
        <a:lstStyle/>
        <a:p>
          <a:endParaRPr lang="tr-TR"/>
        </a:p>
      </dgm:t>
    </dgm:pt>
    <dgm:pt modelId="{F4038EF7-A406-4247-9B53-3B1CCD14868D}" type="pres">
      <dgm:prSet presAssocID="{E447AC25-F75F-4E18-8F38-FAA3C220BE2B}" presName="sibTrans" presStyleLbl="sibTrans2D1" presStyleIdx="1" presStyleCnt="3"/>
      <dgm:spPr/>
      <dgm:t>
        <a:bodyPr/>
        <a:lstStyle/>
        <a:p>
          <a:endParaRPr lang="tr-TR"/>
        </a:p>
      </dgm:t>
    </dgm:pt>
    <dgm:pt modelId="{42CF5E53-5A46-4765-AE6B-835BBCBF63E1}" type="pres">
      <dgm:prSet presAssocID="{E447AC25-F75F-4E18-8F38-FAA3C220BE2B}" presName="connectorText" presStyleLbl="sibTrans2D1" presStyleIdx="1" presStyleCnt="3"/>
      <dgm:spPr/>
      <dgm:t>
        <a:bodyPr/>
        <a:lstStyle/>
        <a:p>
          <a:endParaRPr lang="tr-TR"/>
        </a:p>
      </dgm:t>
    </dgm:pt>
    <dgm:pt modelId="{A543A3D2-FDBA-4935-86DC-29575BEC48DE}" type="pres">
      <dgm:prSet presAssocID="{D8C98E7C-BAE9-426B-8968-96BCC9E8FD26}" presName="node" presStyleLbl="node1" presStyleIdx="2" presStyleCnt="4">
        <dgm:presLayoutVars>
          <dgm:bulletEnabled val="1"/>
        </dgm:presLayoutVars>
      </dgm:prSet>
      <dgm:spPr/>
      <dgm:t>
        <a:bodyPr/>
        <a:lstStyle/>
        <a:p>
          <a:endParaRPr lang="tr-TR"/>
        </a:p>
      </dgm:t>
    </dgm:pt>
    <dgm:pt modelId="{783203E0-0433-4099-B38A-A42F19D90276}" type="pres">
      <dgm:prSet presAssocID="{027315AA-955A-4F52-8AC4-9D35FBD57047}" presName="sibTrans" presStyleLbl="sibTrans2D1" presStyleIdx="2" presStyleCnt="3"/>
      <dgm:spPr/>
      <dgm:t>
        <a:bodyPr/>
        <a:lstStyle/>
        <a:p>
          <a:endParaRPr lang="tr-TR"/>
        </a:p>
      </dgm:t>
    </dgm:pt>
    <dgm:pt modelId="{DA58183F-7BC8-4D43-AD80-188EB9451E57}" type="pres">
      <dgm:prSet presAssocID="{027315AA-955A-4F52-8AC4-9D35FBD57047}" presName="connectorText" presStyleLbl="sibTrans2D1" presStyleIdx="2" presStyleCnt="3"/>
      <dgm:spPr/>
      <dgm:t>
        <a:bodyPr/>
        <a:lstStyle/>
        <a:p>
          <a:endParaRPr lang="tr-TR"/>
        </a:p>
      </dgm:t>
    </dgm:pt>
    <dgm:pt modelId="{0DB93472-55C2-43C7-8BBD-822060DFB4DE}" type="pres">
      <dgm:prSet presAssocID="{87764C15-9AF5-43F6-96A5-3B09168ACCA0}" presName="node" presStyleLbl="node1" presStyleIdx="3" presStyleCnt="4">
        <dgm:presLayoutVars>
          <dgm:bulletEnabled val="1"/>
        </dgm:presLayoutVars>
      </dgm:prSet>
      <dgm:spPr/>
      <dgm:t>
        <a:bodyPr/>
        <a:lstStyle/>
        <a:p>
          <a:endParaRPr lang="tr-TR"/>
        </a:p>
      </dgm:t>
    </dgm:pt>
  </dgm:ptLst>
  <dgm:cxnLst>
    <dgm:cxn modelId="{CCA82D42-BDAF-4922-824D-5D83DBFDC0CC}" type="presOf" srcId="{E447AC25-F75F-4E18-8F38-FAA3C220BE2B}" destId="{F4038EF7-A406-4247-9B53-3B1CCD14868D}" srcOrd="0" destOrd="0" presId="urn:microsoft.com/office/officeart/2005/8/layout/process2"/>
    <dgm:cxn modelId="{D97A5356-93E0-4CBE-91C2-8CD0930EC362}" type="presOf" srcId="{99FABF9B-1FDB-4D53-9116-AD5D74722C75}" destId="{01ED7461-AB28-4920-B3DD-9E4D95A36EA8}" srcOrd="0" destOrd="0" presId="urn:microsoft.com/office/officeart/2005/8/layout/process2"/>
    <dgm:cxn modelId="{10CE460A-5802-46EA-98AC-260FF8B9CFD2}" srcId="{99FABF9B-1FDB-4D53-9116-AD5D74722C75}" destId="{D8C98E7C-BAE9-426B-8968-96BCC9E8FD26}" srcOrd="2" destOrd="0" parTransId="{7A74E409-9E15-497C-B32E-BCF28CD2921E}" sibTransId="{027315AA-955A-4F52-8AC4-9D35FBD57047}"/>
    <dgm:cxn modelId="{9D43D42F-C33D-43A4-9B36-03AA6B3250B2}" srcId="{99FABF9B-1FDB-4D53-9116-AD5D74722C75}" destId="{5CC5CB97-45E9-4F54-AE82-3D886E044B9D}" srcOrd="0" destOrd="0" parTransId="{EB96B51C-12F0-4729-92C2-5B7D5D429A34}" sibTransId="{2DC67164-E709-487D-BDA3-96E759668D41}"/>
    <dgm:cxn modelId="{C8428ACE-3FC3-4F33-8194-9FCE0E02AEAE}" type="presOf" srcId="{D8C98E7C-BAE9-426B-8968-96BCC9E8FD26}" destId="{A543A3D2-FDBA-4935-86DC-29575BEC48DE}" srcOrd="0" destOrd="0" presId="urn:microsoft.com/office/officeart/2005/8/layout/process2"/>
    <dgm:cxn modelId="{62FF1DB5-2212-42F6-8BA1-E843BBECA0ED}" srcId="{99FABF9B-1FDB-4D53-9116-AD5D74722C75}" destId="{87764C15-9AF5-43F6-96A5-3B09168ACCA0}" srcOrd="3" destOrd="0" parTransId="{A9F0BDAB-3459-4DB5-A255-91A2E672AD95}" sibTransId="{95033E61-FF8C-4F4E-BF31-F0E6DCA1E127}"/>
    <dgm:cxn modelId="{055BAE53-2F6F-41FD-9D59-A4EC62D9CB48}" srcId="{99FABF9B-1FDB-4D53-9116-AD5D74722C75}" destId="{BF09FB0D-91E7-463E-8048-117574622338}" srcOrd="1" destOrd="0" parTransId="{2B08D919-C795-4134-900C-8FAD3FB51C41}" sibTransId="{E447AC25-F75F-4E18-8F38-FAA3C220BE2B}"/>
    <dgm:cxn modelId="{B66F6ED9-D25B-47D2-B739-A6982AAC6305}" type="presOf" srcId="{2DC67164-E709-487D-BDA3-96E759668D41}" destId="{819196BF-1A9E-486B-B7EB-4D0C1CCC2D19}" srcOrd="0" destOrd="0" presId="urn:microsoft.com/office/officeart/2005/8/layout/process2"/>
    <dgm:cxn modelId="{7380396E-C153-4C99-8561-22EEBD25597B}" type="presOf" srcId="{027315AA-955A-4F52-8AC4-9D35FBD57047}" destId="{783203E0-0433-4099-B38A-A42F19D90276}" srcOrd="0" destOrd="0" presId="urn:microsoft.com/office/officeart/2005/8/layout/process2"/>
    <dgm:cxn modelId="{1A7F2992-4783-48B8-B8E0-3770F1B19A9B}" type="presOf" srcId="{BF09FB0D-91E7-463E-8048-117574622338}" destId="{32216E35-29AD-4ABD-A474-FDA88B634D85}" srcOrd="0" destOrd="0" presId="urn:microsoft.com/office/officeart/2005/8/layout/process2"/>
    <dgm:cxn modelId="{BBF50953-5BB5-45AF-8100-3C74507133B3}" type="presOf" srcId="{2DC67164-E709-487D-BDA3-96E759668D41}" destId="{30C81F68-9754-4F98-8138-BEA1081CA6EA}" srcOrd="1" destOrd="0" presId="urn:microsoft.com/office/officeart/2005/8/layout/process2"/>
    <dgm:cxn modelId="{74E6A69C-AA89-4378-A6C2-398EAAAA79D2}" type="presOf" srcId="{87764C15-9AF5-43F6-96A5-3B09168ACCA0}" destId="{0DB93472-55C2-43C7-8BBD-822060DFB4DE}" srcOrd="0" destOrd="0" presId="urn:microsoft.com/office/officeart/2005/8/layout/process2"/>
    <dgm:cxn modelId="{0DEB2631-9293-4D20-9A61-96198529917F}" type="presOf" srcId="{E447AC25-F75F-4E18-8F38-FAA3C220BE2B}" destId="{42CF5E53-5A46-4765-AE6B-835BBCBF63E1}" srcOrd="1" destOrd="0" presId="urn:microsoft.com/office/officeart/2005/8/layout/process2"/>
    <dgm:cxn modelId="{8F265C5D-D966-42DC-93DB-884E90E615D8}" type="presOf" srcId="{027315AA-955A-4F52-8AC4-9D35FBD57047}" destId="{DA58183F-7BC8-4D43-AD80-188EB9451E57}" srcOrd="1" destOrd="0" presId="urn:microsoft.com/office/officeart/2005/8/layout/process2"/>
    <dgm:cxn modelId="{E0FE3DCC-AA0D-4B09-B026-BE9721E087E8}" type="presOf" srcId="{5CC5CB97-45E9-4F54-AE82-3D886E044B9D}" destId="{E74A4664-A3DC-4AE6-A734-D49FEE517898}" srcOrd="0" destOrd="0" presId="urn:microsoft.com/office/officeart/2005/8/layout/process2"/>
    <dgm:cxn modelId="{8008E77C-A11B-4675-869F-D06C5DAFA671}" type="presParOf" srcId="{01ED7461-AB28-4920-B3DD-9E4D95A36EA8}" destId="{E74A4664-A3DC-4AE6-A734-D49FEE517898}" srcOrd="0" destOrd="0" presId="urn:microsoft.com/office/officeart/2005/8/layout/process2"/>
    <dgm:cxn modelId="{B94C7CB1-0002-4D20-B034-4195AE48BA73}" type="presParOf" srcId="{01ED7461-AB28-4920-B3DD-9E4D95A36EA8}" destId="{819196BF-1A9E-486B-B7EB-4D0C1CCC2D19}" srcOrd="1" destOrd="0" presId="urn:microsoft.com/office/officeart/2005/8/layout/process2"/>
    <dgm:cxn modelId="{DBC68D6B-6CF8-40F3-9034-78779F42F24F}" type="presParOf" srcId="{819196BF-1A9E-486B-B7EB-4D0C1CCC2D19}" destId="{30C81F68-9754-4F98-8138-BEA1081CA6EA}" srcOrd="0" destOrd="0" presId="urn:microsoft.com/office/officeart/2005/8/layout/process2"/>
    <dgm:cxn modelId="{023C6AAB-3BAA-453A-8BAE-365C6B8675FE}" type="presParOf" srcId="{01ED7461-AB28-4920-B3DD-9E4D95A36EA8}" destId="{32216E35-29AD-4ABD-A474-FDA88B634D85}" srcOrd="2" destOrd="0" presId="urn:microsoft.com/office/officeart/2005/8/layout/process2"/>
    <dgm:cxn modelId="{CE8AED94-58CA-49A8-9792-C408F0050BC7}" type="presParOf" srcId="{01ED7461-AB28-4920-B3DD-9E4D95A36EA8}" destId="{F4038EF7-A406-4247-9B53-3B1CCD14868D}" srcOrd="3" destOrd="0" presId="urn:microsoft.com/office/officeart/2005/8/layout/process2"/>
    <dgm:cxn modelId="{AC74340F-E1AE-4C11-99F7-F0205B6CE55F}" type="presParOf" srcId="{F4038EF7-A406-4247-9B53-3B1CCD14868D}" destId="{42CF5E53-5A46-4765-AE6B-835BBCBF63E1}" srcOrd="0" destOrd="0" presId="urn:microsoft.com/office/officeart/2005/8/layout/process2"/>
    <dgm:cxn modelId="{612FBDC7-D202-42E1-A18F-AF698AFDB4C0}" type="presParOf" srcId="{01ED7461-AB28-4920-B3DD-9E4D95A36EA8}" destId="{A543A3D2-FDBA-4935-86DC-29575BEC48DE}" srcOrd="4" destOrd="0" presId="urn:microsoft.com/office/officeart/2005/8/layout/process2"/>
    <dgm:cxn modelId="{297CBCAC-43B6-40F7-81D7-5357BE6A0F72}" type="presParOf" srcId="{01ED7461-AB28-4920-B3DD-9E4D95A36EA8}" destId="{783203E0-0433-4099-B38A-A42F19D90276}" srcOrd="5" destOrd="0" presId="urn:microsoft.com/office/officeart/2005/8/layout/process2"/>
    <dgm:cxn modelId="{58D8D71C-6E10-456B-BB91-D92CA6CA5D76}" type="presParOf" srcId="{783203E0-0433-4099-B38A-A42F19D90276}" destId="{DA58183F-7BC8-4D43-AD80-188EB9451E57}" srcOrd="0" destOrd="0" presId="urn:microsoft.com/office/officeart/2005/8/layout/process2"/>
    <dgm:cxn modelId="{D16B99A3-5B30-4741-8B60-8A04075E61F3}" type="presParOf" srcId="{01ED7461-AB28-4920-B3DD-9E4D95A36EA8}" destId="{0DB93472-55C2-43C7-8BBD-822060DFB4DE}"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9FABF9B-1FDB-4D53-9116-AD5D74722C75}" type="doc">
      <dgm:prSet loTypeId="urn:microsoft.com/office/officeart/2005/8/layout/process2" loCatId="process" qsTypeId="urn:microsoft.com/office/officeart/2005/8/quickstyle/3d1" qsCatId="3D" csTypeId="urn:microsoft.com/office/officeart/2005/8/colors/accent2_2" csCatId="accent2" phldr="1"/>
      <dgm:spPr/>
    </dgm:pt>
    <dgm:pt modelId="{5CC5CB97-45E9-4F54-AE82-3D886E044B9D}">
      <dgm:prSet phldrT="[Metin]"/>
      <dgm:spPr>
        <a:scene3d>
          <a:camera prst="orthographicFront"/>
          <a:lightRig rig="flat" dir="t"/>
        </a:scene3d>
        <a:sp3d prstMaterial="plastic">
          <a:bevelT w="120900" h="88900"/>
          <a:bevelB w="88900" h="31750" prst="riblet"/>
        </a:sp3d>
      </dgm:spPr>
      <dgm:t>
        <a:bodyPr/>
        <a:lstStyle/>
        <a:p>
          <a:r>
            <a:rPr lang="tr-TR" dirty="0"/>
            <a:t>Genel Amaç</a:t>
          </a:r>
        </a:p>
      </dgm:t>
    </dgm:pt>
    <dgm:pt modelId="{EB96B51C-12F0-4729-92C2-5B7D5D429A34}" type="parTrans" cxnId="{9D43D42F-C33D-43A4-9B36-03AA6B3250B2}">
      <dgm:prSet/>
      <dgm:spPr/>
      <dgm:t>
        <a:bodyPr/>
        <a:lstStyle/>
        <a:p>
          <a:endParaRPr lang="tr-TR"/>
        </a:p>
      </dgm:t>
    </dgm:pt>
    <dgm:pt modelId="{2DC67164-E709-487D-BDA3-96E759668D41}" type="sibTrans" cxnId="{9D43D42F-C33D-43A4-9B36-03AA6B3250B2}">
      <dgm:prSet/>
      <dgm:spPr/>
      <dgm:t>
        <a:bodyPr/>
        <a:lstStyle/>
        <a:p>
          <a:endParaRPr lang="tr-TR"/>
        </a:p>
      </dgm:t>
    </dgm:pt>
    <dgm:pt modelId="{BF09FB0D-91E7-463E-8048-117574622338}">
      <dgm:prSet phldrT="[Metin]"/>
      <dgm:spPr/>
      <dgm:t>
        <a:bodyPr/>
        <a:lstStyle/>
        <a:p>
          <a:r>
            <a:rPr lang="tr-TR" dirty="0"/>
            <a:t>Proje Amacı</a:t>
          </a:r>
        </a:p>
      </dgm:t>
    </dgm:pt>
    <dgm:pt modelId="{2B08D919-C795-4134-900C-8FAD3FB51C41}" type="parTrans" cxnId="{055BAE53-2F6F-41FD-9D59-A4EC62D9CB48}">
      <dgm:prSet/>
      <dgm:spPr/>
      <dgm:t>
        <a:bodyPr/>
        <a:lstStyle/>
        <a:p>
          <a:endParaRPr lang="tr-TR"/>
        </a:p>
      </dgm:t>
    </dgm:pt>
    <dgm:pt modelId="{E447AC25-F75F-4E18-8F38-FAA3C220BE2B}" type="sibTrans" cxnId="{055BAE53-2F6F-41FD-9D59-A4EC62D9CB48}">
      <dgm:prSet/>
      <dgm:spPr/>
      <dgm:t>
        <a:bodyPr/>
        <a:lstStyle/>
        <a:p>
          <a:endParaRPr lang="tr-TR"/>
        </a:p>
      </dgm:t>
    </dgm:pt>
    <dgm:pt modelId="{D8C98E7C-BAE9-426B-8968-96BCC9E8FD26}">
      <dgm:prSet phldrT="[Metin]"/>
      <dgm:spPr>
        <a:solidFill>
          <a:schemeClr val="bg1">
            <a:lumMod val="65000"/>
          </a:schemeClr>
        </a:solidFill>
      </dgm:spPr>
      <dgm:t>
        <a:bodyPr/>
        <a:lstStyle/>
        <a:p>
          <a:r>
            <a:rPr lang="tr-TR" dirty="0"/>
            <a:t>Beklenen Sonuçlar</a:t>
          </a:r>
        </a:p>
      </dgm:t>
    </dgm:pt>
    <dgm:pt modelId="{7A74E409-9E15-497C-B32E-BCF28CD2921E}" type="parTrans" cxnId="{10CE460A-5802-46EA-98AC-260FF8B9CFD2}">
      <dgm:prSet/>
      <dgm:spPr/>
      <dgm:t>
        <a:bodyPr/>
        <a:lstStyle/>
        <a:p>
          <a:endParaRPr lang="tr-TR"/>
        </a:p>
      </dgm:t>
    </dgm:pt>
    <dgm:pt modelId="{027315AA-955A-4F52-8AC4-9D35FBD57047}" type="sibTrans" cxnId="{10CE460A-5802-46EA-98AC-260FF8B9CFD2}">
      <dgm:prSet/>
      <dgm:spPr/>
      <dgm:t>
        <a:bodyPr/>
        <a:lstStyle/>
        <a:p>
          <a:endParaRPr lang="tr-TR"/>
        </a:p>
      </dgm:t>
    </dgm:pt>
    <dgm:pt modelId="{87764C15-9AF5-43F6-96A5-3B09168ACCA0}">
      <dgm:prSet/>
      <dgm:spPr/>
      <dgm:t>
        <a:bodyPr/>
        <a:lstStyle/>
        <a:p>
          <a:r>
            <a:rPr lang="tr-TR" dirty="0"/>
            <a:t>Faaliyetler</a:t>
          </a:r>
        </a:p>
      </dgm:t>
    </dgm:pt>
    <dgm:pt modelId="{A9F0BDAB-3459-4DB5-A255-91A2E672AD95}" type="parTrans" cxnId="{62FF1DB5-2212-42F6-8BA1-E843BBECA0ED}">
      <dgm:prSet/>
      <dgm:spPr/>
      <dgm:t>
        <a:bodyPr/>
        <a:lstStyle/>
        <a:p>
          <a:endParaRPr lang="tr-TR"/>
        </a:p>
      </dgm:t>
    </dgm:pt>
    <dgm:pt modelId="{95033E61-FF8C-4F4E-BF31-F0E6DCA1E127}" type="sibTrans" cxnId="{62FF1DB5-2212-42F6-8BA1-E843BBECA0ED}">
      <dgm:prSet/>
      <dgm:spPr/>
      <dgm:t>
        <a:bodyPr/>
        <a:lstStyle/>
        <a:p>
          <a:endParaRPr lang="tr-TR"/>
        </a:p>
      </dgm:t>
    </dgm:pt>
    <dgm:pt modelId="{01ED7461-AB28-4920-B3DD-9E4D95A36EA8}" type="pres">
      <dgm:prSet presAssocID="{99FABF9B-1FDB-4D53-9116-AD5D74722C75}" presName="linearFlow" presStyleCnt="0">
        <dgm:presLayoutVars>
          <dgm:resizeHandles val="exact"/>
        </dgm:presLayoutVars>
      </dgm:prSet>
      <dgm:spPr/>
    </dgm:pt>
    <dgm:pt modelId="{E74A4664-A3DC-4AE6-A734-D49FEE517898}" type="pres">
      <dgm:prSet presAssocID="{5CC5CB97-45E9-4F54-AE82-3D886E044B9D}" presName="node" presStyleLbl="node1" presStyleIdx="0" presStyleCnt="4">
        <dgm:presLayoutVars>
          <dgm:bulletEnabled val="1"/>
        </dgm:presLayoutVars>
      </dgm:prSet>
      <dgm:spPr>
        <a:prstGeom prst="roundRect">
          <a:avLst/>
        </a:prstGeom>
      </dgm:spPr>
      <dgm:t>
        <a:bodyPr/>
        <a:lstStyle/>
        <a:p>
          <a:endParaRPr lang="tr-TR"/>
        </a:p>
      </dgm:t>
    </dgm:pt>
    <dgm:pt modelId="{819196BF-1A9E-486B-B7EB-4D0C1CCC2D19}" type="pres">
      <dgm:prSet presAssocID="{2DC67164-E709-487D-BDA3-96E759668D41}" presName="sibTrans" presStyleLbl="sibTrans2D1" presStyleIdx="0" presStyleCnt="3"/>
      <dgm:spPr/>
      <dgm:t>
        <a:bodyPr/>
        <a:lstStyle/>
        <a:p>
          <a:endParaRPr lang="tr-TR"/>
        </a:p>
      </dgm:t>
    </dgm:pt>
    <dgm:pt modelId="{30C81F68-9754-4F98-8138-BEA1081CA6EA}" type="pres">
      <dgm:prSet presAssocID="{2DC67164-E709-487D-BDA3-96E759668D41}" presName="connectorText" presStyleLbl="sibTrans2D1" presStyleIdx="0" presStyleCnt="3"/>
      <dgm:spPr/>
      <dgm:t>
        <a:bodyPr/>
        <a:lstStyle/>
        <a:p>
          <a:endParaRPr lang="tr-TR"/>
        </a:p>
      </dgm:t>
    </dgm:pt>
    <dgm:pt modelId="{32216E35-29AD-4ABD-A474-FDA88B634D85}" type="pres">
      <dgm:prSet presAssocID="{BF09FB0D-91E7-463E-8048-117574622338}" presName="node" presStyleLbl="node1" presStyleIdx="1" presStyleCnt="4">
        <dgm:presLayoutVars>
          <dgm:bulletEnabled val="1"/>
        </dgm:presLayoutVars>
      </dgm:prSet>
      <dgm:spPr>
        <a:prstGeom prst="roundRect">
          <a:avLst/>
        </a:prstGeom>
      </dgm:spPr>
      <dgm:t>
        <a:bodyPr/>
        <a:lstStyle/>
        <a:p>
          <a:endParaRPr lang="tr-TR"/>
        </a:p>
      </dgm:t>
    </dgm:pt>
    <dgm:pt modelId="{F4038EF7-A406-4247-9B53-3B1CCD14868D}" type="pres">
      <dgm:prSet presAssocID="{E447AC25-F75F-4E18-8F38-FAA3C220BE2B}" presName="sibTrans" presStyleLbl="sibTrans2D1" presStyleIdx="1" presStyleCnt="3"/>
      <dgm:spPr/>
      <dgm:t>
        <a:bodyPr/>
        <a:lstStyle/>
        <a:p>
          <a:endParaRPr lang="tr-TR"/>
        </a:p>
      </dgm:t>
    </dgm:pt>
    <dgm:pt modelId="{42CF5E53-5A46-4765-AE6B-835BBCBF63E1}" type="pres">
      <dgm:prSet presAssocID="{E447AC25-F75F-4E18-8F38-FAA3C220BE2B}" presName="connectorText" presStyleLbl="sibTrans2D1" presStyleIdx="1" presStyleCnt="3"/>
      <dgm:spPr/>
      <dgm:t>
        <a:bodyPr/>
        <a:lstStyle/>
        <a:p>
          <a:endParaRPr lang="tr-TR"/>
        </a:p>
      </dgm:t>
    </dgm:pt>
    <dgm:pt modelId="{A543A3D2-FDBA-4935-86DC-29575BEC48DE}" type="pres">
      <dgm:prSet presAssocID="{D8C98E7C-BAE9-426B-8968-96BCC9E8FD26}" presName="node" presStyleLbl="node1" presStyleIdx="2" presStyleCnt="4">
        <dgm:presLayoutVars>
          <dgm:bulletEnabled val="1"/>
        </dgm:presLayoutVars>
      </dgm:prSet>
      <dgm:spPr>
        <a:prstGeom prst="snip1Rect">
          <a:avLst/>
        </a:prstGeom>
      </dgm:spPr>
      <dgm:t>
        <a:bodyPr/>
        <a:lstStyle/>
        <a:p>
          <a:endParaRPr lang="tr-TR"/>
        </a:p>
      </dgm:t>
    </dgm:pt>
    <dgm:pt modelId="{783203E0-0433-4099-B38A-A42F19D90276}" type="pres">
      <dgm:prSet presAssocID="{027315AA-955A-4F52-8AC4-9D35FBD57047}" presName="sibTrans" presStyleLbl="sibTrans2D1" presStyleIdx="2" presStyleCnt="3"/>
      <dgm:spPr/>
      <dgm:t>
        <a:bodyPr/>
        <a:lstStyle/>
        <a:p>
          <a:endParaRPr lang="tr-TR"/>
        </a:p>
      </dgm:t>
    </dgm:pt>
    <dgm:pt modelId="{DA58183F-7BC8-4D43-AD80-188EB9451E57}" type="pres">
      <dgm:prSet presAssocID="{027315AA-955A-4F52-8AC4-9D35FBD57047}" presName="connectorText" presStyleLbl="sibTrans2D1" presStyleIdx="2" presStyleCnt="3"/>
      <dgm:spPr/>
      <dgm:t>
        <a:bodyPr/>
        <a:lstStyle/>
        <a:p>
          <a:endParaRPr lang="tr-TR"/>
        </a:p>
      </dgm:t>
    </dgm:pt>
    <dgm:pt modelId="{0DB93472-55C2-43C7-8BBD-822060DFB4DE}" type="pres">
      <dgm:prSet presAssocID="{87764C15-9AF5-43F6-96A5-3B09168ACCA0}" presName="node" presStyleLbl="node1" presStyleIdx="3" presStyleCnt="4">
        <dgm:presLayoutVars>
          <dgm:bulletEnabled val="1"/>
        </dgm:presLayoutVars>
      </dgm:prSet>
      <dgm:spPr/>
      <dgm:t>
        <a:bodyPr/>
        <a:lstStyle/>
        <a:p>
          <a:endParaRPr lang="tr-TR"/>
        </a:p>
      </dgm:t>
    </dgm:pt>
  </dgm:ptLst>
  <dgm:cxnLst>
    <dgm:cxn modelId="{01D21399-6885-4894-BA92-2252D4C88954}" type="presOf" srcId="{99FABF9B-1FDB-4D53-9116-AD5D74722C75}" destId="{01ED7461-AB28-4920-B3DD-9E4D95A36EA8}" srcOrd="0" destOrd="0" presId="urn:microsoft.com/office/officeart/2005/8/layout/process2"/>
    <dgm:cxn modelId="{40325690-80D1-41AD-ABAF-D9F35D00E68E}" type="presOf" srcId="{87764C15-9AF5-43F6-96A5-3B09168ACCA0}" destId="{0DB93472-55C2-43C7-8BBD-822060DFB4DE}" srcOrd="0" destOrd="0" presId="urn:microsoft.com/office/officeart/2005/8/layout/process2"/>
    <dgm:cxn modelId="{6E14949B-BD6C-4F6A-9FFE-8C1D296A64A2}" type="presOf" srcId="{027315AA-955A-4F52-8AC4-9D35FBD57047}" destId="{DA58183F-7BC8-4D43-AD80-188EB9451E57}" srcOrd="1" destOrd="0" presId="urn:microsoft.com/office/officeart/2005/8/layout/process2"/>
    <dgm:cxn modelId="{7FD9F601-A17A-46E9-A43E-69F6A137A1DE}" type="presOf" srcId="{027315AA-955A-4F52-8AC4-9D35FBD57047}" destId="{783203E0-0433-4099-B38A-A42F19D90276}" srcOrd="0" destOrd="0" presId="urn:microsoft.com/office/officeart/2005/8/layout/process2"/>
    <dgm:cxn modelId="{10CE460A-5802-46EA-98AC-260FF8B9CFD2}" srcId="{99FABF9B-1FDB-4D53-9116-AD5D74722C75}" destId="{D8C98E7C-BAE9-426B-8968-96BCC9E8FD26}" srcOrd="2" destOrd="0" parTransId="{7A74E409-9E15-497C-B32E-BCF28CD2921E}" sibTransId="{027315AA-955A-4F52-8AC4-9D35FBD57047}"/>
    <dgm:cxn modelId="{9D43D42F-C33D-43A4-9B36-03AA6B3250B2}" srcId="{99FABF9B-1FDB-4D53-9116-AD5D74722C75}" destId="{5CC5CB97-45E9-4F54-AE82-3D886E044B9D}" srcOrd="0" destOrd="0" parTransId="{EB96B51C-12F0-4729-92C2-5B7D5D429A34}" sibTransId="{2DC67164-E709-487D-BDA3-96E759668D41}"/>
    <dgm:cxn modelId="{2DF88D5D-ADE4-4907-83F9-D45D3970263A}" type="presOf" srcId="{E447AC25-F75F-4E18-8F38-FAA3C220BE2B}" destId="{42CF5E53-5A46-4765-AE6B-835BBCBF63E1}" srcOrd="1" destOrd="0" presId="urn:microsoft.com/office/officeart/2005/8/layout/process2"/>
    <dgm:cxn modelId="{62FF1DB5-2212-42F6-8BA1-E843BBECA0ED}" srcId="{99FABF9B-1FDB-4D53-9116-AD5D74722C75}" destId="{87764C15-9AF5-43F6-96A5-3B09168ACCA0}" srcOrd="3" destOrd="0" parTransId="{A9F0BDAB-3459-4DB5-A255-91A2E672AD95}" sibTransId="{95033E61-FF8C-4F4E-BF31-F0E6DCA1E127}"/>
    <dgm:cxn modelId="{055BAE53-2F6F-41FD-9D59-A4EC62D9CB48}" srcId="{99FABF9B-1FDB-4D53-9116-AD5D74722C75}" destId="{BF09FB0D-91E7-463E-8048-117574622338}" srcOrd="1" destOrd="0" parTransId="{2B08D919-C795-4134-900C-8FAD3FB51C41}" sibTransId="{E447AC25-F75F-4E18-8F38-FAA3C220BE2B}"/>
    <dgm:cxn modelId="{0EB6B5C3-1419-4FC2-8D85-3A4096DFA27C}" type="presOf" srcId="{E447AC25-F75F-4E18-8F38-FAA3C220BE2B}" destId="{F4038EF7-A406-4247-9B53-3B1CCD14868D}" srcOrd="0" destOrd="0" presId="urn:microsoft.com/office/officeart/2005/8/layout/process2"/>
    <dgm:cxn modelId="{C413A9DA-2AD7-43F3-829E-8A28EF7111C5}" type="presOf" srcId="{2DC67164-E709-487D-BDA3-96E759668D41}" destId="{30C81F68-9754-4F98-8138-BEA1081CA6EA}" srcOrd="1" destOrd="0" presId="urn:microsoft.com/office/officeart/2005/8/layout/process2"/>
    <dgm:cxn modelId="{36E0FB3E-9403-4F94-A960-C76B168AB8BD}" type="presOf" srcId="{D8C98E7C-BAE9-426B-8968-96BCC9E8FD26}" destId="{A543A3D2-FDBA-4935-86DC-29575BEC48DE}" srcOrd="0" destOrd="0" presId="urn:microsoft.com/office/officeart/2005/8/layout/process2"/>
    <dgm:cxn modelId="{55D6DEFE-5915-4DDD-962E-AEB040CB244F}" type="presOf" srcId="{5CC5CB97-45E9-4F54-AE82-3D886E044B9D}" destId="{E74A4664-A3DC-4AE6-A734-D49FEE517898}" srcOrd="0" destOrd="0" presId="urn:microsoft.com/office/officeart/2005/8/layout/process2"/>
    <dgm:cxn modelId="{E11889F9-22B0-4886-82E2-C77BE4C50F67}" type="presOf" srcId="{2DC67164-E709-487D-BDA3-96E759668D41}" destId="{819196BF-1A9E-486B-B7EB-4D0C1CCC2D19}" srcOrd="0" destOrd="0" presId="urn:microsoft.com/office/officeart/2005/8/layout/process2"/>
    <dgm:cxn modelId="{A27F25D8-C722-45A8-B47C-8625A325040D}" type="presOf" srcId="{BF09FB0D-91E7-463E-8048-117574622338}" destId="{32216E35-29AD-4ABD-A474-FDA88B634D85}" srcOrd="0" destOrd="0" presId="urn:microsoft.com/office/officeart/2005/8/layout/process2"/>
    <dgm:cxn modelId="{8AF2D2DB-B093-4357-A67C-340C3FFD9CA1}" type="presParOf" srcId="{01ED7461-AB28-4920-B3DD-9E4D95A36EA8}" destId="{E74A4664-A3DC-4AE6-A734-D49FEE517898}" srcOrd="0" destOrd="0" presId="urn:microsoft.com/office/officeart/2005/8/layout/process2"/>
    <dgm:cxn modelId="{7656F90F-1833-4E4B-B06A-95D276FE1093}" type="presParOf" srcId="{01ED7461-AB28-4920-B3DD-9E4D95A36EA8}" destId="{819196BF-1A9E-486B-B7EB-4D0C1CCC2D19}" srcOrd="1" destOrd="0" presId="urn:microsoft.com/office/officeart/2005/8/layout/process2"/>
    <dgm:cxn modelId="{E2E91C8E-0D9C-4C39-B0BA-FFE9D05F576A}" type="presParOf" srcId="{819196BF-1A9E-486B-B7EB-4D0C1CCC2D19}" destId="{30C81F68-9754-4F98-8138-BEA1081CA6EA}" srcOrd="0" destOrd="0" presId="urn:microsoft.com/office/officeart/2005/8/layout/process2"/>
    <dgm:cxn modelId="{EF2490BB-9A15-4891-9CF3-F074FBD98AA8}" type="presParOf" srcId="{01ED7461-AB28-4920-B3DD-9E4D95A36EA8}" destId="{32216E35-29AD-4ABD-A474-FDA88B634D85}" srcOrd="2" destOrd="0" presId="urn:microsoft.com/office/officeart/2005/8/layout/process2"/>
    <dgm:cxn modelId="{B6C3C5E2-7A4B-4A8C-8344-EC833534089D}" type="presParOf" srcId="{01ED7461-AB28-4920-B3DD-9E4D95A36EA8}" destId="{F4038EF7-A406-4247-9B53-3B1CCD14868D}" srcOrd="3" destOrd="0" presId="urn:microsoft.com/office/officeart/2005/8/layout/process2"/>
    <dgm:cxn modelId="{37874B94-6561-46E4-87F8-BB1F63E8870D}" type="presParOf" srcId="{F4038EF7-A406-4247-9B53-3B1CCD14868D}" destId="{42CF5E53-5A46-4765-AE6B-835BBCBF63E1}" srcOrd="0" destOrd="0" presId="urn:microsoft.com/office/officeart/2005/8/layout/process2"/>
    <dgm:cxn modelId="{5D546C2E-5F4E-49EF-9176-BA9CEBA0BAAC}" type="presParOf" srcId="{01ED7461-AB28-4920-B3DD-9E4D95A36EA8}" destId="{A543A3D2-FDBA-4935-86DC-29575BEC48DE}" srcOrd="4" destOrd="0" presId="urn:microsoft.com/office/officeart/2005/8/layout/process2"/>
    <dgm:cxn modelId="{98550B38-AD4B-4098-8C12-A3D8B3F67A77}" type="presParOf" srcId="{01ED7461-AB28-4920-B3DD-9E4D95A36EA8}" destId="{783203E0-0433-4099-B38A-A42F19D90276}" srcOrd="5" destOrd="0" presId="urn:microsoft.com/office/officeart/2005/8/layout/process2"/>
    <dgm:cxn modelId="{AA46A7F9-F2F9-46A4-9E4D-3C916EA7CFAE}" type="presParOf" srcId="{783203E0-0433-4099-B38A-A42F19D90276}" destId="{DA58183F-7BC8-4D43-AD80-188EB9451E57}" srcOrd="0" destOrd="0" presId="urn:microsoft.com/office/officeart/2005/8/layout/process2"/>
    <dgm:cxn modelId="{B76C6720-B9FC-4000-90F3-26D66EC62E8A}" type="presParOf" srcId="{01ED7461-AB28-4920-B3DD-9E4D95A36EA8}" destId="{0DB93472-55C2-43C7-8BBD-822060DFB4DE}"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9FABF9B-1FDB-4D53-9116-AD5D74722C75}" type="doc">
      <dgm:prSet loTypeId="urn:microsoft.com/office/officeart/2005/8/layout/process2" loCatId="process" qsTypeId="urn:microsoft.com/office/officeart/2005/8/quickstyle/3d1" qsCatId="3D" csTypeId="urn:microsoft.com/office/officeart/2005/8/colors/accent2_2" csCatId="accent2" phldr="1"/>
      <dgm:spPr/>
    </dgm:pt>
    <dgm:pt modelId="{5CC5CB97-45E9-4F54-AE82-3D886E044B9D}">
      <dgm:prSet phldrT="[Metin]"/>
      <dgm:spPr>
        <a:scene3d>
          <a:camera prst="orthographicFront"/>
          <a:lightRig rig="flat" dir="t"/>
        </a:scene3d>
        <a:sp3d prstMaterial="plastic">
          <a:bevelT w="120900" h="88900"/>
          <a:bevelB w="88900" h="31750" prst="riblet"/>
        </a:sp3d>
      </dgm:spPr>
      <dgm:t>
        <a:bodyPr/>
        <a:lstStyle/>
        <a:p>
          <a:r>
            <a:rPr lang="tr-TR" dirty="0"/>
            <a:t>Genel Amaç</a:t>
          </a:r>
        </a:p>
      </dgm:t>
    </dgm:pt>
    <dgm:pt modelId="{EB96B51C-12F0-4729-92C2-5B7D5D429A34}" type="parTrans" cxnId="{9D43D42F-C33D-43A4-9B36-03AA6B3250B2}">
      <dgm:prSet/>
      <dgm:spPr/>
      <dgm:t>
        <a:bodyPr/>
        <a:lstStyle/>
        <a:p>
          <a:endParaRPr lang="tr-TR"/>
        </a:p>
      </dgm:t>
    </dgm:pt>
    <dgm:pt modelId="{2DC67164-E709-487D-BDA3-96E759668D41}" type="sibTrans" cxnId="{9D43D42F-C33D-43A4-9B36-03AA6B3250B2}">
      <dgm:prSet/>
      <dgm:spPr/>
      <dgm:t>
        <a:bodyPr/>
        <a:lstStyle/>
        <a:p>
          <a:endParaRPr lang="tr-TR"/>
        </a:p>
      </dgm:t>
    </dgm:pt>
    <dgm:pt modelId="{BF09FB0D-91E7-463E-8048-117574622338}">
      <dgm:prSet phldrT="[Metin]"/>
      <dgm:spPr/>
      <dgm:t>
        <a:bodyPr/>
        <a:lstStyle/>
        <a:p>
          <a:r>
            <a:rPr lang="tr-TR" dirty="0"/>
            <a:t>Proje Amacı</a:t>
          </a:r>
        </a:p>
      </dgm:t>
    </dgm:pt>
    <dgm:pt modelId="{2B08D919-C795-4134-900C-8FAD3FB51C41}" type="parTrans" cxnId="{055BAE53-2F6F-41FD-9D59-A4EC62D9CB48}">
      <dgm:prSet/>
      <dgm:spPr/>
      <dgm:t>
        <a:bodyPr/>
        <a:lstStyle/>
        <a:p>
          <a:endParaRPr lang="tr-TR"/>
        </a:p>
      </dgm:t>
    </dgm:pt>
    <dgm:pt modelId="{E447AC25-F75F-4E18-8F38-FAA3C220BE2B}" type="sibTrans" cxnId="{055BAE53-2F6F-41FD-9D59-A4EC62D9CB48}">
      <dgm:prSet/>
      <dgm:spPr/>
      <dgm:t>
        <a:bodyPr/>
        <a:lstStyle/>
        <a:p>
          <a:endParaRPr lang="tr-TR"/>
        </a:p>
      </dgm:t>
    </dgm:pt>
    <dgm:pt modelId="{D8C98E7C-BAE9-426B-8968-96BCC9E8FD26}">
      <dgm:prSet phldrT="[Metin]"/>
      <dgm:spPr/>
      <dgm:t>
        <a:bodyPr/>
        <a:lstStyle/>
        <a:p>
          <a:r>
            <a:rPr lang="tr-TR" dirty="0"/>
            <a:t>Beklenen Sonuçlar</a:t>
          </a:r>
        </a:p>
      </dgm:t>
    </dgm:pt>
    <dgm:pt modelId="{7A74E409-9E15-497C-B32E-BCF28CD2921E}" type="parTrans" cxnId="{10CE460A-5802-46EA-98AC-260FF8B9CFD2}">
      <dgm:prSet/>
      <dgm:spPr/>
      <dgm:t>
        <a:bodyPr/>
        <a:lstStyle/>
        <a:p>
          <a:endParaRPr lang="tr-TR"/>
        </a:p>
      </dgm:t>
    </dgm:pt>
    <dgm:pt modelId="{027315AA-955A-4F52-8AC4-9D35FBD57047}" type="sibTrans" cxnId="{10CE460A-5802-46EA-98AC-260FF8B9CFD2}">
      <dgm:prSet/>
      <dgm:spPr/>
      <dgm:t>
        <a:bodyPr/>
        <a:lstStyle/>
        <a:p>
          <a:endParaRPr lang="tr-TR"/>
        </a:p>
      </dgm:t>
    </dgm:pt>
    <dgm:pt modelId="{87764C15-9AF5-43F6-96A5-3B09168ACCA0}">
      <dgm:prSet/>
      <dgm:spPr>
        <a:solidFill>
          <a:schemeClr val="bg1">
            <a:lumMod val="65000"/>
          </a:schemeClr>
        </a:solidFill>
      </dgm:spPr>
      <dgm:t>
        <a:bodyPr/>
        <a:lstStyle/>
        <a:p>
          <a:r>
            <a:rPr lang="tr-TR" dirty="0"/>
            <a:t>Faaliyetler</a:t>
          </a:r>
        </a:p>
      </dgm:t>
    </dgm:pt>
    <dgm:pt modelId="{A9F0BDAB-3459-4DB5-A255-91A2E672AD95}" type="parTrans" cxnId="{62FF1DB5-2212-42F6-8BA1-E843BBECA0ED}">
      <dgm:prSet/>
      <dgm:spPr/>
      <dgm:t>
        <a:bodyPr/>
        <a:lstStyle/>
        <a:p>
          <a:endParaRPr lang="tr-TR"/>
        </a:p>
      </dgm:t>
    </dgm:pt>
    <dgm:pt modelId="{95033E61-FF8C-4F4E-BF31-F0E6DCA1E127}" type="sibTrans" cxnId="{62FF1DB5-2212-42F6-8BA1-E843BBECA0ED}">
      <dgm:prSet/>
      <dgm:spPr/>
      <dgm:t>
        <a:bodyPr/>
        <a:lstStyle/>
        <a:p>
          <a:endParaRPr lang="tr-TR"/>
        </a:p>
      </dgm:t>
    </dgm:pt>
    <dgm:pt modelId="{01ED7461-AB28-4920-B3DD-9E4D95A36EA8}" type="pres">
      <dgm:prSet presAssocID="{99FABF9B-1FDB-4D53-9116-AD5D74722C75}" presName="linearFlow" presStyleCnt="0">
        <dgm:presLayoutVars>
          <dgm:resizeHandles val="exact"/>
        </dgm:presLayoutVars>
      </dgm:prSet>
      <dgm:spPr/>
    </dgm:pt>
    <dgm:pt modelId="{E74A4664-A3DC-4AE6-A734-D49FEE517898}" type="pres">
      <dgm:prSet presAssocID="{5CC5CB97-45E9-4F54-AE82-3D886E044B9D}" presName="node" presStyleLbl="node1" presStyleIdx="0" presStyleCnt="4">
        <dgm:presLayoutVars>
          <dgm:bulletEnabled val="1"/>
        </dgm:presLayoutVars>
      </dgm:prSet>
      <dgm:spPr>
        <a:prstGeom prst="roundRect">
          <a:avLst/>
        </a:prstGeom>
      </dgm:spPr>
      <dgm:t>
        <a:bodyPr/>
        <a:lstStyle/>
        <a:p>
          <a:endParaRPr lang="tr-TR"/>
        </a:p>
      </dgm:t>
    </dgm:pt>
    <dgm:pt modelId="{819196BF-1A9E-486B-B7EB-4D0C1CCC2D19}" type="pres">
      <dgm:prSet presAssocID="{2DC67164-E709-487D-BDA3-96E759668D41}" presName="sibTrans" presStyleLbl="sibTrans2D1" presStyleIdx="0" presStyleCnt="3"/>
      <dgm:spPr/>
      <dgm:t>
        <a:bodyPr/>
        <a:lstStyle/>
        <a:p>
          <a:endParaRPr lang="tr-TR"/>
        </a:p>
      </dgm:t>
    </dgm:pt>
    <dgm:pt modelId="{30C81F68-9754-4F98-8138-BEA1081CA6EA}" type="pres">
      <dgm:prSet presAssocID="{2DC67164-E709-487D-BDA3-96E759668D41}" presName="connectorText" presStyleLbl="sibTrans2D1" presStyleIdx="0" presStyleCnt="3"/>
      <dgm:spPr/>
      <dgm:t>
        <a:bodyPr/>
        <a:lstStyle/>
        <a:p>
          <a:endParaRPr lang="tr-TR"/>
        </a:p>
      </dgm:t>
    </dgm:pt>
    <dgm:pt modelId="{32216E35-29AD-4ABD-A474-FDA88B634D85}" type="pres">
      <dgm:prSet presAssocID="{BF09FB0D-91E7-463E-8048-117574622338}" presName="node" presStyleLbl="node1" presStyleIdx="1" presStyleCnt="4">
        <dgm:presLayoutVars>
          <dgm:bulletEnabled val="1"/>
        </dgm:presLayoutVars>
      </dgm:prSet>
      <dgm:spPr>
        <a:prstGeom prst="roundRect">
          <a:avLst/>
        </a:prstGeom>
      </dgm:spPr>
      <dgm:t>
        <a:bodyPr/>
        <a:lstStyle/>
        <a:p>
          <a:endParaRPr lang="tr-TR"/>
        </a:p>
      </dgm:t>
    </dgm:pt>
    <dgm:pt modelId="{F4038EF7-A406-4247-9B53-3B1CCD14868D}" type="pres">
      <dgm:prSet presAssocID="{E447AC25-F75F-4E18-8F38-FAA3C220BE2B}" presName="sibTrans" presStyleLbl="sibTrans2D1" presStyleIdx="1" presStyleCnt="3"/>
      <dgm:spPr/>
      <dgm:t>
        <a:bodyPr/>
        <a:lstStyle/>
        <a:p>
          <a:endParaRPr lang="tr-TR"/>
        </a:p>
      </dgm:t>
    </dgm:pt>
    <dgm:pt modelId="{42CF5E53-5A46-4765-AE6B-835BBCBF63E1}" type="pres">
      <dgm:prSet presAssocID="{E447AC25-F75F-4E18-8F38-FAA3C220BE2B}" presName="connectorText" presStyleLbl="sibTrans2D1" presStyleIdx="1" presStyleCnt="3"/>
      <dgm:spPr/>
      <dgm:t>
        <a:bodyPr/>
        <a:lstStyle/>
        <a:p>
          <a:endParaRPr lang="tr-TR"/>
        </a:p>
      </dgm:t>
    </dgm:pt>
    <dgm:pt modelId="{A543A3D2-FDBA-4935-86DC-29575BEC48DE}" type="pres">
      <dgm:prSet presAssocID="{D8C98E7C-BAE9-426B-8968-96BCC9E8FD26}" presName="node" presStyleLbl="node1" presStyleIdx="2" presStyleCnt="4">
        <dgm:presLayoutVars>
          <dgm:bulletEnabled val="1"/>
        </dgm:presLayoutVars>
      </dgm:prSet>
      <dgm:spPr>
        <a:prstGeom prst="flowChartAlternateProcess">
          <a:avLst/>
        </a:prstGeom>
      </dgm:spPr>
      <dgm:t>
        <a:bodyPr/>
        <a:lstStyle/>
        <a:p>
          <a:endParaRPr lang="tr-TR"/>
        </a:p>
      </dgm:t>
    </dgm:pt>
    <dgm:pt modelId="{783203E0-0433-4099-B38A-A42F19D90276}" type="pres">
      <dgm:prSet presAssocID="{027315AA-955A-4F52-8AC4-9D35FBD57047}" presName="sibTrans" presStyleLbl="sibTrans2D1" presStyleIdx="2" presStyleCnt="3"/>
      <dgm:spPr/>
      <dgm:t>
        <a:bodyPr/>
        <a:lstStyle/>
        <a:p>
          <a:endParaRPr lang="tr-TR"/>
        </a:p>
      </dgm:t>
    </dgm:pt>
    <dgm:pt modelId="{DA58183F-7BC8-4D43-AD80-188EB9451E57}" type="pres">
      <dgm:prSet presAssocID="{027315AA-955A-4F52-8AC4-9D35FBD57047}" presName="connectorText" presStyleLbl="sibTrans2D1" presStyleIdx="2" presStyleCnt="3"/>
      <dgm:spPr/>
      <dgm:t>
        <a:bodyPr/>
        <a:lstStyle/>
        <a:p>
          <a:endParaRPr lang="tr-TR"/>
        </a:p>
      </dgm:t>
    </dgm:pt>
    <dgm:pt modelId="{0DB93472-55C2-43C7-8BBD-822060DFB4DE}" type="pres">
      <dgm:prSet presAssocID="{87764C15-9AF5-43F6-96A5-3B09168ACCA0}" presName="node" presStyleLbl="node1" presStyleIdx="3" presStyleCnt="4">
        <dgm:presLayoutVars>
          <dgm:bulletEnabled val="1"/>
        </dgm:presLayoutVars>
      </dgm:prSet>
      <dgm:spPr>
        <a:prstGeom prst="snip1Rect">
          <a:avLst/>
        </a:prstGeom>
      </dgm:spPr>
      <dgm:t>
        <a:bodyPr/>
        <a:lstStyle/>
        <a:p>
          <a:endParaRPr lang="tr-TR"/>
        </a:p>
      </dgm:t>
    </dgm:pt>
  </dgm:ptLst>
  <dgm:cxnLst>
    <dgm:cxn modelId="{10CE460A-5802-46EA-98AC-260FF8B9CFD2}" srcId="{99FABF9B-1FDB-4D53-9116-AD5D74722C75}" destId="{D8C98E7C-BAE9-426B-8968-96BCC9E8FD26}" srcOrd="2" destOrd="0" parTransId="{7A74E409-9E15-497C-B32E-BCF28CD2921E}" sibTransId="{027315AA-955A-4F52-8AC4-9D35FBD57047}"/>
    <dgm:cxn modelId="{4D1A9AC0-AA0C-4663-A26F-F697CD14A91A}" type="presOf" srcId="{027315AA-955A-4F52-8AC4-9D35FBD57047}" destId="{DA58183F-7BC8-4D43-AD80-188EB9451E57}" srcOrd="1" destOrd="0" presId="urn:microsoft.com/office/officeart/2005/8/layout/process2"/>
    <dgm:cxn modelId="{62FF1DB5-2212-42F6-8BA1-E843BBECA0ED}" srcId="{99FABF9B-1FDB-4D53-9116-AD5D74722C75}" destId="{87764C15-9AF5-43F6-96A5-3B09168ACCA0}" srcOrd="3" destOrd="0" parTransId="{A9F0BDAB-3459-4DB5-A255-91A2E672AD95}" sibTransId="{95033E61-FF8C-4F4E-BF31-F0E6DCA1E127}"/>
    <dgm:cxn modelId="{65EE5540-2D7B-4F99-999B-F676F6B5E60F}" type="presOf" srcId="{2DC67164-E709-487D-BDA3-96E759668D41}" destId="{30C81F68-9754-4F98-8138-BEA1081CA6EA}" srcOrd="1" destOrd="0" presId="urn:microsoft.com/office/officeart/2005/8/layout/process2"/>
    <dgm:cxn modelId="{B8EF794C-44F0-40CC-A99A-791604E04C9F}" type="presOf" srcId="{5CC5CB97-45E9-4F54-AE82-3D886E044B9D}" destId="{E74A4664-A3DC-4AE6-A734-D49FEE517898}" srcOrd="0" destOrd="0" presId="urn:microsoft.com/office/officeart/2005/8/layout/process2"/>
    <dgm:cxn modelId="{BFD78E34-F585-40BC-AD8A-9E696E3566D0}" type="presOf" srcId="{99FABF9B-1FDB-4D53-9116-AD5D74722C75}" destId="{01ED7461-AB28-4920-B3DD-9E4D95A36EA8}" srcOrd="0" destOrd="0" presId="urn:microsoft.com/office/officeart/2005/8/layout/process2"/>
    <dgm:cxn modelId="{055BAE53-2F6F-41FD-9D59-A4EC62D9CB48}" srcId="{99FABF9B-1FDB-4D53-9116-AD5D74722C75}" destId="{BF09FB0D-91E7-463E-8048-117574622338}" srcOrd="1" destOrd="0" parTransId="{2B08D919-C795-4134-900C-8FAD3FB51C41}" sibTransId="{E447AC25-F75F-4E18-8F38-FAA3C220BE2B}"/>
    <dgm:cxn modelId="{F1DAF76D-3878-4D00-BBBC-69C813860053}" type="presOf" srcId="{D8C98E7C-BAE9-426B-8968-96BCC9E8FD26}" destId="{A543A3D2-FDBA-4935-86DC-29575BEC48DE}" srcOrd="0" destOrd="0" presId="urn:microsoft.com/office/officeart/2005/8/layout/process2"/>
    <dgm:cxn modelId="{B286F589-60DB-4C2D-A089-7C2667CCBB56}" type="presOf" srcId="{BF09FB0D-91E7-463E-8048-117574622338}" destId="{32216E35-29AD-4ABD-A474-FDA88B634D85}" srcOrd="0" destOrd="0" presId="urn:microsoft.com/office/officeart/2005/8/layout/process2"/>
    <dgm:cxn modelId="{A181A7E8-91E5-46E0-BB6C-92CF6D2F92EE}" type="presOf" srcId="{87764C15-9AF5-43F6-96A5-3B09168ACCA0}" destId="{0DB93472-55C2-43C7-8BBD-822060DFB4DE}" srcOrd="0" destOrd="0" presId="urn:microsoft.com/office/officeart/2005/8/layout/process2"/>
    <dgm:cxn modelId="{4158CB90-8C46-472C-BA7E-19DF7CBFCC30}" type="presOf" srcId="{027315AA-955A-4F52-8AC4-9D35FBD57047}" destId="{783203E0-0433-4099-B38A-A42F19D90276}" srcOrd="0" destOrd="0" presId="urn:microsoft.com/office/officeart/2005/8/layout/process2"/>
    <dgm:cxn modelId="{9D43D42F-C33D-43A4-9B36-03AA6B3250B2}" srcId="{99FABF9B-1FDB-4D53-9116-AD5D74722C75}" destId="{5CC5CB97-45E9-4F54-AE82-3D886E044B9D}" srcOrd="0" destOrd="0" parTransId="{EB96B51C-12F0-4729-92C2-5B7D5D429A34}" sibTransId="{2DC67164-E709-487D-BDA3-96E759668D41}"/>
    <dgm:cxn modelId="{7F2226AC-6989-4C17-8E40-A840B05CE767}" type="presOf" srcId="{2DC67164-E709-487D-BDA3-96E759668D41}" destId="{819196BF-1A9E-486B-B7EB-4D0C1CCC2D19}" srcOrd="0" destOrd="0" presId="urn:microsoft.com/office/officeart/2005/8/layout/process2"/>
    <dgm:cxn modelId="{211EF4E9-9BDC-487C-B655-5188F6B792FF}" type="presOf" srcId="{E447AC25-F75F-4E18-8F38-FAA3C220BE2B}" destId="{F4038EF7-A406-4247-9B53-3B1CCD14868D}" srcOrd="0" destOrd="0" presId="urn:microsoft.com/office/officeart/2005/8/layout/process2"/>
    <dgm:cxn modelId="{AB6A4E0D-0D98-45EE-B8E5-E859B168DE99}" type="presOf" srcId="{E447AC25-F75F-4E18-8F38-FAA3C220BE2B}" destId="{42CF5E53-5A46-4765-AE6B-835BBCBF63E1}" srcOrd="1" destOrd="0" presId="urn:microsoft.com/office/officeart/2005/8/layout/process2"/>
    <dgm:cxn modelId="{F63AC435-5400-4AFF-BF2E-A06D23886B65}" type="presParOf" srcId="{01ED7461-AB28-4920-B3DD-9E4D95A36EA8}" destId="{E74A4664-A3DC-4AE6-A734-D49FEE517898}" srcOrd="0" destOrd="0" presId="urn:microsoft.com/office/officeart/2005/8/layout/process2"/>
    <dgm:cxn modelId="{32FB86D0-B2FA-4876-A88A-B856C96C6DE5}" type="presParOf" srcId="{01ED7461-AB28-4920-B3DD-9E4D95A36EA8}" destId="{819196BF-1A9E-486B-B7EB-4D0C1CCC2D19}" srcOrd="1" destOrd="0" presId="urn:microsoft.com/office/officeart/2005/8/layout/process2"/>
    <dgm:cxn modelId="{ABEA27F1-0475-4593-BBC4-85CA2AB88668}" type="presParOf" srcId="{819196BF-1A9E-486B-B7EB-4D0C1CCC2D19}" destId="{30C81F68-9754-4F98-8138-BEA1081CA6EA}" srcOrd="0" destOrd="0" presId="urn:microsoft.com/office/officeart/2005/8/layout/process2"/>
    <dgm:cxn modelId="{BF292D85-202A-436F-A05D-B04436C4C465}" type="presParOf" srcId="{01ED7461-AB28-4920-B3DD-9E4D95A36EA8}" destId="{32216E35-29AD-4ABD-A474-FDA88B634D85}" srcOrd="2" destOrd="0" presId="urn:microsoft.com/office/officeart/2005/8/layout/process2"/>
    <dgm:cxn modelId="{13085E8A-13AE-4824-888A-93EE8F8F0753}" type="presParOf" srcId="{01ED7461-AB28-4920-B3DD-9E4D95A36EA8}" destId="{F4038EF7-A406-4247-9B53-3B1CCD14868D}" srcOrd="3" destOrd="0" presId="urn:microsoft.com/office/officeart/2005/8/layout/process2"/>
    <dgm:cxn modelId="{2A08F777-1447-4977-B8C4-35ECB6FFCAA2}" type="presParOf" srcId="{F4038EF7-A406-4247-9B53-3B1CCD14868D}" destId="{42CF5E53-5A46-4765-AE6B-835BBCBF63E1}" srcOrd="0" destOrd="0" presId="urn:microsoft.com/office/officeart/2005/8/layout/process2"/>
    <dgm:cxn modelId="{0D04B507-0A17-420B-BDA7-CDF8F3CC45E7}" type="presParOf" srcId="{01ED7461-AB28-4920-B3DD-9E4D95A36EA8}" destId="{A543A3D2-FDBA-4935-86DC-29575BEC48DE}" srcOrd="4" destOrd="0" presId="urn:microsoft.com/office/officeart/2005/8/layout/process2"/>
    <dgm:cxn modelId="{DFBCFD6A-8917-4E38-A48D-EE9A08DF1B6B}" type="presParOf" srcId="{01ED7461-AB28-4920-B3DD-9E4D95A36EA8}" destId="{783203E0-0433-4099-B38A-A42F19D90276}" srcOrd="5" destOrd="0" presId="urn:microsoft.com/office/officeart/2005/8/layout/process2"/>
    <dgm:cxn modelId="{AAA9C676-5EE0-47CD-8EF6-43B7B6D69B37}" type="presParOf" srcId="{783203E0-0433-4099-B38A-A42F19D90276}" destId="{DA58183F-7BC8-4D43-AD80-188EB9451E57}" srcOrd="0" destOrd="0" presId="urn:microsoft.com/office/officeart/2005/8/layout/process2"/>
    <dgm:cxn modelId="{8F747742-D79F-4AF8-BDB4-3BCE5F8650B9}" type="presParOf" srcId="{01ED7461-AB28-4920-B3DD-9E4D95A36EA8}" destId="{0DB93472-55C2-43C7-8BBD-822060DFB4DE}"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7ACE503-E8B3-4A95-919D-33B620AEAD9F}"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tr-TR"/>
        </a:p>
      </dgm:t>
    </dgm:pt>
    <dgm:pt modelId="{1EB197B8-F48E-4930-B4AE-4DF88CC3EF44}">
      <dgm:prSet phldrT="[Metin]"/>
      <dgm:spPr/>
      <dgm:t>
        <a:bodyPr/>
        <a:lstStyle/>
        <a:p>
          <a:r>
            <a:rPr lang="tr-TR" dirty="0"/>
            <a:t>Genel Amaç</a:t>
          </a:r>
        </a:p>
      </dgm:t>
    </dgm:pt>
    <dgm:pt modelId="{D63D0123-E0A9-4155-A45B-BBD1B0883314}" type="parTrans" cxnId="{C82BB665-9221-4DD7-A51F-1E892CB8871E}">
      <dgm:prSet/>
      <dgm:spPr/>
      <dgm:t>
        <a:bodyPr/>
        <a:lstStyle/>
        <a:p>
          <a:endParaRPr lang="tr-TR"/>
        </a:p>
      </dgm:t>
    </dgm:pt>
    <dgm:pt modelId="{6734E645-440C-4BD5-A561-B04B2DCC3BD1}" type="sibTrans" cxnId="{C82BB665-9221-4DD7-A51F-1E892CB8871E}">
      <dgm:prSet/>
      <dgm:spPr/>
      <dgm:t>
        <a:bodyPr/>
        <a:lstStyle/>
        <a:p>
          <a:endParaRPr lang="tr-TR"/>
        </a:p>
      </dgm:t>
    </dgm:pt>
    <dgm:pt modelId="{878AFB57-2FD9-4A7C-AAD0-9BC3905F17E6}">
      <dgm:prSet phldrT="[Metin]"/>
      <dgm:spPr/>
      <dgm:t>
        <a:bodyPr/>
        <a:lstStyle/>
        <a:p>
          <a:r>
            <a:rPr lang="tr-TR" dirty="0"/>
            <a:t>Proje Amacı</a:t>
          </a:r>
        </a:p>
      </dgm:t>
    </dgm:pt>
    <dgm:pt modelId="{9DB07C03-2CE0-49A4-ABCC-487D8CCB0464}" type="parTrans" cxnId="{BCB0C128-495A-426A-A714-331FEB68C3C5}">
      <dgm:prSet/>
      <dgm:spPr/>
      <dgm:t>
        <a:bodyPr/>
        <a:lstStyle/>
        <a:p>
          <a:endParaRPr lang="tr-TR"/>
        </a:p>
      </dgm:t>
    </dgm:pt>
    <dgm:pt modelId="{249B6012-1106-41F3-9E64-0AB732B1EF9B}" type="sibTrans" cxnId="{BCB0C128-495A-426A-A714-331FEB68C3C5}">
      <dgm:prSet/>
      <dgm:spPr/>
      <dgm:t>
        <a:bodyPr/>
        <a:lstStyle/>
        <a:p>
          <a:endParaRPr lang="tr-TR"/>
        </a:p>
      </dgm:t>
    </dgm:pt>
    <dgm:pt modelId="{9B787FA2-BE3C-4210-B7E3-ACFD0846AABC}">
      <dgm:prSet phldrT="[Metin]"/>
      <dgm:spPr/>
      <dgm:t>
        <a:bodyPr/>
        <a:lstStyle/>
        <a:p>
          <a:r>
            <a:rPr lang="tr-TR" dirty="0"/>
            <a:t>Sonuçlar</a:t>
          </a:r>
        </a:p>
      </dgm:t>
    </dgm:pt>
    <dgm:pt modelId="{5AB3BB6D-C3D7-481E-B4A0-32F50F1634B9}" type="parTrans" cxnId="{87160446-3B1B-44C6-8A3A-8B3430E3D9E4}">
      <dgm:prSet/>
      <dgm:spPr/>
      <dgm:t>
        <a:bodyPr/>
        <a:lstStyle/>
        <a:p>
          <a:endParaRPr lang="tr-TR"/>
        </a:p>
      </dgm:t>
    </dgm:pt>
    <dgm:pt modelId="{EAD8FA29-36D1-446C-BF29-74E485D2D39C}" type="sibTrans" cxnId="{87160446-3B1B-44C6-8A3A-8B3430E3D9E4}">
      <dgm:prSet/>
      <dgm:spPr/>
      <dgm:t>
        <a:bodyPr/>
        <a:lstStyle/>
        <a:p>
          <a:endParaRPr lang="tr-TR"/>
        </a:p>
      </dgm:t>
    </dgm:pt>
    <dgm:pt modelId="{16F79F27-C6D7-478D-B209-F1A0234280B9}">
      <dgm:prSet phldrT="[Metin]"/>
      <dgm:spPr/>
      <dgm:t>
        <a:bodyPr/>
        <a:lstStyle/>
        <a:p>
          <a:r>
            <a:rPr lang="tr-TR" dirty="0"/>
            <a:t>Faaliyetler</a:t>
          </a:r>
        </a:p>
      </dgm:t>
    </dgm:pt>
    <dgm:pt modelId="{4B526349-3EA4-4264-9822-A0B5F77C2AC9}" type="parTrans" cxnId="{4859F8E5-E021-4512-8B68-3B3A1A8E7835}">
      <dgm:prSet/>
      <dgm:spPr/>
      <dgm:t>
        <a:bodyPr/>
        <a:lstStyle/>
        <a:p>
          <a:endParaRPr lang="tr-TR"/>
        </a:p>
      </dgm:t>
    </dgm:pt>
    <dgm:pt modelId="{9C271587-B4A8-404D-A03A-E5925EC10D19}" type="sibTrans" cxnId="{4859F8E5-E021-4512-8B68-3B3A1A8E7835}">
      <dgm:prSet/>
      <dgm:spPr/>
      <dgm:t>
        <a:bodyPr/>
        <a:lstStyle/>
        <a:p>
          <a:endParaRPr lang="tr-TR"/>
        </a:p>
      </dgm:t>
    </dgm:pt>
    <dgm:pt modelId="{6EF810D7-3E21-4FF6-BC7B-30E57EBD1671}" type="pres">
      <dgm:prSet presAssocID="{37ACE503-E8B3-4A95-919D-33B620AEAD9F}" presName="linear" presStyleCnt="0">
        <dgm:presLayoutVars>
          <dgm:animLvl val="lvl"/>
          <dgm:resizeHandles val="exact"/>
        </dgm:presLayoutVars>
      </dgm:prSet>
      <dgm:spPr/>
      <dgm:t>
        <a:bodyPr/>
        <a:lstStyle/>
        <a:p>
          <a:endParaRPr lang="tr-TR"/>
        </a:p>
      </dgm:t>
    </dgm:pt>
    <dgm:pt modelId="{9BB1FB9E-5B3C-4327-A5C6-C61C70A739A5}" type="pres">
      <dgm:prSet presAssocID="{1EB197B8-F48E-4930-B4AE-4DF88CC3EF44}" presName="parentText" presStyleLbl="node1" presStyleIdx="0" presStyleCnt="4">
        <dgm:presLayoutVars>
          <dgm:chMax val="0"/>
          <dgm:bulletEnabled val="1"/>
        </dgm:presLayoutVars>
      </dgm:prSet>
      <dgm:spPr/>
      <dgm:t>
        <a:bodyPr/>
        <a:lstStyle/>
        <a:p>
          <a:endParaRPr lang="tr-TR"/>
        </a:p>
      </dgm:t>
    </dgm:pt>
    <dgm:pt modelId="{8123FFA1-3F0D-40DF-A22A-DB433B936FC5}" type="pres">
      <dgm:prSet presAssocID="{6734E645-440C-4BD5-A561-B04B2DCC3BD1}" presName="spacer" presStyleCnt="0"/>
      <dgm:spPr/>
    </dgm:pt>
    <dgm:pt modelId="{50FDE4BC-74EC-44EF-BE45-51B1215F23FE}" type="pres">
      <dgm:prSet presAssocID="{878AFB57-2FD9-4A7C-AAD0-9BC3905F17E6}" presName="parentText" presStyleLbl="node1" presStyleIdx="1" presStyleCnt="4" custLinFactNeighborX="-2857" custLinFactNeighborY="-38341">
        <dgm:presLayoutVars>
          <dgm:chMax val="0"/>
          <dgm:bulletEnabled val="1"/>
        </dgm:presLayoutVars>
      </dgm:prSet>
      <dgm:spPr/>
      <dgm:t>
        <a:bodyPr/>
        <a:lstStyle/>
        <a:p>
          <a:endParaRPr lang="tr-TR"/>
        </a:p>
      </dgm:t>
    </dgm:pt>
    <dgm:pt modelId="{FF4421B9-C488-424C-88E9-50C18A35F3A5}" type="pres">
      <dgm:prSet presAssocID="{249B6012-1106-41F3-9E64-0AB732B1EF9B}" presName="spacer" presStyleCnt="0"/>
      <dgm:spPr/>
    </dgm:pt>
    <dgm:pt modelId="{B176C947-C912-473A-A5A1-9D64485AEFF0}" type="pres">
      <dgm:prSet presAssocID="{9B787FA2-BE3C-4210-B7E3-ACFD0846AABC}" presName="parentText" presStyleLbl="node1" presStyleIdx="2" presStyleCnt="4">
        <dgm:presLayoutVars>
          <dgm:chMax val="0"/>
          <dgm:bulletEnabled val="1"/>
        </dgm:presLayoutVars>
      </dgm:prSet>
      <dgm:spPr/>
      <dgm:t>
        <a:bodyPr/>
        <a:lstStyle/>
        <a:p>
          <a:endParaRPr lang="tr-TR"/>
        </a:p>
      </dgm:t>
    </dgm:pt>
    <dgm:pt modelId="{7EA84310-6DCB-4037-B0AE-5D3EF365ACE1}" type="pres">
      <dgm:prSet presAssocID="{EAD8FA29-36D1-446C-BF29-74E485D2D39C}" presName="spacer" presStyleCnt="0"/>
      <dgm:spPr/>
    </dgm:pt>
    <dgm:pt modelId="{8C7138D2-FE87-4390-8B76-30F0AD0E52E3}" type="pres">
      <dgm:prSet presAssocID="{16F79F27-C6D7-478D-B209-F1A0234280B9}" presName="parentText" presStyleLbl="node1" presStyleIdx="3" presStyleCnt="4">
        <dgm:presLayoutVars>
          <dgm:chMax val="0"/>
          <dgm:bulletEnabled val="1"/>
        </dgm:presLayoutVars>
      </dgm:prSet>
      <dgm:spPr/>
      <dgm:t>
        <a:bodyPr/>
        <a:lstStyle/>
        <a:p>
          <a:endParaRPr lang="tr-TR"/>
        </a:p>
      </dgm:t>
    </dgm:pt>
  </dgm:ptLst>
  <dgm:cxnLst>
    <dgm:cxn modelId="{3297E7D0-5450-4E3C-9869-916BABE6C0FC}" type="presOf" srcId="{16F79F27-C6D7-478D-B209-F1A0234280B9}" destId="{8C7138D2-FE87-4390-8B76-30F0AD0E52E3}" srcOrd="0" destOrd="0" presId="urn:microsoft.com/office/officeart/2005/8/layout/vList2"/>
    <dgm:cxn modelId="{C65E1FFF-83E7-4D16-B2A9-6C8EEB542DE0}" type="presOf" srcId="{37ACE503-E8B3-4A95-919D-33B620AEAD9F}" destId="{6EF810D7-3E21-4FF6-BC7B-30E57EBD1671}" srcOrd="0" destOrd="0" presId="urn:microsoft.com/office/officeart/2005/8/layout/vList2"/>
    <dgm:cxn modelId="{C82BB665-9221-4DD7-A51F-1E892CB8871E}" srcId="{37ACE503-E8B3-4A95-919D-33B620AEAD9F}" destId="{1EB197B8-F48E-4930-B4AE-4DF88CC3EF44}" srcOrd="0" destOrd="0" parTransId="{D63D0123-E0A9-4155-A45B-BBD1B0883314}" sibTransId="{6734E645-440C-4BD5-A561-B04B2DCC3BD1}"/>
    <dgm:cxn modelId="{D825C132-C009-4A8E-997C-FE9DBB9147F7}" type="presOf" srcId="{1EB197B8-F48E-4930-B4AE-4DF88CC3EF44}" destId="{9BB1FB9E-5B3C-4327-A5C6-C61C70A739A5}" srcOrd="0" destOrd="0" presId="urn:microsoft.com/office/officeart/2005/8/layout/vList2"/>
    <dgm:cxn modelId="{9EC48E39-2AAD-4470-B4C2-4EB4B68744AA}" type="presOf" srcId="{9B787FA2-BE3C-4210-B7E3-ACFD0846AABC}" destId="{B176C947-C912-473A-A5A1-9D64485AEFF0}" srcOrd="0" destOrd="0" presId="urn:microsoft.com/office/officeart/2005/8/layout/vList2"/>
    <dgm:cxn modelId="{BCB0C128-495A-426A-A714-331FEB68C3C5}" srcId="{37ACE503-E8B3-4A95-919D-33B620AEAD9F}" destId="{878AFB57-2FD9-4A7C-AAD0-9BC3905F17E6}" srcOrd="1" destOrd="0" parTransId="{9DB07C03-2CE0-49A4-ABCC-487D8CCB0464}" sibTransId="{249B6012-1106-41F3-9E64-0AB732B1EF9B}"/>
    <dgm:cxn modelId="{4859F8E5-E021-4512-8B68-3B3A1A8E7835}" srcId="{37ACE503-E8B3-4A95-919D-33B620AEAD9F}" destId="{16F79F27-C6D7-478D-B209-F1A0234280B9}" srcOrd="3" destOrd="0" parTransId="{4B526349-3EA4-4264-9822-A0B5F77C2AC9}" sibTransId="{9C271587-B4A8-404D-A03A-E5925EC10D19}"/>
    <dgm:cxn modelId="{EDC22E57-14D5-447C-ABD3-78EF9245DB45}" type="presOf" srcId="{878AFB57-2FD9-4A7C-AAD0-9BC3905F17E6}" destId="{50FDE4BC-74EC-44EF-BE45-51B1215F23FE}" srcOrd="0" destOrd="0" presId="urn:microsoft.com/office/officeart/2005/8/layout/vList2"/>
    <dgm:cxn modelId="{87160446-3B1B-44C6-8A3A-8B3430E3D9E4}" srcId="{37ACE503-E8B3-4A95-919D-33B620AEAD9F}" destId="{9B787FA2-BE3C-4210-B7E3-ACFD0846AABC}" srcOrd="2" destOrd="0" parTransId="{5AB3BB6D-C3D7-481E-B4A0-32F50F1634B9}" sibTransId="{EAD8FA29-36D1-446C-BF29-74E485D2D39C}"/>
    <dgm:cxn modelId="{EC702656-050D-485A-A446-4EA2CE151E9B}" type="presParOf" srcId="{6EF810D7-3E21-4FF6-BC7B-30E57EBD1671}" destId="{9BB1FB9E-5B3C-4327-A5C6-C61C70A739A5}" srcOrd="0" destOrd="0" presId="urn:microsoft.com/office/officeart/2005/8/layout/vList2"/>
    <dgm:cxn modelId="{CDA15A73-8224-42CD-B3D9-F014C1B207F5}" type="presParOf" srcId="{6EF810D7-3E21-4FF6-BC7B-30E57EBD1671}" destId="{8123FFA1-3F0D-40DF-A22A-DB433B936FC5}" srcOrd="1" destOrd="0" presId="urn:microsoft.com/office/officeart/2005/8/layout/vList2"/>
    <dgm:cxn modelId="{75EAAF12-89D3-4EA9-8C75-C3D8411E76A3}" type="presParOf" srcId="{6EF810D7-3E21-4FF6-BC7B-30E57EBD1671}" destId="{50FDE4BC-74EC-44EF-BE45-51B1215F23FE}" srcOrd="2" destOrd="0" presId="urn:microsoft.com/office/officeart/2005/8/layout/vList2"/>
    <dgm:cxn modelId="{387D501E-4D31-45B5-9C2C-0DE3418758AE}" type="presParOf" srcId="{6EF810D7-3E21-4FF6-BC7B-30E57EBD1671}" destId="{FF4421B9-C488-424C-88E9-50C18A35F3A5}" srcOrd="3" destOrd="0" presId="urn:microsoft.com/office/officeart/2005/8/layout/vList2"/>
    <dgm:cxn modelId="{B7A7B0FD-6B16-4031-8D59-2432082E34A8}" type="presParOf" srcId="{6EF810D7-3E21-4FF6-BC7B-30E57EBD1671}" destId="{B176C947-C912-473A-A5A1-9D64485AEFF0}" srcOrd="4" destOrd="0" presId="urn:microsoft.com/office/officeart/2005/8/layout/vList2"/>
    <dgm:cxn modelId="{8690A944-C45B-4A01-9C50-BDFDE8C988A9}" type="presParOf" srcId="{6EF810D7-3E21-4FF6-BC7B-30E57EBD1671}" destId="{7EA84310-6DCB-4037-B0AE-5D3EF365ACE1}" srcOrd="5" destOrd="0" presId="urn:microsoft.com/office/officeart/2005/8/layout/vList2"/>
    <dgm:cxn modelId="{91190184-83E2-43E7-BD4D-A2B47F4075B1}" type="presParOf" srcId="{6EF810D7-3E21-4FF6-BC7B-30E57EBD1671}" destId="{8C7138D2-FE87-4390-8B76-30F0AD0E52E3}"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7ACE503-E8B3-4A95-919D-33B620AEAD9F}"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tr-TR"/>
        </a:p>
      </dgm:t>
    </dgm:pt>
    <dgm:pt modelId="{1EB197B8-F48E-4930-B4AE-4DF88CC3EF44}">
      <dgm:prSet phldrT="[Metin]"/>
      <dgm:spPr/>
      <dgm:t>
        <a:bodyPr/>
        <a:lstStyle/>
        <a:p>
          <a:r>
            <a:rPr lang="tr-TR" dirty="0"/>
            <a:t>Varsayımlar</a:t>
          </a:r>
        </a:p>
      </dgm:t>
    </dgm:pt>
    <dgm:pt modelId="{D63D0123-E0A9-4155-A45B-BBD1B0883314}" type="parTrans" cxnId="{C82BB665-9221-4DD7-A51F-1E892CB8871E}">
      <dgm:prSet/>
      <dgm:spPr/>
      <dgm:t>
        <a:bodyPr/>
        <a:lstStyle/>
        <a:p>
          <a:endParaRPr lang="tr-TR"/>
        </a:p>
      </dgm:t>
    </dgm:pt>
    <dgm:pt modelId="{6734E645-440C-4BD5-A561-B04B2DCC3BD1}" type="sibTrans" cxnId="{C82BB665-9221-4DD7-A51F-1E892CB8871E}">
      <dgm:prSet/>
      <dgm:spPr/>
      <dgm:t>
        <a:bodyPr/>
        <a:lstStyle/>
        <a:p>
          <a:endParaRPr lang="tr-TR"/>
        </a:p>
      </dgm:t>
    </dgm:pt>
    <dgm:pt modelId="{4508522D-1790-47CC-B3EB-9201B892B0FC}">
      <dgm:prSet phldrT="[Metin]"/>
      <dgm:spPr/>
      <dgm:t>
        <a:bodyPr/>
        <a:lstStyle/>
        <a:p>
          <a:r>
            <a:rPr lang="tr-TR" dirty="0"/>
            <a:t>Varsayımlar</a:t>
          </a:r>
        </a:p>
      </dgm:t>
    </dgm:pt>
    <dgm:pt modelId="{B85A20AA-4886-416C-811A-A5A4A80565FB}" type="parTrans" cxnId="{AC0FD0F2-B857-4277-99A5-389D8B4DBE73}">
      <dgm:prSet/>
      <dgm:spPr/>
      <dgm:t>
        <a:bodyPr/>
        <a:lstStyle/>
        <a:p>
          <a:endParaRPr lang="tr-TR"/>
        </a:p>
      </dgm:t>
    </dgm:pt>
    <dgm:pt modelId="{F342AC13-C89F-4E21-9E7C-8C568B541DFD}" type="sibTrans" cxnId="{AC0FD0F2-B857-4277-99A5-389D8B4DBE73}">
      <dgm:prSet/>
      <dgm:spPr/>
      <dgm:t>
        <a:bodyPr/>
        <a:lstStyle/>
        <a:p>
          <a:endParaRPr lang="tr-TR"/>
        </a:p>
      </dgm:t>
    </dgm:pt>
    <dgm:pt modelId="{25F86C73-F6B2-4093-8154-CD41F4DF55B1}">
      <dgm:prSet phldrT="[Metin]"/>
      <dgm:spPr/>
      <dgm:t>
        <a:bodyPr/>
        <a:lstStyle/>
        <a:p>
          <a:r>
            <a:rPr lang="tr-TR" dirty="0"/>
            <a:t>Varsayımlar</a:t>
          </a:r>
        </a:p>
      </dgm:t>
    </dgm:pt>
    <dgm:pt modelId="{B62F214D-9CBF-47D5-A297-29A0C66E045A}" type="parTrans" cxnId="{1D59A5D7-A87B-41F9-9291-BD09DABEE4A4}">
      <dgm:prSet/>
      <dgm:spPr/>
      <dgm:t>
        <a:bodyPr/>
        <a:lstStyle/>
        <a:p>
          <a:endParaRPr lang="tr-TR"/>
        </a:p>
      </dgm:t>
    </dgm:pt>
    <dgm:pt modelId="{D44230DF-2250-4D70-916B-EEA17C7366A2}" type="sibTrans" cxnId="{1D59A5D7-A87B-41F9-9291-BD09DABEE4A4}">
      <dgm:prSet/>
      <dgm:spPr/>
      <dgm:t>
        <a:bodyPr/>
        <a:lstStyle/>
        <a:p>
          <a:endParaRPr lang="tr-TR"/>
        </a:p>
      </dgm:t>
    </dgm:pt>
    <dgm:pt modelId="{26176B5C-0AC2-4BB7-B428-A63FCE6B90D1}">
      <dgm:prSet phldrT="[Metin]">
        <dgm:style>
          <a:lnRef idx="0">
            <a:schemeClr val="accent1"/>
          </a:lnRef>
          <a:fillRef idx="3">
            <a:schemeClr val="accent1"/>
          </a:fillRef>
          <a:effectRef idx="3">
            <a:schemeClr val="accent1"/>
          </a:effectRef>
          <a:fontRef idx="minor">
            <a:schemeClr val="lt1"/>
          </a:fontRef>
        </dgm:style>
      </dgm:prSet>
      <dgm:spPr/>
      <dgm:t>
        <a:bodyPr/>
        <a:lstStyle/>
        <a:p>
          <a:r>
            <a:rPr lang="tr-TR" dirty="0"/>
            <a:t>Önkoşullar</a:t>
          </a:r>
        </a:p>
      </dgm:t>
    </dgm:pt>
    <dgm:pt modelId="{77ED6855-80C1-4C32-80E9-D693F8106202}" type="parTrans" cxnId="{E0D74CDD-D773-4CBD-8042-ABB647F0EEC6}">
      <dgm:prSet/>
      <dgm:spPr/>
      <dgm:t>
        <a:bodyPr/>
        <a:lstStyle/>
        <a:p>
          <a:endParaRPr lang="tr-TR"/>
        </a:p>
      </dgm:t>
    </dgm:pt>
    <dgm:pt modelId="{E8A6DAC9-9967-4179-B0AE-65FE78359238}" type="sibTrans" cxnId="{E0D74CDD-D773-4CBD-8042-ABB647F0EEC6}">
      <dgm:prSet/>
      <dgm:spPr/>
      <dgm:t>
        <a:bodyPr/>
        <a:lstStyle/>
        <a:p>
          <a:endParaRPr lang="tr-TR"/>
        </a:p>
      </dgm:t>
    </dgm:pt>
    <dgm:pt modelId="{6EF810D7-3E21-4FF6-BC7B-30E57EBD1671}" type="pres">
      <dgm:prSet presAssocID="{37ACE503-E8B3-4A95-919D-33B620AEAD9F}" presName="linear" presStyleCnt="0">
        <dgm:presLayoutVars>
          <dgm:animLvl val="lvl"/>
          <dgm:resizeHandles val="exact"/>
        </dgm:presLayoutVars>
      </dgm:prSet>
      <dgm:spPr/>
      <dgm:t>
        <a:bodyPr/>
        <a:lstStyle/>
        <a:p>
          <a:endParaRPr lang="tr-TR"/>
        </a:p>
      </dgm:t>
    </dgm:pt>
    <dgm:pt modelId="{9BB1FB9E-5B3C-4327-A5C6-C61C70A739A5}" type="pres">
      <dgm:prSet presAssocID="{1EB197B8-F48E-4930-B4AE-4DF88CC3EF44}" presName="parentText" presStyleLbl="node1" presStyleIdx="0" presStyleCnt="4">
        <dgm:presLayoutVars>
          <dgm:chMax val="0"/>
          <dgm:bulletEnabled val="1"/>
        </dgm:presLayoutVars>
      </dgm:prSet>
      <dgm:spPr/>
      <dgm:t>
        <a:bodyPr/>
        <a:lstStyle/>
        <a:p>
          <a:endParaRPr lang="tr-TR"/>
        </a:p>
      </dgm:t>
    </dgm:pt>
    <dgm:pt modelId="{8123FFA1-3F0D-40DF-A22A-DB433B936FC5}" type="pres">
      <dgm:prSet presAssocID="{6734E645-440C-4BD5-A561-B04B2DCC3BD1}" presName="spacer" presStyleCnt="0"/>
      <dgm:spPr/>
    </dgm:pt>
    <dgm:pt modelId="{B50D917E-A6C6-4C65-8291-D5DC531A8A3C}" type="pres">
      <dgm:prSet presAssocID="{4508522D-1790-47CC-B3EB-9201B892B0FC}" presName="parentText" presStyleLbl="node1" presStyleIdx="1" presStyleCnt="4">
        <dgm:presLayoutVars>
          <dgm:chMax val="0"/>
          <dgm:bulletEnabled val="1"/>
        </dgm:presLayoutVars>
      </dgm:prSet>
      <dgm:spPr/>
      <dgm:t>
        <a:bodyPr/>
        <a:lstStyle/>
        <a:p>
          <a:endParaRPr lang="tr-TR"/>
        </a:p>
      </dgm:t>
    </dgm:pt>
    <dgm:pt modelId="{72A7AF59-47C6-431B-976E-F19A04DFCA12}" type="pres">
      <dgm:prSet presAssocID="{F342AC13-C89F-4E21-9E7C-8C568B541DFD}" presName="spacer" presStyleCnt="0"/>
      <dgm:spPr/>
    </dgm:pt>
    <dgm:pt modelId="{3098CAB2-1486-4D4C-BF9D-3C1DD4456FD3}" type="pres">
      <dgm:prSet presAssocID="{25F86C73-F6B2-4093-8154-CD41F4DF55B1}" presName="parentText" presStyleLbl="node1" presStyleIdx="2" presStyleCnt="4">
        <dgm:presLayoutVars>
          <dgm:chMax val="0"/>
          <dgm:bulletEnabled val="1"/>
        </dgm:presLayoutVars>
      </dgm:prSet>
      <dgm:spPr/>
      <dgm:t>
        <a:bodyPr/>
        <a:lstStyle/>
        <a:p>
          <a:endParaRPr lang="tr-TR"/>
        </a:p>
      </dgm:t>
    </dgm:pt>
    <dgm:pt modelId="{010CC0EA-1981-4BF2-952B-9D039A09B8C6}" type="pres">
      <dgm:prSet presAssocID="{D44230DF-2250-4D70-916B-EEA17C7366A2}" presName="spacer" presStyleCnt="0"/>
      <dgm:spPr/>
    </dgm:pt>
    <dgm:pt modelId="{904F9477-D525-4B59-8FE1-8E9FE0F6481A}" type="pres">
      <dgm:prSet presAssocID="{26176B5C-0AC2-4BB7-B428-A63FCE6B90D1}" presName="parentText" presStyleLbl="node1" presStyleIdx="3" presStyleCnt="4">
        <dgm:presLayoutVars>
          <dgm:chMax val="0"/>
          <dgm:bulletEnabled val="1"/>
        </dgm:presLayoutVars>
      </dgm:prSet>
      <dgm:spPr/>
      <dgm:t>
        <a:bodyPr/>
        <a:lstStyle/>
        <a:p>
          <a:endParaRPr lang="tr-TR"/>
        </a:p>
      </dgm:t>
    </dgm:pt>
  </dgm:ptLst>
  <dgm:cxnLst>
    <dgm:cxn modelId="{22FC0EA6-BF82-4014-8F9D-F931B87C5BA5}" type="presOf" srcId="{26176B5C-0AC2-4BB7-B428-A63FCE6B90D1}" destId="{904F9477-D525-4B59-8FE1-8E9FE0F6481A}" srcOrd="0" destOrd="0" presId="urn:microsoft.com/office/officeart/2005/8/layout/vList2"/>
    <dgm:cxn modelId="{AC0FD0F2-B857-4277-99A5-389D8B4DBE73}" srcId="{37ACE503-E8B3-4A95-919D-33B620AEAD9F}" destId="{4508522D-1790-47CC-B3EB-9201B892B0FC}" srcOrd="1" destOrd="0" parTransId="{B85A20AA-4886-416C-811A-A5A4A80565FB}" sibTransId="{F342AC13-C89F-4E21-9E7C-8C568B541DFD}"/>
    <dgm:cxn modelId="{547B2C31-95B4-4E2B-A1A6-FA5F88C32089}" type="presOf" srcId="{37ACE503-E8B3-4A95-919D-33B620AEAD9F}" destId="{6EF810D7-3E21-4FF6-BC7B-30E57EBD1671}" srcOrd="0" destOrd="0" presId="urn:microsoft.com/office/officeart/2005/8/layout/vList2"/>
    <dgm:cxn modelId="{C82BB665-9221-4DD7-A51F-1E892CB8871E}" srcId="{37ACE503-E8B3-4A95-919D-33B620AEAD9F}" destId="{1EB197B8-F48E-4930-B4AE-4DF88CC3EF44}" srcOrd="0" destOrd="0" parTransId="{D63D0123-E0A9-4155-A45B-BBD1B0883314}" sibTransId="{6734E645-440C-4BD5-A561-B04B2DCC3BD1}"/>
    <dgm:cxn modelId="{E0D74CDD-D773-4CBD-8042-ABB647F0EEC6}" srcId="{37ACE503-E8B3-4A95-919D-33B620AEAD9F}" destId="{26176B5C-0AC2-4BB7-B428-A63FCE6B90D1}" srcOrd="3" destOrd="0" parTransId="{77ED6855-80C1-4C32-80E9-D693F8106202}" sibTransId="{E8A6DAC9-9967-4179-B0AE-65FE78359238}"/>
    <dgm:cxn modelId="{A60581E9-69C8-4998-8002-A83C784E779D}" type="presOf" srcId="{1EB197B8-F48E-4930-B4AE-4DF88CC3EF44}" destId="{9BB1FB9E-5B3C-4327-A5C6-C61C70A739A5}" srcOrd="0" destOrd="0" presId="urn:microsoft.com/office/officeart/2005/8/layout/vList2"/>
    <dgm:cxn modelId="{FE6CAED7-3BCB-4E1A-BF68-CD236F959B1D}" type="presOf" srcId="{4508522D-1790-47CC-B3EB-9201B892B0FC}" destId="{B50D917E-A6C6-4C65-8291-D5DC531A8A3C}" srcOrd="0" destOrd="0" presId="urn:microsoft.com/office/officeart/2005/8/layout/vList2"/>
    <dgm:cxn modelId="{1D59A5D7-A87B-41F9-9291-BD09DABEE4A4}" srcId="{37ACE503-E8B3-4A95-919D-33B620AEAD9F}" destId="{25F86C73-F6B2-4093-8154-CD41F4DF55B1}" srcOrd="2" destOrd="0" parTransId="{B62F214D-9CBF-47D5-A297-29A0C66E045A}" sibTransId="{D44230DF-2250-4D70-916B-EEA17C7366A2}"/>
    <dgm:cxn modelId="{CC4648D3-C3D5-4633-BC6C-0E9A97CD9255}" type="presOf" srcId="{25F86C73-F6B2-4093-8154-CD41F4DF55B1}" destId="{3098CAB2-1486-4D4C-BF9D-3C1DD4456FD3}" srcOrd="0" destOrd="0" presId="urn:microsoft.com/office/officeart/2005/8/layout/vList2"/>
    <dgm:cxn modelId="{B03E1F52-F491-4BB9-945E-1E17DF80B255}" type="presParOf" srcId="{6EF810D7-3E21-4FF6-BC7B-30E57EBD1671}" destId="{9BB1FB9E-5B3C-4327-A5C6-C61C70A739A5}" srcOrd="0" destOrd="0" presId="urn:microsoft.com/office/officeart/2005/8/layout/vList2"/>
    <dgm:cxn modelId="{51360D4D-A216-4F8F-88C4-6582EAE6D9D5}" type="presParOf" srcId="{6EF810D7-3E21-4FF6-BC7B-30E57EBD1671}" destId="{8123FFA1-3F0D-40DF-A22A-DB433B936FC5}" srcOrd="1" destOrd="0" presId="urn:microsoft.com/office/officeart/2005/8/layout/vList2"/>
    <dgm:cxn modelId="{847A4925-5EB3-4CBF-9019-7630C491C19A}" type="presParOf" srcId="{6EF810D7-3E21-4FF6-BC7B-30E57EBD1671}" destId="{B50D917E-A6C6-4C65-8291-D5DC531A8A3C}" srcOrd="2" destOrd="0" presId="urn:microsoft.com/office/officeart/2005/8/layout/vList2"/>
    <dgm:cxn modelId="{5BE54B75-A889-4D8C-A82A-5BBFBF0077C7}" type="presParOf" srcId="{6EF810D7-3E21-4FF6-BC7B-30E57EBD1671}" destId="{72A7AF59-47C6-431B-976E-F19A04DFCA12}" srcOrd="3" destOrd="0" presId="urn:microsoft.com/office/officeart/2005/8/layout/vList2"/>
    <dgm:cxn modelId="{13D15BEC-8DBB-4E46-B2ED-B1D86D1D81D8}" type="presParOf" srcId="{6EF810D7-3E21-4FF6-BC7B-30E57EBD1671}" destId="{3098CAB2-1486-4D4C-BF9D-3C1DD4456FD3}" srcOrd="4" destOrd="0" presId="urn:microsoft.com/office/officeart/2005/8/layout/vList2"/>
    <dgm:cxn modelId="{3C3A659D-7120-447F-A047-89F2D4B9B590}" type="presParOf" srcId="{6EF810D7-3E21-4FF6-BC7B-30E57EBD1671}" destId="{010CC0EA-1981-4BF2-952B-9D039A09B8C6}" srcOrd="5" destOrd="0" presId="urn:microsoft.com/office/officeart/2005/8/layout/vList2"/>
    <dgm:cxn modelId="{827A03A8-20D0-4363-A239-818F299DC671}" type="presParOf" srcId="{6EF810D7-3E21-4FF6-BC7B-30E57EBD1671}" destId="{904F9477-D525-4B59-8FE1-8E9FE0F6481A}" srcOrd="6"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6EA25EB-D54D-4EB7-856D-C8CB67C8B321}" type="doc">
      <dgm:prSet loTypeId="urn:microsoft.com/office/officeart/2005/8/layout/default#1" loCatId="list" qsTypeId="urn:microsoft.com/office/officeart/2005/8/quickstyle/simple5" qsCatId="simple" csTypeId="urn:microsoft.com/office/officeart/2005/8/colors/accent2_3" csCatId="accent2" phldr="1"/>
      <dgm:spPr/>
      <dgm:t>
        <a:bodyPr/>
        <a:lstStyle/>
        <a:p>
          <a:endParaRPr lang="tr-TR"/>
        </a:p>
      </dgm:t>
    </dgm:pt>
    <dgm:pt modelId="{71412A44-DA5C-4F6E-8B6F-446C32CDC555}">
      <dgm:prSet phldrT="[Metin]"/>
      <dgm:spPr/>
      <dgm:t>
        <a:bodyPr/>
        <a:lstStyle/>
        <a:p>
          <a:r>
            <a:rPr lang="tr-TR" dirty="0"/>
            <a:t> </a:t>
          </a:r>
        </a:p>
      </dgm:t>
    </dgm:pt>
    <dgm:pt modelId="{01ECE6C9-BEC8-49CD-B7BD-DCDC9069E19C}" type="parTrans" cxnId="{B46C4AED-E3C9-4812-8A4E-EEE6837C8624}">
      <dgm:prSet/>
      <dgm:spPr/>
      <dgm:t>
        <a:bodyPr/>
        <a:lstStyle/>
        <a:p>
          <a:endParaRPr lang="tr-TR"/>
        </a:p>
      </dgm:t>
    </dgm:pt>
    <dgm:pt modelId="{D737D39D-A354-4BA0-A80B-101F6408A5BC}" type="sibTrans" cxnId="{B46C4AED-E3C9-4812-8A4E-EEE6837C8624}">
      <dgm:prSet/>
      <dgm:spPr/>
      <dgm:t>
        <a:bodyPr/>
        <a:lstStyle/>
        <a:p>
          <a:endParaRPr lang="tr-TR"/>
        </a:p>
      </dgm:t>
    </dgm:pt>
    <dgm:pt modelId="{D5FC7D00-D36F-4070-9DA3-0D8062011774}">
      <dgm:prSet phldrT="[Metin]"/>
      <dgm:spPr/>
      <dgm:t>
        <a:bodyPr/>
        <a:lstStyle/>
        <a:p>
          <a:r>
            <a:rPr lang="tr-TR" dirty="0"/>
            <a:t> </a:t>
          </a:r>
        </a:p>
      </dgm:t>
    </dgm:pt>
    <dgm:pt modelId="{05C2488C-A865-41B2-97D7-381B473DAEFD}" type="parTrans" cxnId="{4B46203F-7801-4767-B24D-2FE7210C5B29}">
      <dgm:prSet/>
      <dgm:spPr/>
      <dgm:t>
        <a:bodyPr/>
        <a:lstStyle/>
        <a:p>
          <a:endParaRPr lang="tr-TR"/>
        </a:p>
      </dgm:t>
    </dgm:pt>
    <dgm:pt modelId="{2113F977-5BEA-4035-AA85-C8ADF53BB589}" type="sibTrans" cxnId="{4B46203F-7801-4767-B24D-2FE7210C5B29}">
      <dgm:prSet/>
      <dgm:spPr/>
      <dgm:t>
        <a:bodyPr/>
        <a:lstStyle/>
        <a:p>
          <a:endParaRPr lang="tr-TR"/>
        </a:p>
      </dgm:t>
    </dgm:pt>
    <dgm:pt modelId="{4E6CA13F-7216-4B8F-A214-A523A58BC243}">
      <dgm:prSet phldrT="[Metin]"/>
      <dgm:spPr/>
      <dgm:t>
        <a:bodyPr/>
        <a:lstStyle/>
        <a:p>
          <a:r>
            <a:rPr lang="tr-TR" dirty="0"/>
            <a:t> </a:t>
          </a:r>
        </a:p>
      </dgm:t>
    </dgm:pt>
    <dgm:pt modelId="{283D6869-A31C-405A-B402-0FEF2ABA897E}" type="parTrans" cxnId="{DB9BC6BE-B10A-4BEE-A932-8044C8E21D31}">
      <dgm:prSet/>
      <dgm:spPr/>
      <dgm:t>
        <a:bodyPr/>
        <a:lstStyle/>
        <a:p>
          <a:endParaRPr lang="tr-TR"/>
        </a:p>
      </dgm:t>
    </dgm:pt>
    <dgm:pt modelId="{4507603A-52A5-4479-BC47-BE698CC8B5DB}" type="sibTrans" cxnId="{DB9BC6BE-B10A-4BEE-A932-8044C8E21D31}">
      <dgm:prSet/>
      <dgm:spPr/>
      <dgm:t>
        <a:bodyPr/>
        <a:lstStyle/>
        <a:p>
          <a:endParaRPr lang="tr-TR"/>
        </a:p>
      </dgm:t>
    </dgm:pt>
    <dgm:pt modelId="{79B67BF7-257D-4E57-A921-F957F6AB08D3}">
      <dgm:prSet phldrT="[Metin]"/>
      <dgm:spPr/>
      <dgm:t>
        <a:bodyPr/>
        <a:lstStyle/>
        <a:p>
          <a:r>
            <a:rPr lang="tr-TR" dirty="0"/>
            <a:t> </a:t>
          </a:r>
        </a:p>
      </dgm:t>
    </dgm:pt>
    <dgm:pt modelId="{E1F80390-0C2F-4117-9B69-373133855509}" type="parTrans" cxnId="{2E593922-85A1-480A-B357-317B0A55961F}">
      <dgm:prSet/>
      <dgm:spPr/>
      <dgm:t>
        <a:bodyPr/>
        <a:lstStyle/>
        <a:p>
          <a:endParaRPr lang="tr-TR"/>
        </a:p>
      </dgm:t>
    </dgm:pt>
    <dgm:pt modelId="{546E9D35-8778-4CFF-803B-07BB9FC85733}" type="sibTrans" cxnId="{2E593922-85A1-480A-B357-317B0A55961F}">
      <dgm:prSet/>
      <dgm:spPr/>
      <dgm:t>
        <a:bodyPr/>
        <a:lstStyle/>
        <a:p>
          <a:endParaRPr lang="tr-TR"/>
        </a:p>
      </dgm:t>
    </dgm:pt>
    <dgm:pt modelId="{532067AE-7EDE-4FCE-BE4A-CEB716400F47}">
      <dgm:prSet phldrT="[Metin]"/>
      <dgm:spPr/>
      <dgm:t>
        <a:bodyPr/>
        <a:lstStyle/>
        <a:p>
          <a:r>
            <a:rPr lang="tr-TR" dirty="0"/>
            <a:t> </a:t>
          </a:r>
        </a:p>
      </dgm:t>
    </dgm:pt>
    <dgm:pt modelId="{E074E2DC-F7E9-465F-B91D-7847D7CD863C}" type="parTrans" cxnId="{74275334-8177-432A-BBE1-FAE3E9DF7F8D}">
      <dgm:prSet/>
      <dgm:spPr/>
      <dgm:t>
        <a:bodyPr/>
        <a:lstStyle/>
        <a:p>
          <a:endParaRPr lang="tr-TR"/>
        </a:p>
      </dgm:t>
    </dgm:pt>
    <dgm:pt modelId="{D473381F-5346-4122-A443-3F1F34C44420}" type="sibTrans" cxnId="{74275334-8177-432A-BBE1-FAE3E9DF7F8D}">
      <dgm:prSet/>
      <dgm:spPr/>
      <dgm:t>
        <a:bodyPr/>
        <a:lstStyle/>
        <a:p>
          <a:endParaRPr lang="tr-TR"/>
        </a:p>
      </dgm:t>
    </dgm:pt>
    <dgm:pt modelId="{CC3444D0-9662-49EC-BCA3-4789A8064AAA}">
      <dgm:prSet phldrT="[Metin]"/>
      <dgm:spPr/>
      <dgm:t>
        <a:bodyPr/>
        <a:lstStyle/>
        <a:p>
          <a:endParaRPr lang="tr-TR" dirty="0"/>
        </a:p>
      </dgm:t>
    </dgm:pt>
    <dgm:pt modelId="{EC5B0409-BFCA-4A4B-A367-E1E59AB98135}" type="parTrans" cxnId="{84EB21F9-94A7-456B-9F3A-27BF9A88E921}">
      <dgm:prSet/>
      <dgm:spPr/>
      <dgm:t>
        <a:bodyPr/>
        <a:lstStyle/>
        <a:p>
          <a:endParaRPr lang="tr-TR"/>
        </a:p>
      </dgm:t>
    </dgm:pt>
    <dgm:pt modelId="{174B2295-4F11-4BC8-8ABE-CB1995747A16}" type="sibTrans" cxnId="{84EB21F9-94A7-456B-9F3A-27BF9A88E921}">
      <dgm:prSet/>
      <dgm:spPr/>
      <dgm:t>
        <a:bodyPr/>
        <a:lstStyle/>
        <a:p>
          <a:endParaRPr lang="tr-TR"/>
        </a:p>
      </dgm:t>
    </dgm:pt>
    <dgm:pt modelId="{E4640818-C5EF-49EF-ABC5-1971EB3E8EAE}">
      <dgm:prSet phldrT="[Metin]"/>
      <dgm:spPr/>
      <dgm:t>
        <a:bodyPr/>
        <a:lstStyle/>
        <a:p>
          <a:endParaRPr lang="tr-TR" dirty="0"/>
        </a:p>
      </dgm:t>
    </dgm:pt>
    <dgm:pt modelId="{57890C0E-6017-4FC5-BDC2-CB9D9A68A892}" type="parTrans" cxnId="{97301226-845F-4D55-BBDA-82EDCDE3F189}">
      <dgm:prSet/>
      <dgm:spPr/>
      <dgm:t>
        <a:bodyPr/>
        <a:lstStyle/>
        <a:p>
          <a:endParaRPr lang="tr-TR"/>
        </a:p>
      </dgm:t>
    </dgm:pt>
    <dgm:pt modelId="{CFF1EFF2-0540-43E1-B1D4-1DA86F9BEBAA}" type="sibTrans" cxnId="{97301226-845F-4D55-BBDA-82EDCDE3F189}">
      <dgm:prSet/>
      <dgm:spPr/>
      <dgm:t>
        <a:bodyPr/>
        <a:lstStyle/>
        <a:p>
          <a:endParaRPr lang="tr-TR"/>
        </a:p>
      </dgm:t>
    </dgm:pt>
    <dgm:pt modelId="{3EA89243-23B1-485A-BBD7-03FC8B88DD39}">
      <dgm:prSet phldrT="[Metin]"/>
      <dgm:spPr/>
      <dgm:t>
        <a:bodyPr/>
        <a:lstStyle/>
        <a:p>
          <a:endParaRPr lang="tr-TR" dirty="0"/>
        </a:p>
      </dgm:t>
    </dgm:pt>
    <dgm:pt modelId="{197A4E7D-A931-47B6-880D-18D6E76E957C}" type="parTrans" cxnId="{DBD08D72-1A1A-422A-84C4-D1D7012C85D6}">
      <dgm:prSet/>
      <dgm:spPr/>
      <dgm:t>
        <a:bodyPr/>
        <a:lstStyle/>
        <a:p>
          <a:endParaRPr lang="tr-TR"/>
        </a:p>
      </dgm:t>
    </dgm:pt>
    <dgm:pt modelId="{9248DDF7-EA8A-4AB6-8E1C-15E36AA91BCF}" type="sibTrans" cxnId="{DBD08D72-1A1A-422A-84C4-D1D7012C85D6}">
      <dgm:prSet/>
      <dgm:spPr/>
      <dgm:t>
        <a:bodyPr/>
        <a:lstStyle/>
        <a:p>
          <a:endParaRPr lang="tr-TR"/>
        </a:p>
      </dgm:t>
    </dgm:pt>
    <dgm:pt modelId="{C8599D4E-96C1-4168-931C-F0C74B8538FF}">
      <dgm:prSet phldrT="[Metin]"/>
      <dgm:spPr/>
      <dgm:t>
        <a:bodyPr/>
        <a:lstStyle/>
        <a:p>
          <a:endParaRPr lang="tr-TR" dirty="0"/>
        </a:p>
      </dgm:t>
    </dgm:pt>
    <dgm:pt modelId="{A435E2FB-E733-407D-BB9C-DC983AAF9E45}" type="parTrans" cxnId="{D85CBA20-F7B1-4871-AC0D-ED006C83E94C}">
      <dgm:prSet/>
      <dgm:spPr/>
      <dgm:t>
        <a:bodyPr/>
        <a:lstStyle/>
        <a:p>
          <a:endParaRPr lang="tr-TR"/>
        </a:p>
      </dgm:t>
    </dgm:pt>
    <dgm:pt modelId="{3C2A47DD-6EBF-4CB0-9F92-3ACC0540E7A2}" type="sibTrans" cxnId="{D85CBA20-F7B1-4871-AC0D-ED006C83E94C}">
      <dgm:prSet/>
      <dgm:spPr/>
      <dgm:t>
        <a:bodyPr/>
        <a:lstStyle/>
        <a:p>
          <a:endParaRPr lang="tr-TR"/>
        </a:p>
      </dgm:t>
    </dgm:pt>
    <dgm:pt modelId="{219B2F43-4547-4807-963E-DC7BB07CD462}">
      <dgm:prSet phldrT="[Metin]"/>
      <dgm:spPr/>
      <dgm:t>
        <a:bodyPr/>
        <a:lstStyle/>
        <a:p>
          <a:endParaRPr lang="tr-TR" dirty="0"/>
        </a:p>
      </dgm:t>
    </dgm:pt>
    <dgm:pt modelId="{E3BD553B-A812-467A-B750-370A04EF93E3}" type="parTrans" cxnId="{86DAD65B-B269-4003-9D34-533F44C6F01E}">
      <dgm:prSet/>
      <dgm:spPr/>
      <dgm:t>
        <a:bodyPr/>
        <a:lstStyle/>
        <a:p>
          <a:endParaRPr lang="tr-TR"/>
        </a:p>
      </dgm:t>
    </dgm:pt>
    <dgm:pt modelId="{40BC3098-1E1F-4E20-B549-D10D2CB5CBF7}" type="sibTrans" cxnId="{86DAD65B-B269-4003-9D34-533F44C6F01E}">
      <dgm:prSet/>
      <dgm:spPr/>
      <dgm:t>
        <a:bodyPr/>
        <a:lstStyle/>
        <a:p>
          <a:endParaRPr lang="tr-TR"/>
        </a:p>
      </dgm:t>
    </dgm:pt>
    <dgm:pt modelId="{CC07837D-BB6B-4838-AB22-2C35819B3906}">
      <dgm:prSet phldrT="[Metin]"/>
      <dgm:spPr/>
      <dgm:t>
        <a:bodyPr/>
        <a:lstStyle/>
        <a:p>
          <a:endParaRPr lang="tr-TR" dirty="0"/>
        </a:p>
      </dgm:t>
    </dgm:pt>
    <dgm:pt modelId="{79947D73-D48C-4518-942E-9C8BA922C930}" type="parTrans" cxnId="{1BBAA53F-267E-405C-B8A4-2D7B82024937}">
      <dgm:prSet/>
      <dgm:spPr/>
      <dgm:t>
        <a:bodyPr/>
        <a:lstStyle/>
        <a:p>
          <a:endParaRPr lang="tr-TR"/>
        </a:p>
      </dgm:t>
    </dgm:pt>
    <dgm:pt modelId="{10D12129-0E4F-43E0-BB6B-1B4F2F3DCFE5}" type="sibTrans" cxnId="{1BBAA53F-267E-405C-B8A4-2D7B82024937}">
      <dgm:prSet/>
      <dgm:spPr/>
      <dgm:t>
        <a:bodyPr/>
        <a:lstStyle/>
        <a:p>
          <a:endParaRPr lang="tr-TR"/>
        </a:p>
      </dgm:t>
    </dgm:pt>
    <dgm:pt modelId="{A3B0E21E-4FEF-4516-83FE-29664BE5DF08}">
      <dgm:prSet phldrT="[Metin]"/>
      <dgm:spPr/>
      <dgm:t>
        <a:bodyPr/>
        <a:lstStyle/>
        <a:p>
          <a:endParaRPr lang="tr-TR" dirty="0"/>
        </a:p>
      </dgm:t>
    </dgm:pt>
    <dgm:pt modelId="{C3DBE569-6ED7-4DC2-AC30-808B83AB4E06}" type="parTrans" cxnId="{A58F28CC-82AB-4EF9-B3B4-1CD6DE50BDA4}">
      <dgm:prSet/>
      <dgm:spPr/>
      <dgm:t>
        <a:bodyPr/>
        <a:lstStyle/>
        <a:p>
          <a:endParaRPr lang="tr-TR"/>
        </a:p>
      </dgm:t>
    </dgm:pt>
    <dgm:pt modelId="{454BE800-F042-4E8E-9FD2-64006540C74E}" type="sibTrans" cxnId="{A58F28CC-82AB-4EF9-B3B4-1CD6DE50BDA4}">
      <dgm:prSet/>
      <dgm:spPr/>
      <dgm:t>
        <a:bodyPr/>
        <a:lstStyle/>
        <a:p>
          <a:endParaRPr lang="tr-TR"/>
        </a:p>
      </dgm:t>
    </dgm:pt>
    <dgm:pt modelId="{06DD3660-07D8-447C-AF55-EEEC4BE7C4A0}" type="pres">
      <dgm:prSet presAssocID="{46EA25EB-D54D-4EB7-856D-C8CB67C8B321}" presName="diagram" presStyleCnt="0">
        <dgm:presLayoutVars>
          <dgm:dir/>
          <dgm:resizeHandles val="exact"/>
        </dgm:presLayoutVars>
      </dgm:prSet>
      <dgm:spPr/>
      <dgm:t>
        <a:bodyPr/>
        <a:lstStyle/>
        <a:p>
          <a:endParaRPr lang="tr-TR"/>
        </a:p>
      </dgm:t>
    </dgm:pt>
    <dgm:pt modelId="{4CA62DCA-995D-4FA7-90FF-78A37C79C150}" type="pres">
      <dgm:prSet presAssocID="{71412A44-DA5C-4F6E-8B6F-446C32CDC555}" presName="node" presStyleLbl="node1" presStyleIdx="0" presStyleCnt="12">
        <dgm:presLayoutVars>
          <dgm:bulletEnabled val="1"/>
        </dgm:presLayoutVars>
      </dgm:prSet>
      <dgm:spPr/>
      <dgm:t>
        <a:bodyPr/>
        <a:lstStyle/>
        <a:p>
          <a:endParaRPr lang="tr-TR"/>
        </a:p>
      </dgm:t>
    </dgm:pt>
    <dgm:pt modelId="{DCA8E3F2-398F-4345-8B3A-21BB15E7D3C1}" type="pres">
      <dgm:prSet presAssocID="{D737D39D-A354-4BA0-A80B-101F6408A5BC}" presName="sibTrans" presStyleCnt="0"/>
      <dgm:spPr/>
    </dgm:pt>
    <dgm:pt modelId="{7EB568CD-1186-48CC-BCD2-16D78B244625}" type="pres">
      <dgm:prSet presAssocID="{D5FC7D00-D36F-4070-9DA3-0D8062011774}" presName="node" presStyleLbl="node1" presStyleIdx="1" presStyleCnt="12">
        <dgm:presLayoutVars>
          <dgm:bulletEnabled val="1"/>
        </dgm:presLayoutVars>
      </dgm:prSet>
      <dgm:spPr/>
      <dgm:t>
        <a:bodyPr/>
        <a:lstStyle/>
        <a:p>
          <a:endParaRPr lang="tr-TR"/>
        </a:p>
      </dgm:t>
    </dgm:pt>
    <dgm:pt modelId="{A1B6F2EE-A460-426F-B996-B858E0C3FBC1}" type="pres">
      <dgm:prSet presAssocID="{2113F977-5BEA-4035-AA85-C8ADF53BB589}" presName="sibTrans" presStyleCnt="0"/>
      <dgm:spPr/>
    </dgm:pt>
    <dgm:pt modelId="{877A0735-B3C6-4C8F-8664-6DF295AB92F1}" type="pres">
      <dgm:prSet presAssocID="{4E6CA13F-7216-4B8F-A214-A523A58BC243}" presName="node" presStyleLbl="node1" presStyleIdx="2" presStyleCnt="12">
        <dgm:presLayoutVars>
          <dgm:bulletEnabled val="1"/>
        </dgm:presLayoutVars>
      </dgm:prSet>
      <dgm:spPr/>
      <dgm:t>
        <a:bodyPr/>
        <a:lstStyle/>
        <a:p>
          <a:endParaRPr lang="tr-TR"/>
        </a:p>
      </dgm:t>
    </dgm:pt>
    <dgm:pt modelId="{56801E89-0B83-4871-932F-6F5BCFC9265F}" type="pres">
      <dgm:prSet presAssocID="{4507603A-52A5-4479-BC47-BE698CC8B5DB}" presName="sibTrans" presStyleCnt="0"/>
      <dgm:spPr/>
    </dgm:pt>
    <dgm:pt modelId="{7F5D7F7E-F770-4FA5-8767-A6A82A3124C2}" type="pres">
      <dgm:prSet presAssocID="{79B67BF7-257D-4E57-A921-F957F6AB08D3}" presName="node" presStyleLbl="node1" presStyleIdx="3" presStyleCnt="12">
        <dgm:presLayoutVars>
          <dgm:bulletEnabled val="1"/>
        </dgm:presLayoutVars>
      </dgm:prSet>
      <dgm:spPr/>
      <dgm:t>
        <a:bodyPr/>
        <a:lstStyle/>
        <a:p>
          <a:endParaRPr lang="tr-TR"/>
        </a:p>
      </dgm:t>
    </dgm:pt>
    <dgm:pt modelId="{23B6F77A-6821-4B2F-BD9A-0D4ECBBF89AC}" type="pres">
      <dgm:prSet presAssocID="{546E9D35-8778-4CFF-803B-07BB9FC85733}" presName="sibTrans" presStyleCnt="0"/>
      <dgm:spPr/>
    </dgm:pt>
    <dgm:pt modelId="{E9E6A5EE-452C-4D38-8CD6-5516C87E6A97}" type="pres">
      <dgm:prSet presAssocID="{532067AE-7EDE-4FCE-BE4A-CEB716400F47}" presName="node" presStyleLbl="node1" presStyleIdx="4" presStyleCnt="12">
        <dgm:presLayoutVars>
          <dgm:bulletEnabled val="1"/>
        </dgm:presLayoutVars>
      </dgm:prSet>
      <dgm:spPr/>
      <dgm:t>
        <a:bodyPr/>
        <a:lstStyle/>
        <a:p>
          <a:endParaRPr lang="tr-TR"/>
        </a:p>
      </dgm:t>
    </dgm:pt>
    <dgm:pt modelId="{EF3DE70D-9FA4-4E09-A782-302E5E53EF39}" type="pres">
      <dgm:prSet presAssocID="{D473381F-5346-4122-A443-3F1F34C44420}" presName="sibTrans" presStyleCnt="0"/>
      <dgm:spPr/>
    </dgm:pt>
    <dgm:pt modelId="{0CDA625D-F97D-45B9-A283-7407615973B7}" type="pres">
      <dgm:prSet presAssocID="{E4640818-C5EF-49EF-ABC5-1971EB3E8EAE}" presName="node" presStyleLbl="node1" presStyleIdx="5" presStyleCnt="12">
        <dgm:presLayoutVars>
          <dgm:bulletEnabled val="1"/>
        </dgm:presLayoutVars>
      </dgm:prSet>
      <dgm:spPr/>
      <dgm:t>
        <a:bodyPr/>
        <a:lstStyle/>
        <a:p>
          <a:endParaRPr lang="tr-TR"/>
        </a:p>
      </dgm:t>
    </dgm:pt>
    <dgm:pt modelId="{D1E5448B-F773-4122-85C0-12CA87B40814}" type="pres">
      <dgm:prSet presAssocID="{CFF1EFF2-0540-43E1-B1D4-1DA86F9BEBAA}" presName="sibTrans" presStyleCnt="0"/>
      <dgm:spPr/>
    </dgm:pt>
    <dgm:pt modelId="{C865FBC0-4C09-42F2-BBD3-3669C7C893CC}" type="pres">
      <dgm:prSet presAssocID="{3EA89243-23B1-485A-BBD7-03FC8B88DD39}" presName="node" presStyleLbl="node1" presStyleIdx="6" presStyleCnt="12">
        <dgm:presLayoutVars>
          <dgm:bulletEnabled val="1"/>
        </dgm:presLayoutVars>
      </dgm:prSet>
      <dgm:spPr/>
      <dgm:t>
        <a:bodyPr/>
        <a:lstStyle/>
        <a:p>
          <a:endParaRPr lang="tr-TR"/>
        </a:p>
      </dgm:t>
    </dgm:pt>
    <dgm:pt modelId="{F75D5180-2D37-49AB-ACAD-445D0317479E}" type="pres">
      <dgm:prSet presAssocID="{9248DDF7-EA8A-4AB6-8E1C-15E36AA91BCF}" presName="sibTrans" presStyleCnt="0"/>
      <dgm:spPr/>
    </dgm:pt>
    <dgm:pt modelId="{41E59869-D9A0-453D-9AA8-A197497FAE34}" type="pres">
      <dgm:prSet presAssocID="{C8599D4E-96C1-4168-931C-F0C74B8538FF}" presName="node" presStyleLbl="node1" presStyleIdx="7" presStyleCnt="12">
        <dgm:presLayoutVars>
          <dgm:bulletEnabled val="1"/>
        </dgm:presLayoutVars>
      </dgm:prSet>
      <dgm:spPr/>
      <dgm:t>
        <a:bodyPr/>
        <a:lstStyle/>
        <a:p>
          <a:endParaRPr lang="tr-TR"/>
        </a:p>
      </dgm:t>
    </dgm:pt>
    <dgm:pt modelId="{F320A74F-9920-4B8D-BA6C-247C8E95B2C9}" type="pres">
      <dgm:prSet presAssocID="{3C2A47DD-6EBF-4CB0-9F92-3ACC0540E7A2}" presName="sibTrans" presStyleCnt="0"/>
      <dgm:spPr/>
    </dgm:pt>
    <dgm:pt modelId="{86482AE0-F3D5-4109-A550-DBD9688A11F7}" type="pres">
      <dgm:prSet presAssocID="{219B2F43-4547-4807-963E-DC7BB07CD462}" presName="node" presStyleLbl="node1" presStyleIdx="8" presStyleCnt="12">
        <dgm:presLayoutVars>
          <dgm:bulletEnabled val="1"/>
        </dgm:presLayoutVars>
      </dgm:prSet>
      <dgm:spPr/>
      <dgm:t>
        <a:bodyPr/>
        <a:lstStyle/>
        <a:p>
          <a:endParaRPr lang="tr-TR"/>
        </a:p>
      </dgm:t>
    </dgm:pt>
    <dgm:pt modelId="{FC9DADAF-F7A2-4A55-A19F-A4788D825AB5}" type="pres">
      <dgm:prSet presAssocID="{40BC3098-1E1F-4E20-B549-D10D2CB5CBF7}" presName="sibTrans" presStyleCnt="0"/>
      <dgm:spPr/>
    </dgm:pt>
    <dgm:pt modelId="{9BE513D2-8FEA-4634-9E48-914D8528F29B}" type="pres">
      <dgm:prSet presAssocID="{CC07837D-BB6B-4838-AB22-2C35819B3906}" presName="node" presStyleLbl="node1" presStyleIdx="9" presStyleCnt="12">
        <dgm:presLayoutVars>
          <dgm:bulletEnabled val="1"/>
        </dgm:presLayoutVars>
      </dgm:prSet>
      <dgm:spPr/>
      <dgm:t>
        <a:bodyPr/>
        <a:lstStyle/>
        <a:p>
          <a:endParaRPr lang="tr-TR"/>
        </a:p>
      </dgm:t>
    </dgm:pt>
    <dgm:pt modelId="{F7F43C54-B7A7-4AB6-AE89-45D2BBAC3C91}" type="pres">
      <dgm:prSet presAssocID="{10D12129-0E4F-43E0-BB6B-1B4F2F3DCFE5}" presName="sibTrans" presStyleCnt="0"/>
      <dgm:spPr/>
    </dgm:pt>
    <dgm:pt modelId="{6D898A96-CC0B-4A3A-8E43-8C72E86A8585}" type="pres">
      <dgm:prSet presAssocID="{A3B0E21E-4FEF-4516-83FE-29664BE5DF08}" presName="node" presStyleLbl="node1" presStyleIdx="10" presStyleCnt="12">
        <dgm:presLayoutVars>
          <dgm:bulletEnabled val="1"/>
        </dgm:presLayoutVars>
      </dgm:prSet>
      <dgm:spPr/>
      <dgm:t>
        <a:bodyPr/>
        <a:lstStyle/>
        <a:p>
          <a:endParaRPr lang="tr-TR"/>
        </a:p>
      </dgm:t>
    </dgm:pt>
    <dgm:pt modelId="{56110B25-E161-4076-BAD5-1465C33C3D53}" type="pres">
      <dgm:prSet presAssocID="{454BE800-F042-4E8E-9FD2-64006540C74E}" presName="sibTrans" presStyleCnt="0"/>
      <dgm:spPr/>
    </dgm:pt>
    <dgm:pt modelId="{E9EE74DE-80DA-46EF-B551-098F7FE7471E}" type="pres">
      <dgm:prSet presAssocID="{CC3444D0-9662-49EC-BCA3-4789A8064AAA}" presName="node" presStyleLbl="node1" presStyleIdx="11" presStyleCnt="12">
        <dgm:presLayoutVars>
          <dgm:bulletEnabled val="1"/>
        </dgm:presLayoutVars>
      </dgm:prSet>
      <dgm:spPr/>
      <dgm:t>
        <a:bodyPr/>
        <a:lstStyle/>
        <a:p>
          <a:endParaRPr lang="tr-TR"/>
        </a:p>
      </dgm:t>
    </dgm:pt>
  </dgm:ptLst>
  <dgm:cxnLst>
    <dgm:cxn modelId="{D1AC09B6-8E54-4B8F-96A7-9357D669B73C}" type="presOf" srcId="{CC3444D0-9662-49EC-BCA3-4789A8064AAA}" destId="{E9EE74DE-80DA-46EF-B551-098F7FE7471E}" srcOrd="0" destOrd="0" presId="urn:microsoft.com/office/officeart/2005/8/layout/default#1"/>
    <dgm:cxn modelId="{DB9BC6BE-B10A-4BEE-A932-8044C8E21D31}" srcId="{46EA25EB-D54D-4EB7-856D-C8CB67C8B321}" destId="{4E6CA13F-7216-4B8F-A214-A523A58BC243}" srcOrd="2" destOrd="0" parTransId="{283D6869-A31C-405A-B402-0FEF2ABA897E}" sibTransId="{4507603A-52A5-4479-BC47-BE698CC8B5DB}"/>
    <dgm:cxn modelId="{D4CA6D17-29E1-4CF0-ADF2-D4E821E922DE}" type="presOf" srcId="{219B2F43-4547-4807-963E-DC7BB07CD462}" destId="{86482AE0-F3D5-4109-A550-DBD9688A11F7}" srcOrd="0" destOrd="0" presId="urn:microsoft.com/office/officeart/2005/8/layout/default#1"/>
    <dgm:cxn modelId="{83906F3C-345C-4885-9297-DAC573297717}" type="presOf" srcId="{A3B0E21E-4FEF-4516-83FE-29664BE5DF08}" destId="{6D898A96-CC0B-4A3A-8E43-8C72E86A8585}" srcOrd="0" destOrd="0" presId="urn:microsoft.com/office/officeart/2005/8/layout/default#1"/>
    <dgm:cxn modelId="{7DE1A1DD-D3BA-4719-9AE2-D7AAC32C7F7F}" type="presOf" srcId="{E4640818-C5EF-49EF-ABC5-1971EB3E8EAE}" destId="{0CDA625D-F97D-45B9-A283-7407615973B7}" srcOrd="0" destOrd="0" presId="urn:microsoft.com/office/officeart/2005/8/layout/default#1"/>
    <dgm:cxn modelId="{84EB21F9-94A7-456B-9F3A-27BF9A88E921}" srcId="{46EA25EB-D54D-4EB7-856D-C8CB67C8B321}" destId="{CC3444D0-9662-49EC-BCA3-4789A8064AAA}" srcOrd="11" destOrd="0" parTransId="{EC5B0409-BFCA-4A4B-A367-E1E59AB98135}" sibTransId="{174B2295-4F11-4BC8-8ABE-CB1995747A16}"/>
    <dgm:cxn modelId="{2F78A922-6D7C-4B2C-B5C2-72EACB19A444}" type="presOf" srcId="{4E6CA13F-7216-4B8F-A214-A523A58BC243}" destId="{877A0735-B3C6-4C8F-8664-6DF295AB92F1}" srcOrd="0" destOrd="0" presId="urn:microsoft.com/office/officeart/2005/8/layout/default#1"/>
    <dgm:cxn modelId="{0D8A17D0-8F74-48C6-AB86-0EC87517FFD5}" type="presOf" srcId="{CC07837D-BB6B-4838-AB22-2C35819B3906}" destId="{9BE513D2-8FEA-4634-9E48-914D8528F29B}" srcOrd="0" destOrd="0" presId="urn:microsoft.com/office/officeart/2005/8/layout/default#1"/>
    <dgm:cxn modelId="{0A6D9DAF-824F-43A1-8389-60A0BC53B625}" type="presOf" srcId="{532067AE-7EDE-4FCE-BE4A-CEB716400F47}" destId="{E9E6A5EE-452C-4D38-8CD6-5516C87E6A97}" srcOrd="0" destOrd="0" presId="urn:microsoft.com/office/officeart/2005/8/layout/default#1"/>
    <dgm:cxn modelId="{2E593922-85A1-480A-B357-317B0A55961F}" srcId="{46EA25EB-D54D-4EB7-856D-C8CB67C8B321}" destId="{79B67BF7-257D-4E57-A921-F957F6AB08D3}" srcOrd="3" destOrd="0" parTransId="{E1F80390-0C2F-4117-9B69-373133855509}" sibTransId="{546E9D35-8778-4CFF-803B-07BB9FC85733}"/>
    <dgm:cxn modelId="{74275334-8177-432A-BBE1-FAE3E9DF7F8D}" srcId="{46EA25EB-D54D-4EB7-856D-C8CB67C8B321}" destId="{532067AE-7EDE-4FCE-BE4A-CEB716400F47}" srcOrd="4" destOrd="0" parTransId="{E074E2DC-F7E9-465F-B91D-7847D7CD863C}" sibTransId="{D473381F-5346-4122-A443-3F1F34C44420}"/>
    <dgm:cxn modelId="{D85CBA20-F7B1-4871-AC0D-ED006C83E94C}" srcId="{46EA25EB-D54D-4EB7-856D-C8CB67C8B321}" destId="{C8599D4E-96C1-4168-931C-F0C74B8538FF}" srcOrd="7" destOrd="0" parTransId="{A435E2FB-E733-407D-BB9C-DC983AAF9E45}" sibTransId="{3C2A47DD-6EBF-4CB0-9F92-3ACC0540E7A2}"/>
    <dgm:cxn modelId="{4B46203F-7801-4767-B24D-2FE7210C5B29}" srcId="{46EA25EB-D54D-4EB7-856D-C8CB67C8B321}" destId="{D5FC7D00-D36F-4070-9DA3-0D8062011774}" srcOrd="1" destOrd="0" parTransId="{05C2488C-A865-41B2-97D7-381B473DAEFD}" sibTransId="{2113F977-5BEA-4035-AA85-C8ADF53BB589}"/>
    <dgm:cxn modelId="{33D93AB7-E2DA-437B-AF21-1C91272877AA}" type="presOf" srcId="{C8599D4E-96C1-4168-931C-F0C74B8538FF}" destId="{41E59869-D9A0-453D-9AA8-A197497FAE34}" srcOrd="0" destOrd="0" presId="urn:microsoft.com/office/officeart/2005/8/layout/default#1"/>
    <dgm:cxn modelId="{86DAD65B-B269-4003-9D34-533F44C6F01E}" srcId="{46EA25EB-D54D-4EB7-856D-C8CB67C8B321}" destId="{219B2F43-4547-4807-963E-DC7BB07CD462}" srcOrd="8" destOrd="0" parTransId="{E3BD553B-A812-467A-B750-370A04EF93E3}" sibTransId="{40BC3098-1E1F-4E20-B549-D10D2CB5CBF7}"/>
    <dgm:cxn modelId="{42522656-B8B2-461C-BB9F-094C8FCC62FE}" type="presOf" srcId="{3EA89243-23B1-485A-BBD7-03FC8B88DD39}" destId="{C865FBC0-4C09-42F2-BBD3-3669C7C893CC}" srcOrd="0" destOrd="0" presId="urn:microsoft.com/office/officeart/2005/8/layout/default#1"/>
    <dgm:cxn modelId="{AD24649D-59F8-45D4-913B-0FF38398165F}" type="presOf" srcId="{46EA25EB-D54D-4EB7-856D-C8CB67C8B321}" destId="{06DD3660-07D8-447C-AF55-EEEC4BE7C4A0}" srcOrd="0" destOrd="0" presId="urn:microsoft.com/office/officeart/2005/8/layout/default#1"/>
    <dgm:cxn modelId="{DBD08D72-1A1A-422A-84C4-D1D7012C85D6}" srcId="{46EA25EB-D54D-4EB7-856D-C8CB67C8B321}" destId="{3EA89243-23B1-485A-BBD7-03FC8B88DD39}" srcOrd="6" destOrd="0" parTransId="{197A4E7D-A931-47B6-880D-18D6E76E957C}" sibTransId="{9248DDF7-EA8A-4AB6-8E1C-15E36AA91BCF}"/>
    <dgm:cxn modelId="{868F2EEC-CAEB-4BC6-8446-2AAE5FC95545}" type="presOf" srcId="{D5FC7D00-D36F-4070-9DA3-0D8062011774}" destId="{7EB568CD-1186-48CC-BCD2-16D78B244625}" srcOrd="0" destOrd="0" presId="urn:microsoft.com/office/officeart/2005/8/layout/default#1"/>
    <dgm:cxn modelId="{1BBAA53F-267E-405C-B8A4-2D7B82024937}" srcId="{46EA25EB-D54D-4EB7-856D-C8CB67C8B321}" destId="{CC07837D-BB6B-4838-AB22-2C35819B3906}" srcOrd="9" destOrd="0" parTransId="{79947D73-D48C-4518-942E-9C8BA922C930}" sibTransId="{10D12129-0E4F-43E0-BB6B-1B4F2F3DCFE5}"/>
    <dgm:cxn modelId="{6201998D-BA82-4981-A552-2AA9051B6EDD}" type="presOf" srcId="{79B67BF7-257D-4E57-A921-F957F6AB08D3}" destId="{7F5D7F7E-F770-4FA5-8767-A6A82A3124C2}" srcOrd="0" destOrd="0" presId="urn:microsoft.com/office/officeart/2005/8/layout/default#1"/>
    <dgm:cxn modelId="{B46C4AED-E3C9-4812-8A4E-EEE6837C8624}" srcId="{46EA25EB-D54D-4EB7-856D-C8CB67C8B321}" destId="{71412A44-DA5C-4F6E-8B6F-446C32CDC555}" srcOrd="0" destOrd="0" parTransId="{01ECE6C9-BEC8-49CD-B7BD-DCDC9069E19C}" sibTransId="{D737D39D-A354-4BA0-A80B-101F6408A5BC}"/>
    <dgm:cxn modelId="{97301226-845F-4D55-BBDA-82EDCDE3F189}" srcId="{46EA25EB-D54D-4EB7-856D-C8CB67C8B321}" destId="{E4640818-C5EF-49EF-ABC5-1971EB3E8EAE}" srcOrd="5" destOrd="0" parTransId="{57890C0E-6017-4FC5-BDC2-CB9D9A68A892}" sibTransId="{CFF1EFF2-0540-43E1-B1D4-1DA86F9BEBAA}"/>
    <dgm:cxn modelId="{1AC226F2-9940-451D-86F9-0DB5819C44B8}" type="presOf" srcId="{71412A44-DA5C-4F6E-8B6F-446C32CDC555}" destId="{4CA62DCA-995D-4FA7-90FF-78A37C79C150}" srcOrd="0" destOrd="0" presId="urn:microsoft.com/office/officeart/2005/8/layout/default#1"/>
    <dgm:cxn modelId="{A58F28CC-82AB-4EF9-B3B4-1CD6DE50BDA4}" srcId="{46EA25EB-D54D-4EB7-856D-C8CB67C8B321}" destId="{A3B0E21E-4FEF-4516-83FE-29664BE5DF08}" srcOrd="10" destOrd="0" parTransId="{C3DBE569-6ED7-4DC2-AC30-808B83AB4E06}" sibTransId="{454BE800-F042-4E8E-9FD2-64006540C74E}"/>
    <dgm:cxn modelId="{92A83385-1A0E-494E-951F-42A964600499}" type="presParOf" srcId="{06DD3660-07D8-447C-AF55-EEEC4BE7C4A0}" destId="{4CA62DCA-995D-4FA7-90FF-78A37C79C150}" srcOrd="0" destOrd="0" presId="urn:microsoft.com/office/officeart/2005/8/layout/default#1"/>
    <dgm:cxn modelId="{3C9A970D-2B1E-41F1-8927-DE1170675E6F}" type="presParOf" srcId="{06DD3660-07D8-447C-AF55-EEEC4BE7C4A0}" destId="{DCA8E3F2-398F-4345-8B3A-21BB15E7D3C1}" srcOrd="1" destOrd="0" presId="urn:microsoft.com/office/officeart/2005/8/layout/default#1"/>
    <dgm:cxn modelId="{9D99A1B1-A7D3-439E-8322-2C822D878373}" type="presParOf" srcId="{06DD3660-07D8-447C-AF55-EEEC4BE7C4A0}" destId="{7EB568CD-1186-48CC-BCD2-16D78B244625}" srcOrd="2" destOrd="0" presId="urn:microsoft.com/office/officeart/2005/8/layout/default#1"/>
    <dgm:cxn modelId="{986454E6-EFEA-4C30-9884-B59BC3AF5DB3}" type="presParOf" srcId="{06DD3660-07D8-447C-AF55-EEEC4BE7C4A0}" destId="{A1B6F2EE-A460-426F-B996-B858E0C3FBC1}" srcOrd="3" destOrd="0" presId="urn:microsoft.com/office/officeart/2005/8/layout/default#1"/>
    <dgm:cxn modelId="{A3E719D5-EB90-402C-A5AA-5C20911947C3}" type="presParOf" srcId="{06DD3660-07D8-447C-AF55-EEEC4BE7C4A0}" destId="{877A0735-B3C6-4C8F-8664-6DF295AB92F1}" srcOrd="4" destOrd="0" presId="urn:microsoft.com/office/officeart/2005/8/layout/default#1"/>
    <dgm:cxn modelId="{4E6791DA-244E-4D56-8912-1CC9FB4F4A29}" type="presParOf" srcId="{06DD3660-07D8-447C-AF55-EEEC4BE7C4A0}" destId="{56801E89-0B83-4871-932F-6F5BCFC9265F}" srcOrd="5" destOrd="0" presId="urn:microsoft.com/office/officeart/2005/8/layout/default#1"/>
    <dgm:cxn modelId="{2C25CE72-1F80-4EF5-BD95-B16BC1571F21}" type="presParOf" srcId="{06DD3660-07D8-447C-AF55-EEEC4BE7C4A0}" destId="{7F5D7F7E-F770-4FA5-8767-A6A82A3124C2}" srcOrd="6" destOrd="0" presId="urn:microsoft.com/office/officeart/2005/8/layout/default#1"/>
    <dgm:cxn modelId="{9515658B-AB87-4ED5-82EA-D5590CE76862}" type="presParOf" srcId="{06DD3660-07D8-447C-AF55-EEEC4BE7C4A0}" destId="{23B6F77A-6821-4B2F-BD9A-0D4ECBBF89AC}" srcOrd="7" destOrd="0" presId="urn:microsoft.com/office/officeart/2005/8/layout/default#1"/>
    <dgm:cxn modelId="{E10167D4-3839-4387-ACC6-1514AA4BDAED}" type="presParOf" srcId="{06DD3660-07D8-447C-AF55-EEEC4BE7C4A0}" destId="{E9E6A5EE-452C-4D38-8CD6-5516C87E6A97}" srcOrd="8" destOrd="0" presId="urn:microsoft.com/office/officeart/2005/8/layout/default#1"/>
    <dgm:cxn modelId="{F763DF38-D8B8-4339-A34A-561334B8609B}" type="presParOf" srcId="{06DD3660-07D8-447C-AF55-EEEC4BE7C4A0}" destId="{EF3DE70D-9FA4-4E09-A782-302E5E53EF39}" srcOrd="9" destOrd="0" presId="urn:microsoft.com/office/officeart/2005/8/layout/default#1"/>
    <dgm:cxn modelId="{47C071DB-BA55-46C9-A3A9-2C359E274871}" type="presParOf" srcId="{06DD3660-07D8-447C-AF55-EEEC4BE7C4A0}" destId="{0CDA625D-F97D-45B9-A283-7407615973B7}" srcOrd="10" destOrd="0" presId="urn:microsoft.com/office/officeart/2005/8/layout/default#1"/>
    <dgm:cxn modelId="{ED572AA7-590B-45A6-BFB8-815E74F993F6}" type="presParOf" srcId="{06DD3660-07D8-447C-AF55-EEEC4BE7C4A0}" destId="{D1E5448B-F773-4122-85C0-12CA87B40814}" srcOrd="11" destOrd="0" presId="urn:microsoft.com/office/officeart/2005/8/layout/default#1"/>
    <dgm:cxn modelId="{15FF7533-A173-4473-806A-8C2B37FA84FD}" type="presParOf" srcId="{06DD3660-07D8-447C-AF55-EEEC4BE7C4A0}" destId="{C865FBC0-4C09-42F2-BBD3-3669C7C893CC}" srcOrd="12" destOrd="0" presId="urn:microsoft.com/office/officeart/2005/8/layout/default#1"/>
    <dgm:cxn modelId="{E47A8349-EA32-45F0-BB97-285F062C7449}" type="presParOf" srcId="{06DD3660-07D8-447C-AF55-EEEC4BE7C4A0}" destId="{F75D5180-2D37-49AB-ACAD-445D0317479E}" srcOrd="13" destOrd="0" presId="urn:microsoft.com/office/officeart/2005/8/layout/default#1"/>
    <dgm:cxn modelId="{1018C2C0-E0C3-4802-AA43-4083BBF0C8C4}" type="presParOf" srcId="{06DD3660-07D8-447C-AF55-EEEC4BE7C4A0}" destId="{41E59869-D9A0-453D-9AA8-A197497FAE34}" srcOrd="14" destOrd="0" presId="urn:microsoft.com/office/officeart/2005/8/layout/default#1"/>
    <dgm:cxn modelId="{BBCDE8E7-5D22-4DF1-B347-B05C3546240F}" type="presParOf" srcId="{06DD3660-07D8-447C-AF55-EEEC4BE7C4A0}" destId="{F320A74F-9920-4B8D-BA6C-247C8E95B2C9}" srcOrd="15" destOrd="0" presId="urn:microsoft.com/office/officeart/2005/8/layout/default#1"/>
    <dgm:cxn modelId="{94247DCD-CE7A-47D5-ABA9-D18E1B63A223}" type="presParOf" srcId="{06DD3660-07D8-447C-AF55-EEEC4BE7C4A0}" destId="{86482AE0-F3D5-4109-A550-DBD9688A11F7}" srcOrd="16" destOrd="0" presId="urn:microsoft.com/office/officeart/2005/8/layout/default#1"/>
    <dgm:cxn modelId="{B29C06E6-803C-45F5-8511-5A7FE6B5C852}" type="presParOf" srcId="{06DD3660-07D8-447C-AF55-EEEC4BE7C4A0}" destId="{FC9DADAF-F7A2-4A55-A19F-A4788D825AB5}" srcOrd="17" destOrd="0" presId="urn:microsoft.com/office/officeart/2005/8/layout/default#1"/>
    <dgm:cxn modelId="{A228548D-BD56-49E4-A2A5-E8EB4C93B6FD}" type="presParOf" srcId="{06DD3660-07D8-447C-AF55-EEEC4BE7C4A0}" destId="{9BE513D2-8FEA-4634-9E48-914D8528F29B}" srcOrd="18" destOrd="0" presId="urn:microsoft.com/office/officeart/2005/8/layout/default#1"/>
    <dgm:cxn modelId="{7EFC0C76-CD63-4028-9028-406E209423C2}" type="presParOf" srcId="{06DD3660-07D8-447C-AF55-EEEC4BE7C4A0}" destId="{F7F43C54-B7A7-4AB6-AE89-45D2BBAC3C91}" srcOrd="19" destOrd="0" presId="urn:microsoft.com/office/officeart/2005/8/layout/default#1"/>
    <dgm:cxn modelId="{C3B635AC-F4D5-4B41-B86E-A3B2692EF145}" type="presParOf" srcId="{06DD3660-07D8-447C-AF55-EEEC4BE7C4A0}" destId="{6D898A96-CC0B-4A3A-8E43-8C72E86A8585}" srcOrd="20" destOrd="0" presId="urn:microsoft.com/office/officeart/2005/8/layout/default#1"/>
    <dgm:cxn modelId="{01A6D066-9F63-4B4A-9EB2-935C14E8C7C0}" type="presParOf" srcId="{06DD3660-07D8-447C-AF55-EEEC4BE7C4A0}" destId="{56110B25-E161-4076-BAD5-1465C33C3D53}" srcOrd="21" destOrd="0" presId="urn:microsoft.com/office/officeart/2005/8/layout/default#1"/>
    <dgm:cxn modelId="{187B9580-19FE-4A4D-86F7-F30A0BFD76DE}" type="presParOf" srcId="{06DD3660-07D8-447C-AF55-EEEC4BE7C4A0}" destId="{E9EE74DE-80DA-46EF-B551-098F7FE7471E}" srcOrd="22"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91700F5-16C7-455F-90AD-D69383D5F907}" type="doc">
      <dgm:prSet loTypeId="urn:microsoft.com/office/officeart/2005/8/layout/hierarchy3" loCatId="hierarchy" qsTypeId="urn:microsoft.com/office/officeart/2005/8/quickstyle/3d1" qsCatId="3D" csTypeId="urn:microsoft.com/office/officeart/2005/8/colors/colorful1#4" csCatId="colorful" phldr="1"/>
      <dgm:spPr/>
      <dgm:t>
        <a:bodyPr/>
        <a:lstStyle/>
        <a:p>
          <a:endParaRPr lang="tr-TR"/>
        </a:p>
      </dgm:t>
    </dgm:pt>
    <dgm:pt modelId="{A9DE73C1-4C80-40EC-B0D8-D407E5A73A1B}">
      <dgm:prSet phldrT="[Metin]">
        <dgm:style>
          <a:lnRef idx="0">
            <a:schemeClr val="accent2"/>
          </a:lnRef>
          <a:fillRef idx="3">
            <a:schemeClr val="accent2"/>
          </a:fillRef>
          <a:effectRef idx="3">
            <a:schemeClr val="accent2"/>
          </a:effectRef>
          <a:fontRef idx="minor">
            <a:schemeClr val="lt1"/>
          </a:fontRef>
        </dgm:style>
      </dgm:prSet>
      <dgm:spPr/>
      <dgm:t>
        <a:bodyPr/>
        <a:lstStyle/>
        <a:p>
          <a:r>
            <a:rPr lang="tr-TR" dirty="0"/>
            <a:t>Doğru çıkacak mı?</a:t>
          </a:r>
        </a:p>
      </dgm:t>
    </dgm:pt>
    <dgm:pt modelId="{B1D5535C-75C4-49E9-82AA-ED8564C04E35}" type="parTrans" cxnId="{3B50325D-A3D9-4089-93E0-BEA6A7DC9251}">
      <dgm:prSet/>
      <dgm:spPr/>
      <dgm:t>
        <a:bodyPr/>
        <a:lstStyle/>
        <a:p>
          <a:endParaRPr lang="tr-TR"/>
        </a:p>
      </dgm:t>
    </dgm:pt>
    <dgm:pt modelId="{5006582F-E7F3-448B-B8B0-CDDFFCF47F3A}" type="sibTrans" cxnId="{3B50325D-A3D9-4089-93E0-BEA6A7DC9251}">
      <dgm:prSet/>
      <dgm:spPr/>
      <dgm:t>
        <a:bodyPr/>
        <a:lstStyle/>
        <a:p>
          <a:endParaRPr lang="tr-TR"/>
        </a:p>
      </dgm:t>
    </dgm:pt>
    <dgm:pt modelId="{6155CE7D-83F9-426E-83CC-AD1A8B126053}">
      <dgm:prSet phldrT="[Metin]"/>
      <dgm:spPr/>
      <dgm:t>
        <a:bodyPr/>
        <a:lstStyle/>
        <a:p>
          <a:r>
            <a:rPr lang="tr-TR" dirty="0"/>
            <a:t>Neredeyse Kesin</a:t>
          </a:r>
        </a:p>
      </dgm:t>
    </dgm:pt>
    <dgm:pt modelId="{C52CE7EA-DEF6-4BED-B7FD-447B9A0B1FB7}" type="parTrans" cxnId="{349ECAB7-9D00-41FE-BF22-83FD583CF3B9}">
      <dgm:prSet/>
      <dgm:spPr/>
      <dgm:t>
        <a:bodyPr/>
        <a:lstStyle/>
        <a:p>
          <a:endParaRPr lang="tr-TR"/>
        </a:p>
      </dgm:t>
    </dgm:pt>
    <dgm:pt modelId="{67D369B9-0202-400C-9E3F-1B753626B1BB}" type="sibTrans" cxnId="{349ECAB7-9D00-41FE-BF22-83FD583CF3B9}">
      <dgm:prSet/>
      <dgm:spPr/>
      <dgm:t>
        <a:bodyPr/>
        <a:lstStyle/>
        <a:p>
          <a:endParaRPr lang="tr-TR"/>
        </a:p>
      </dgm:t>
    </dgm:pt>
    <dgm:pt modelId="{12766353-BE92-4B33-9A2B-B5D4755E4086}">
      <dgm:prSet phldrT="[Metin]"/>
      <dgm:spPr/>
      <dgm:t>
        <a:bodyPr/>
        <a:lstStyle/>
        <a:p>
          <a:r>
            <a:rPr lang="tr-TR" dirty="0"/>
            <a:t>Olası</a:t>
          </a:r>
        </a:p>
      </dgm:t>
    </dgm:pt>
    <dgm:pt modelId="{69EC5A37-4423-4AFC-9840-6527DDB027CA}" type="parTrans" cxnId="{16A6BD1C-DD14-4135-9D61-6CF5CD73B9EE}">
      <dgm:prSet/>
      <dgm:spPr/>
      <dgm:t>
        <a:bodyPr/>
        <a:lstStyle/>
        <a:p>
          <a:endParaRPr lang="tr-TR"/>
        </a:p>
      </dgm:t>
    </dgm:pt>
    <dgm:pt modelId="{119B2309-865C-4E2F-B2E9-BFE7C8C066B1}" type="sibTrans" cxnId="{16A6BD1C-DD14-4135-9D61-6CF5CD73B9EE}">
      <dgm:prSet/>
      <dgm:spPr/>
      <dgm:t>
        <a:bodyPr/>
        <a:lstStyle/>
        <a:p>
          <a:endParaRPr lang="tr-TR"/>
        </a:p>
      </dgm:t>
    </dgm:pt>
    <dgm:pt modelId="{E4A24E08-D0A2-4D85-85B1-1AE5DE3BE300}">
      <dgm:prSet phldrT="[Metin]"/>
      <dgm:spPr/>
      <dgm:t>
        <a:bodyPr/>
        <a:lstStyle/>
        <a:p>
          <a:r>
            <a:rPr lang="tr-TR" dirty="0"/>
            <a:t>Düşük ihtimal</a:t>
          </a:r>
        </a:p>
      </dgm:t>
    </dgm:pt>
    <dgm:pt modelId="{3D809B32-825F-460B-9DF9-C8CF9656514F}" type="parTrans" cxnId="{6B2EFA42-5229-47A3-8F3C-193241DE6A3F}">
      <dgm:prSet/>
      <dgm:spPr/>
      <dgm:t>
        <a:bodyPr/>
        <a:lstStyle/>
        <a:p>
          <a:endParaRPr lang="tr-TR"/>
        </a:p>
      </dgm:t>
    </dgm:pt>
    <dgm:pt modelId="{A739EEA5-7F4C-4032-91CD-A1C09867C4B2}" type="sibTrans" cxnId="{6B2EFA42-5229-47A3-8F3C-193241DE6A3F}">
      <dgm:prSet/>
      <dgm:spPr/>
      <dgm:t>
        <a:bodyPr/>
        <a:lstStyle/>
        <a:p>
          <a:endParaRPr lang="tr-TR"/>
        </a:p>
      </dgm:t>
    </dgm:pt>
    <dgm:pt modelId="{2DB383C6-DF1B-46DA-B213-77A0018A4E5D}" type="pres">
      <dgm:prSet presAssocID="{B91700F5-16C7-455F-90AD-D69383D5F907}" presName="diagram" presStyleCnt="0">
        <dgm:presLayoutVars>
          <dgm:chPref val="1"/>
          <dgm:dir/>
          <dgm:animOne val="branch"/>
          <dgm:animLvl val="lvl"/>
          <dgm:resizeHandles/>
        </dgm:presLayoutVars>
      </dgm:prSet>
      <dgm:spPr/>
      <dgm:t>
        <a:bodyPr/>
        <a:lstStyle/>
        <a:p>
          <a:endParaRPr lang="tr-TR"/>
        </a:p>
      </dgm:t>
    </dgm:pt>
    <dgm:pt modelId="{7170A3EC-694F-4187-9C9D-21647BF1228F}" type="pres">
      <dgm:prSet presAssocID="{A9DE73C1-4C80-40EC-B0D8-D407E5A73A1B}" presName="root" presStyleCnt="0"/>
      <dgm:spPr/>
    </dgm:pt>
    <dgm:pt modelId="{7155653F-2DF1-4983-A050-79851540B666}" type="pres">
      <dgm:prSet presAssocID="{A9DE73C1-4C80-40EC-B0D8-D407E5A73A1B}" presName="rootComposite" presStyleCnt="0"/>
      <dgm:spPr/>
    </dgm:pt>
    <dgm:pt modelId="{C1D8CECA-7373-4121-BD81-A5844C44C3D2}" type="pres">
      <dgm:prSet presAssocID="{A9DE73C1-4C80-40EC-B0D8-D407E5A73A1B}" presName="rootText" presStyleLbl="node1" presStyleIdx="0" presStyleCnt="1" custScaleX="37981" custScaleY="23276" custLinFactNeighborX="-21134" custLinFactNeighborY="-27340"/>
      <dgm:spPr/>
      <dgm:t>
        <a:bodyPr/>
        <a:lstStyle/>
        <a:p>
          <a:endParaRPr lang="tr-TR"/>
        </a:p>
      </dgm:t>
    </dgm:pt>
    <dgm:pt modelId="{0F05F9E5-4C42-44B5-972F-60F0B382CAF7}" type="pres">
      <dgm:prSet presAssocID="{A9DE73C1-4C80-40EC-B0D8-D407E5A73A1B}" presName="rootConnector" presStyleLbl="node1" presStyleIdx="0" presStyleCnt="1"/>
      <dgm:spPr/>
      <dgm:t>
        <a:bodyPr/>
        <a:lstStyle/>
        <a:p>
          <a:endParaRPr lang="tr-TR"/>
        </a:p>
      </dgm:t>
    </dgm:pt>
    <dgm:pt modelId="{8831C817-0266-41BC-9971-A5F09DD1A1AB}" type="pres">
      <dgm:prSet presAssocID="{A9DE73C1-4C80-40EC-B0D8-D407E5A73A1B}" presName="childShape" presStyleCnt="0"/>
      <dgm:spPr/>
    </dgm:pt>
    <dgm:pt modelId="{4A3B18CD-1F87-4838-B05A-7245A2DD9C07}" type="pres">
      <dgm:prSet presAssocID="{C52CE7EA-DEF6-4BED-B7FD-447B9A0B1FB7}" presName="Name13" presStyleLbl="parChTrans1D2" presStyleIdx="0" presStyleCnt="3"/>
      <dgm:spPr/>
      <dgm:t>
        <a:bodyPr/>
        <a:lstStyle/>
        <a:p>
          <a:endParaRPr lang="tr-TR"/>
        </a:p>
      </dgm:t>
    </dgm:pt>
    <dgm:pt modelId="{3CAF995F-E1A5-4519-9DE7-AC4BCEB67E8B}" type="pres">
      <dgm:prSet presAssocID="{6155CE7D-83F9-426E-83CC-AD1A8B126053}" presName="childText" presStyleLbl="bgAcc1" presStyleIdx="0" presStyleCnt="3" custScaleX="35040" custScaleY="41529" custLinFactNeighborX="-25590" custLinFactNeighborY="-16773">
        <dgm:presLayoutVars>
          <dgm:bulletEnabled val="1"/>
        </dgm:presLayoutVars>
      </dgm:prSet>
      <dgm:spPr/>
      <dgm:t>
        <a:bodyPr/>
        <a:lstStyle/>
        <a:p>
          <a:endParaRPr lang="tr-TR"/>
        </a:p>
      </dgm:t>
    </dgm:pt>
    <dgm:pt modelId="{5FC0F19A-9C9A-4919-BF70-B371421AD1A2}" type="pres">
      <dgm:prSet presAssocID="{69EC5A37-4423-4AFC-9840-6527DDB027CA}" presName="Name13" presStyleLbl="parChTrans1D2" presStyleIdx="1" presStyleCnt="3"/>
      <dgm:spPr/>
      <dgm:t>
        <a:bodyPr/>
        <a:lstStyle/>
        <a:p>
          <a:endParaRPr lang="tr-TR"/>
        </a:p>
      </dgm:t>
    </dgm:pt>
    <dgm:pt modelId="{1A4BBF00-192B-4F7D-AA17-72BD8B130557}" type="pres">
      <dgm:prSet presAssocID="{12766353-BE92-4B33-9A2B-B5D4755E4086}" presName="childText" presStyleLbl="bgAcc1" presStyleIdx="1" presStyleCnt="3" custScaleX="36647" custScaleY="30771" custLinFactNeighborX="-26248" custLinFactNeighborY="-35949">
        <dgm:presLayoutVars>
          <dgm:bulletEnabled val="1"/>
        </dgm:presLayoutVars>
      </dgm:prSet>
      <dgm:spPr/>
      <dgm:t>
        <a:bodyPr/>
        <a:lstStyle/>
        <a:p>
          <a:endParaRPr lang="tr-TR"/>
        </a:p>
      </dgm:t>
    </dgm:pt>
    <dgm:pt modelId="{7645AF93-4BE0-44A2-8104-201A4BD04132}" type="pres">
      <dgm:prSet presAssocID="{3D809B32-825F-460B-9DF9-C8CF9656514F}" presName="Name13" presStyleLbl="parChTrans1D2" presStyleIdx="2" presStyleCnt="3"/>
      <dgm:spPr/>
      <dgm:t>
        <a:bodyPr/>
        <a:lstStyle/>
        <a:p>
          <a:endParaRPr lang="tr-TR"/>
        </a:p>
      </dgm:t>
    </dgm:pt>
    <dgm:pt modelId="{B2459F72-3B02-481B-8710-FEEE2D493DCA}" type="pres">
      <dgm:prSet presAssocID="{E4A24E08-D0A2-4D85-85B1-1AE5DE3BE300}" presName="childText" presStyleLbl="bgAcc1" presStyleIdx="2" presStyleCnt="3" custScaleX="35907" custScaleY="41015" custLinFactNeighborX="-26248" custLinFactNeighborY="-53457">
        <dgm:presLayoutVars>
          <dgm:bulletEnabled val="1"/>
        </dgm:presLayoutVars>
      </dgm:prSet>
      <dgm:spPr/>
      <dgm:t>
        <a:bodyPr/>
        <a:lstStyle/>
        <a:p>
          <a:endParaRPr lang="tr-TR"/>
        </a:p>
      </dgm:t>
    </dgm:pt>
  </dgm:ptLst>
  <dgm:cxnLst>
    <dgm:cxn modelId="{16A6BD1C-DD14-4135-9D61-6CF5CD73B9EE}" srcId="{A9DE73C1-4C80-40EC-B0D8-D407E5A73A1B}" destId="{12766353-BE92-4B33-9A2B-B5D4755E4086}" srcOrd="1" destOrd="0" parTransId="{69EC5A37-4423-4AFC-9840-6527DDB027CA}" sibTransId="{119B2309-865C-4E2F-B2E9-BFE7C8C066B1}"/>
    <dgm:cxn modelId="{185D4A41-379F-4BF4-B7EE-FC1B082028B0}" type="presOf" srcId="{6155CE7D-83F9-426E-83CC-AD1A8B126053}" destId="{3CAF995F-E1A5-4519-9DE7-AC4BCEB67E8B}" srcOrd="0" destOrd="0" presId="urn:microsoft.com/office/officeart/2005/8/layout/hierarchy3"/>
    <dgm:cxn modelId="{6B2EFA42-5229-47A3-8F3C-193241DE6A3F}" srcId="{A9DE73C1-4C80-40EC-B0D8-D407E5A73A1B}" destId="{E4A24E08-D0A2-4D85-85B1-1AE5DE3BE300}" srcOrd="2" destOrd="0" parTransId="{3D809B32-825F-460B-9DF9-C8CF9656514F}" sibTransId="{A739EEA5-7F4C-4032-91CD-A1C09867C4B2}"/>
    <dgm:cxn modelId="{3B50325D-A3D9-4089-93E0-BEA6A7DC9251}" srcId="{B91700F5-16C7-455F-90AD-D69383D5F907}" destId="{A9DE73C1-4C80-40EC-B0D8-D407E5A73A1B}" srcOrd="0" destOrd="0" parTransId="{B1D5535C-75C4-49E9-82AA-ED8564C04E35}" sibTransId="{5006582F-E7F3-448B-B8B0-CDDFFCF47F3A}"/>
    <dgm:cxn modelId="{7B7AA97C-2814-4B97-9461-597DFDAD0FDF}" type="presOf" srcId="{C52CE7EA-DEF6-4BED-B7FD-447B9A0B1FB7}" destId="{4A3B18CD-1F87-4838-B05A-7245A2DD9C07}" srcOrd="0" destOrd="0" presId="urn:microsoft.com/office/officeart/2005/8/layout/hierarchy3"/>
    <dgm:cxn modelId="{41AE1BF3-A414-479C-8EC2-8D97B909E983}" type="presOf" srcId="{A9DE73C1-4C80-40EC-B0D8-D407E5A73A1B}" destId="{0F05F9E5-4C42-44B5-972F-60F0B382CAF7}" srcOrd="1" destOrd="0" presId="urn:microsoft.com/office/officeart/2005/8/layout/hierarchy3"/>
    <dgm:cxn modelId="{D601D9EA-AE42-46F5-A1E9-B9615674975C}" type="presOf" srcId="{3D809B32-825F-460B-9DF9-C8CF9656514F}" destId="{7645AF93-4BE0-44A2-8104-201A4BD04132}" srcOrd="0" destOrd="0" presId="urn:microsoft.com/office/officeart/2005/8/layout/hierarchy3"/>
    <dgm:cxn modelId="{527EB9CD-1F6A-4071-B8A8-92A2251DE6BB}" type="presOf" srcId="{B91700F5-16C7-455F-90AD-D69383D5F907}" destId="{2DB383C6-DF1B-46DA-B213-77A0018A4E5D}" srcOrd="0" destOrd="0" presId="urn:microsoft.com/office/officeart/2005/8/layout/hierarchy3"/>
    <dgm:cxn modelId="{4FC2F721-5714-4F40-87A3-6F436416F414}" type="presOf" srcId="{12766353-BE92-4B33-9A2B-B5D4755E4086}" destId="{1A4BBF00-192B-4F7D-AA17-72BD8B130557}" srcOrd="0" destOrd="0" presId="urn:microsoft.com/office/officeart/2005/8/layout/hierarchy3"/>
    <dgm:cxn modelId="{27AA4695-A7F9-4D00-AE03-85FBA60B0C38}" type="presOf" srcId="{A9DE73C1-4C80-40EC-B0D8-D407E5A73A1B}" destId="{C1D8CECA-7373-4121-BD81-A5844C44C3D2}" srcOrd="0" destOrd="0" presId="urn:microsoft.com/office/officeart/2005/8/layout/hierarchy3"/>
    <dgm:cxn modelId="{1F5BCF4A-D1BF-46CF-8DE2-2645CB4D73CA}" type="presOf" srcId="{69EC5A37-4423-4AFC-9840-6527DDB027CA}" destId="{5FC0F19A-9C9A-4919-BF70-B371421AD1A2}" srcOrd="0" destOrd="0" presId="urn:microsoft.com/office/officeart/2005/8/layout/hierarchy3"/>
    <dgm:cxn modelId="{646D5DC5-BC1B-40FA-BEFE-7EE14B1A599A}" type="presOf" srcId="{E4A24E08-D0A2-4D85-85B1-1AE5DE3BE300}" destId="{B2459F72-3B02-481B-8710-FEEE2D493DCA}" srcOrd="0" destOrd="0" presId="urn:microsoft.com/office/officeart/2005/8/layout/hierarchy3"/>
    <dgm:cxn modelId="{349ECAB7-9D00-41FE-BF22-83FD583CF3B9}" srcId="{A9DE73C1-4C80-40EC-B0D8-D407E5A73A1B}" destId="{6155CE7D-83F9-426E-83CC-AD1A8B126053}" srcOrd="0" destOrd="0" parTransId="{C52CE7EA-DEF6-4BED-B7FD-447B9A0B1FB7}" sibTransId="{67D369B9-0202-400C-9E3F-1B753626B1BB}"/>
    <dgm:cxn modelId="{E3426F55-64A1-4CD5-BAB9-5AE281C44214}" type="presParOf" srcId="{2DB383C6-DF1B-46DA-B213-77A0018A4E5D}" destId="{7170A3EC-694F-4187-9C9D-21647BF1228F}" srcOrd="0" destOrd="0" presId="urn:microsoft.com/office/officeart/2005/8/layout/hierarchy3"/>
    <dgm:cxn modelId="{8E4423C9-5BB9-4CC4-9B7C-96745B6CEF2F}" type="presParOf" srcId="{7170A3EC-694F-4187-9C9D-21647BF1228F}" destId="{7155653F-2DF1-4983-A050-79851540B666}" srcOrd="0" destOrd="0" presId="urn:microsoft.com/office/officeart/2005/8/layout/hierarchy3"/>
    <dgm:cxn modelId="{310A303C-7858-485C-9741-B242D272FD4E}" type="presParOf" srcId="{7155653F-2DF1-4983-A050-79851540B666}" destId="{C1D8CECA-7373-4121-BD81-A5844C44C3D2}" srcOrd="0" destOrd="0" presId="urn:microsoft.com/office/officeart/2005/8/layout/hierarchy3"/>
    <dgm:cxn modelId="{158F00EB-24C9-4AEE-B57B-824BF9033489}" type="presParOf" srcId="{7155653F-2DF1-4983-A050-79851540B666}" destId="{0F05F9E5-4C42-44B5-972F-60F0B382CAF7}" srcOrd="1" destOrd="0" presId="urn:microsoft.com/office/officeart/2005/8/layout/hierarchy3"/>
    <dgm:cxn modelId="{20283B71-0556-4F8F-B417-E4387B37FE2C}" type="presParOf" srcId="{7170A3EC-694F-4187-9C9D-21647BF1228F}" destId="{8831C817-0266-41BC-9971-A5F09DD1A1AB}" srcOrd="1" destOrd="0" presId="urn:microsoft.com/office/officeart/2005/8/layout/hierarchy3"/>
    <dgm:cxn modelId="{CDFC470D-8F3A-4611-AA0F-55A6A2ADBFF5}" type="presParOf" srcId="{8831C817-0266-41BC-9971-A5F09DD1A1AB}" destId="{4A3B18CD-1F87-4838-B05A-7245A2DD9C07}" srcOrd="0" destOrd="0" presId="urn:microsoft.com/office/officeart/2005/8/layout/hierarchy3"/>
    <dgm:cxn modelId="{5EBA017B-6F0A-4607-BC97-3639DE43F799}" type="presParOf" srcId="{8831C817-0266-41BC-9971-A5F09DD1A1AB}" destId="{3CAF995F-E1A5-4519-9DE7-AC4BCEB67E8B}" srcOrd="1" destOrd="0" presId="urn:microsoft.com/office/officeart/2005/8/layout/hierarchy3"/>
    <dgm:cxn modelId="{D8DCC7E6-E110-43B4-B2FD-A6833C1850F5}" type="presParOf" srcId="{8831C817-0266-41BC-9971-A5F09DD1A1AB}" destId="{5FC0F19A-9C9A-4919-BF70-B371421AD1A2}" srcOrd="2" destOrd="0" presId="urn:microsoft.com/office/officeart/2005/8/layout/hierarchy3"/>
    <dgm:cxn modelId="{E68AC39F-BF71-43AB-A386-457DBC7B9370}" type="presParOf" srcId="{8831C817-0266-41BC-9971-A5F09DD1A1AB}" destId="{1A4BBF00-192B-4F7D-AA17-72BD8B130557}" srcOrd="3" destOrd="0" presId="urn:microsoft.com/office/officeart/2005/8/layout/hierarchy3"/>
    <dgm:cxn modelId="{E7CEA428-8395-4283-888E-42DD5E2FD413}" type="presParOf" srcId="{8831C817-0266-41BC-9971-A5F09DD1A1AB}" destId="{7645AF93-4BE0-44A2-8104-201A4BD04132}" srcOrd="4" destOrd="0" presId="urn:microsoft.com/office/officeart/2005/8/layout/hierarchy3"/>
    <dgm:cxn modelId="{CC4FFFF2-426A-4A4E-9105-233AEF84EBB6}" type="presParOf" srcId="{8831C817-0266-41BC-9971-A5F09DD1A1AB}" destId="{B2459F72-3B02-481B-8710-FEEE2D493DCA}"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28B5AA-0420-46B0-974E-FEE13C2064F6}" type="doc">
      <dgm:prSet loTypeId="urn:microsoft.com/office/officeart/2005/8/layout/chevron2" loCatId="list" qsTypeId="urn:microsoft.com/office/officeart/2005/8/quickstyle/3d1" qsCatId="3D" csTypeId="urn:microsoft.com/office/officeart/2005/8/colors/accent2_2" csCatId="accent2" phldr="1"/>
      <dgm:spPr/>
      <dgm:t>
        <a:bodyPr/>
        <a:lstStyle/>
        <a:p>
          <a:endParaRPr lang="tr-TR"/>
        </a:p>
      </dgm:t>
    </dgm:pt>
    <dgm:pt modelId="{3E3927E8-51CA-4D92-B377-7677397E105D}">
      <dgm:prSet phldrT="[Metin]" custT="1"/>
      <dgm:spPr/>
      <dgm:t>
        <a:bodyPr/>
        <a:lstStyle/>
        <a:p>
          <a:r>
            <a:rPr lang="tr-TR" sz="1600" dirty="0"/>
            <a:t> </a:t>
          </a:r>
          <a:r>
            <a:rPr lang="tr-TR" sz="2000" b="1" dirty="0"/>
            <a:t>1</a:t>
          </a:r>
          <a:endParaRPr lang="tr-TR" sz="1600" b="1" dirty="0"/>
        </a:p>
      </dgm:t>
    </dgm:pt>
    <dgm:pt modelId="{85F61BE8-9AE6-424A-BAC1-17E46A995EBB}" type="parTrans" cxnId="{48914779-523D-4B44-A15A-D84BE22E864F}">
      <dgm:prSet/>
      <dgm:spPr/>
      <dgm:t>
        <a:bodyPr/>
        <a:lstStyle/>
        <a:p>
          <a:endParaRPr lang="tr-TR"/>
        </a:p>
      </dgm:t>
    </dgm:pt>
    <dgm:pt modelId="{EF0ECF8E-B6AA-42EA-BE65-4F28F1F04C5B}" type="sibTrans" cxnId="{48914779-523D-4B44-A15A-D84BE22E864F}">
      <dgm:prSet/>
      <dgm:spPr/>
      <dgm:t>
        <a:bodyPr/>
        <a:lstStyle/>
        <a:p>
          <a:endParaRPr lang="tr-TR"/>
        </a:p>
      </dgm:t>
    </dgm:pt>
    <dgm:pt modelId="{6AAF8C9E-A708-41CA-AA4E-837258E010E4}">
      <dgm:prSet phldrT="[Metin]" custT="1"/>
      <dgm:spPr/>
      <dgm:t>
        <a:bodyPr/>
        <a:lstStyle/>
        <a:p>
          <a:r>
            <a:rPr lang="tr-TR" sz="1800" b="1" dirty="0"/>
            <a:t>2</a:t>
          </a:r>
        </a:p>
      </dgm:t>
    </dgm:pt>
    <dgm:pt modelId="{3FF5019F-E5AF-4965-91F7-DF174E454D76}" type="parTrans" cxnId="{2592E3C8-FA1F-4E28-909F-46FF4E379510}">
      <dgm:prSet/>
      <dgm:spPr/>
      <dgm:t>
        <a:bodyPr/>
        <a:lstStyle/>
        <a:p>
          <a:endParaRPr lang="tr-TR"/>
        </a:p>
      </dgm:t>
    </dgm:pt>
    <dgm:pt modelId="{15151A38-EC60-4008-A66A-FEE8EF1797B6}" type="sibTrans" cxnId="{2592E3C8-FA1F-4E28-909F-46FF4E379510}">
      <dgm:prSet/>
      <dgm:spPr/>
      <dgm:t>
        <a:bodyPr/>
        <a:lstStyle/>
        <a:p>
          <a:endParaRPr lang="tr-TR"/>
        </a:p>
      </dgm:t>
    </dgm:pt>
    <dgm:pt modelId="{42E67691-6ED6-4E8C-BDA0-B62E10EDD359}">
      <dgm:prSet phldrT="[Metin]" custT="1"/>
      <dgm:spPr/>
      <dgm:t>
        <a:bodyPr/>
        <a:lstStyle/>
        <a:p>
          <a:r>
            <a:rPr lang="tr-TR" sz="1800" b="1" dirty="0"/>
            <a:t>3</a:t>
          </a:r>
        </a:p>
      </dgm:t>
    </dgm:pt>
    <dgm:pt modelId="{4F298467-AA84-4F79-A017-1B7FC29687B1}" type="parTrans" cxnId="{2A4686EA-FF69-4A65-872E-2B7845D99170}">
      <dgm:prSet/>
      <dgm:spPr/>
      <dgm:t>
        <a:bodyPr/>
        <a:lstStyle/>
        <a:p>
          <a:endParaRPr lang="tr-TR"/>
        </a:p>
      </dgm:t>
    </dgm:pt>
    <dgm:pt modelId="{7789D5C2-16ED-4B39-923C-1FAF462557C6}" type="sibTrans" cxnId="{2A4686EA-FF69-4A65-872E-2B7845D99170}">
      <dgm:prSet/>
      <dgm:spPr/>
      <dgm:t>
        <a:bodyPr/>
        <a:lstStyle/>
        <a:p>
          <a:endParaRPr lang="tr-TR"/>
        </a:p>
      </dgm:t>
    </dgm:pt>
    <dgm:pt modelId="{B0260411-7B0E-48C2-AFB6-537DD160CF05}">
      <dgm:prSet phldrT="[Metin]" custT="1"/>
      <dgm:spPr/>
      <dgm:t>
        <a:bodyPr/>
        <a:lstStyle/>
        <a:p>
          <a:r>
            <a:rPr lang="tr-TR" sz="1800" b="1" dirty="0"/>
            <a:t>4 </a:t>
          </a:r>
        </a:p>
      </dgm:t>
    </dgm:pt>
    <dgm:pt modelId="{7D64381B-1B17-4828-81F2-6E5B48614FC0}" type="parTrans" cxnId="{90AEE6F4-CF25-4409-9FA3-D65C9B6AE4F0}">
      <dgm:prSet/>
      <dgm:spPr/>
      <dgm:t>
        <a:bodyPr/>
        <a:lstStyle/>
        <a:p>
          <a:endParaRPr lang="tr-TR"/>
        </a:p>
      </dgm:t>
    </dgm:pt>
    <dgm:pt modelId="{8421AD11-433B-48DF-9C43-10A2521CFBF0}" type="sibTrans" cxnId="{90AEE6F4-CF25-4409-9FA3-D65C9B6AE4F0}">
      <dgm:prSet/>
      <dgm:spPr/>
      <dgm:t>
        <a:bodyPr/>
        <a:lstStyle/>
        <a:p>
          <a:endParaRPr lang="tr-TR"/>
        </a:p>
      </dgm:t>
    </dgm:pt>
    <dgm:pt modelId="{A115A987-A787-49F0-8246-B8AD20639BF7}">
      <dgm:prSet phldrT="[Metin]" custT="1"/>
      <dgm:spPr/>
      <dgm:t>
        <a:bodyPr/>
        <a:lstStyle/>
        <a:p>
          <a:r>
            <a:rPr lang="tr-TR" sz="1800" b="1" dirty="0"/>
            <a:t>5</a:t>
          </a:r>
        </a:p>
      </dgm:t>
    </dgm:pt>
    <dgm:pt modelId="{95D410B2-DF83-47EB-8C65-EB9B41CC89CE}" type="parTrans" cxnId="{A6F7AFB4-273B-48D5-B524-1975CDC15F66}">
      <dgm:prSet/>
      <dgm:spPr/>
      <dgm:t>
        <a:bodyPr/>
        <a:lstStyle/>
        <a:p>
          <a:endParaRPr lang="tr-TR"/>
        </a:p>
      </dgm:t>
    </dgm:pt>
    <dgm:pt modelId="{1F0AD5ED-F9B3-4C4B-965A-79FE1B3DD48F}" type="sibTrans" cxnId="{A6F7AFB4-273B-48D5-B524-1975CDC15F66}">
      <dgm:prSet/>
      <dgm:spPr/>
      <dgm:t>
        <a:bodyPr/>
        <a:lstStyle/>
        <a:p>
          <a:endParaRPr lang="tr-TR"/>
        </a:p>
      </dgm:t>
    </dgm:pt>
    <dgm:pt modelId="{58213D2E-6307-4F4E-A9A4-D1DD384A373B}">
      <dgm:prSet/>
      <dgm:spPr/>
      <dgm:t>
        <a:bodyPr/>
        <a:lstStyle/>
        <a:p>
          <a:r>
            <a:rPr lang="tr-TR" dirty="0"/>
            <a:t>Mevcut Durum Analizi</a:t>
          </a:r>
        </a:p>
      </dgm:t>
    </dgm:pt>
    <dgm:pt modelId="{C9094EF9-87D9-4436-81D7-F96A27F5DE4B}" type="parTrans" cxnId="{241FD0EC-78F1-425F-BEA8-0E59CB0FC96C}">
      <dgm:prSet/>
      <dgm:spPr/>
      <dgm:t>
        <a:bodyPr/>
        <a:lstStyle/>
        <a:p>
          <a:endParaRPr lang="tr-TR"/>
        </a:p>
      </dgm:t>
    </dgm:pt>
    <dgm:pt modelId="{5594EECB-88C8-4AB7-83F1-80AD09217A03}" type="sibTrans" cxnId="{241FD0EC-78F1-425F-BEA8-0E59CB0FC96C}">
      <dgm:prSet/>
      <dgm:spPr/>
      <dgm:t>
        <a:bodyPr/>
        <a:lstStyle/>
        <a:p>
          <a:endParaRPr lang="tr-TR"/>
        </a:p>
      </dgm:t>
    </dgm:pt>
    <dgm:pt modelId="{912368FB-6023-4B35-84DE-412D20A8EFF5}">
      <dgm:prSet/>
      <dgm:spPr/>
      <dgm:t>
        <a:bodyPr/>
        <a:lstStyle/>
        <a:p>
          <a:r>
            <a:rPr lang="tr-TR" dirty="0"/>
            <a:t>Paydaş Analizi</a:t>
          </a:r>
        </a:p>
      </dgm:t>
    </dgm:pt>
    <dgm:pt modelId="{0FB643BD-FAAE-4AE7-8494-C40FA8F02B1D}" type="parTrans" cxnId="{3B73B275-4E71-4A58-B52A-DDC643BD8799}">
      <dgm:prSet/>
      <dgm:spPr/>
      <dgm:t>
        <a:bodyPr/>
        <a:lstStyle/>
        <a:p>
          <a:endParaRPr lang="tr-TR"/>
        </a:p>
      </dgm:t>
    </dgm:pt>
    <dgm:pt modelId="{A6179CA3-35DD-4165-ABF1-9A27FD97FED8}" type="sibTrans" cxnId="{3B73B275-4E71-4A58-B52A-DDC643BD8799}">
      <dgm:prSet/>
      <dgm:spPr/>
      <dgm:t>
        <a:bodyPr/>
        <a:lstStyle/>
        <a:p>
          <a:endParaRPr lang="tr-TR"/>
        </a:p>
      </dgm:t>
    </dgm:pt>
    <dgm:pt modelId="{AAD4DCEB-CF2F-49DC-B17A-E5B6068BD9E4}">
      <dgm:prSet/>
      <dgm:spPr/>
      <dgm:t>
        <a:bodyPr/>
        <a:lstStyle/>
        <a:p>
          <a:r>
            <a:rPr lang="tr-TR" dirty="0"/>
            <a:t>Sorun Analizi</a:t>
          </a:r>
        </a:p>
      </dgm:t>
    </dgm:pt>
    <dgm:pt modelId="{0641D642-924E-4E82-A166-0B46C760EA3E}" type="parTrans" cxnId="{266F317F-EEC9-400E-808E-5D3A187F7FAB}">
      <dgm:prSet/>
      <dgm:spPr/>
      <dgm:t>
        <a:bodyPr/>
        <a:lstStyle/>
        <a:p>
          <a:endParaRPr lang="tr-TR"/>
        </a:p>
      </dgm:t>
    </dgm:pt>
    <dgm:pt modelId="{9FDB8BAF-1044-4BBF-B90A-FFB917AF2317}" type="sibTrans" cxnId="{266F317F-EEC9-400E-808E-5D3A187F7FAB}">
      <dgm:prSet/>
      <dgm:spPr/>
      <dgm:t>
        <a:bodyPr/>
        <a:lstStyle/>
        <a:p>
          <a:endParaRPr lang="tr-TR"/>
        </a:p>
      </dgm:t>
    </dgm:pt>
    <dgm:pt modelId="{7F02663A-ABD8-47DF-8021-D10217148BE9}">
      <dgm:prSet/>
      <dgm:spPr/>
      <dgm:t>
        <a:bodyPr/>
        <a:lstStyle/>
        <a:p>
          <a:r>
            <a:rPr lang="tr-TR" dirty="0"/>
            <a:t>Hedef Analizi</a:t>
          </a:r>
        </a:p>
      </dgm:t>
    </dgm:pt>
    <dgm:pt modelId="{D4EB8765-D9C7-4A54-B8F1-3FA6A15053D0}" type="parTrans" cxnId="{299BFE41-0440-4997-9D86-30DEA668EFDB}">
      <dgm:prSet/>
      <dgm:spPr/>
      <dgm:t>
        <a:bodyPr/>
        <a:lstStyle/>
        <a:p>
          <a:endParaRPr lang="tr-TR"/>
        </a:p>
      </dgm:t>
    </dgm:pt>
    <dgm:pt modelId="{FAE84653-5D9A-428F-99C8-EF472E21FE52}" type="sibTrans" cxnId="{299BFE41-0440-4997-9D86-30DEA668EFDB}">
      <dgm:prSet/>
      <dgm:spPr/>
      <dgm:t>
        <a:bodyPr/>
        <a:lstStyle/>
        <a:p>
          <a:endParaRPr lang="tr-TR"/>
        </a:p>
      </dgm:t>
    </dgm:pt>
    <dgm:pt modelId="{4BFBFE08-B1D4-47B1-8981-3372C27243D9}">
      <dgm:prSet/>
      <dgm:spPr/>
      <dgm:t>
        <a:bodyPr/>
        <a:lstStyle/>
        <a:p>
          <a:r>
            <a:rPr lang="tr-TR" dirty="0"/>
            <a:t>Strateji Analizi</a:t>
          </a:r>
        </a:p>
      </dgm:t>
    </dgm:pt>
    <dgm:pt modelId="{7647B576-C38B-48D3-82E6-8935FFE05B5B}" type="parTrans" cxnId="{5948ACF8-0073-415D-9EE2-A8AC04DC95C1}">
      <dgm:prSet/>
      <dgm:spPr/>
      <dgm:t>
        <a:bodyPr/>
        <a:lstStyle/>
        <a:p>
          <a:endParaRPr lang="tr-TR"/>
        </a:p>
      </dgm:t>
    </dgm:pt>
    <dgm:pt modelId="{C31884EA-55A0-44FF-B343-B3372650B383}" type="sibTrans" cxnId="{5948ACF8-0073-415D-9EE2-A8AC04DC95C1}">
      <dgm:prSet/>
      <dgm:spPr/>
      <dgm:t>
        <a:bodyPr/>
        <a:lstStyle/>
        <a:p>
          <a:endParaRPr lang="tr-TR"/>
        </a:p>
      </dgm:t>
    </dgm:pt>
    <dgm:pt modelId="{A58D1082-6F61-4CC3-AF65-E4030A90E717}" type="pres">
      <dgm:prSet presAssocID="{0E28B5AA-0420-46B0-974E-FEE13C2064F6}" presName="linearFlow" presStyleCnt="0">
        <dgm:presLayoutVars>
          <dgm:dir/>
          <dgm:animLvl val="lvl"/>
          <dgm:resizeHandles val="exact"/>
        </dgm:presLayoutVars>
      </dgm:prSet>
      <dgm:spPr/>
      <dgm:t>
        <a:bodyPr/>
        <a:lstStyle/>
        <a:p>
          <a:endParaRPr lang="tr-TR"/>
        </a:p>
      </dgm:t>
    </dgm:pt>
    <dgm:pt modelId="{B017DD0A-B032-4050-8969-915244A7DD80}" type="pres">
      <dgm:prSet presAssocID="{3E3927E8-51CA-4D92-B377-7677397E105D}" presName="composite" presStyleCnt="0"/>
      <dgm:spPr/>
    </dgm:pt>
    <dgm:pt modelId="{5A02AFBE-E313-4742-9FC8-14389B73E824}" type="pres">
      <dgm:prSet presAssocID="{3E3927E8-51CA-4D92-B377-7677397E105D}" presName="parentText" presStyleLbl="alignNode1" presStyleIdx="0" presStyleCnt="5">
        <dgm:presLayoutVars>
          <dgm:chMax val="1"/>
          <dgm:bulletEnabled val="1"/>
        </dgm:presLayoutVars>
      </dgm:prSet>
      <dgm:spPr/>
      <dgm:t>
        <a:bodyPr/>
        <a:lstStyle/>
        <a:p>
          <a:endParaRPr lang="tr-TR"/>
        </a:p>
      </dgm:t>
    </dgm:pt>
    <dgm:pt modelId="{B64191B1-7310-401C-8904-AC35BAEAAD4B}" type="pres">
      <dgm:prSet presAssocID="{3E3927E8-51CA-4D92-B377-7677397E105D}" presName="descendantText" presStyleLbl="alignAcc1" presStyleIdx="0" presStyleCnt="5">
        <dgm:presLayoutVars>
          <dgm:bulletEnabled val="1"/>
        </dgm:presLayoutVars>
      </dgm:prSet>
      <dgm:spPr/>
      <dgm:t>
        <a:bodyPr/>
        <a:lstStyle/>
        <a:p>
          <a:endParaRPr lang="tr-TR"/>
        </a:p>
      </dgm:t>
    </dgm:pt>
    <dgm:pt modelId="{52F2E431-B655-44EB-8B4E-97C2D8ABE2AB}" type="pres">
      <dgm:prSet presAssocID="{EF0ECF8E-B6AA-42EA-BE65-4F28F1F04C5B}" presName="sp" presStyleCnt="0"/>
      <dgm:spPr/>
    </dgm:pt>
    <dgm:pt modelId="{1F557DE2-F3AE-464E-99BF-21F1993166E2}" type="pres">
      <dgm:prSet presAssocID="{6AAF8C9E-A708-41CA-AA4E-837258E010E4}" presName="composite" presStyleCnt="0"/>
      <dgm:spPr/>
    </dgm:pt>
    <dgm:pt modelId="{7D832576-73A4-4FBF-9D39-FB861D893486}" type="pres">
      <dgm:prSet presAssocID="{6AAF8C9E-A708-41CA-AA4E-837258E010E4}" presName="parentText" presStyleLbl="alignNode1" presStyleIdx="1" presStyleCnt="5">
        <dgm:presLayoutVars>
          <dgm:chMax val="1"/>
          <dgm:bulletEnabled val="1"/>
        </dgm:presLayoutVars>
      </dgm:prSet>
      <dgm:spPr/>
      <dgm:t>
        <a:bodyPr/>
        <a:lstStyle/>
        <a:p>
          <a:endParaRPr lang="tr-TR"/>
        </a:p>
      </dgm:t>
    </dgm:pt>
    <dgm:pt modelId="{06F1EB68-1CBC-45FB-BF67-28A99E220B54}" type="pres">
      <dgm:prSet presAssocID="{6AAF8C9E-A708-41CA-AA4E-837258E010E4}" presName="descendantText" presStyleLbl="alignAcc1" presStyleIdx="1" presStyleCnt="5">
        <dgm:presLayoutVars>
          <dgm:bulletEnabled val="1"/>
        </dgm:presLayoutVars>
      </dgm:prSet>
      <dgm:spPr/>
      <dgm:t>
        <a:bodyPr/>
        <a:lstStyle/>
        <a:p>
          <a:endParaRPr lang="tr-TR"/>
        </a:p>
      </dgm:t>
    </dgm:pt>
    <dgm:pt modelId="{E7C3220D-CB84-4DA8-AE38-1930E524408B}" type="pres">
      <dgm:prSet presAssocID="{15151A38-EC60-4008-A66A-FEE8EF1797B6}" presName="sp" presStyleCnt="0"/>
      <dgm:spPr/>
    </dgm:pt>
    <dgm:pt modelId="{E8E41E4E-DF1B-41CB-B8AE-10549A6CC673}" type="pres">
      <dgm:prSet presAssocID="{42E67691-6ED6-4E8C-BDA0-B62E10EDD359}" presName="composite" presStyleCnt="0"/>
      <dgm:spPr/>
    </dgm:pt>
    <dgm:pt modelId="{1A085D22-CC4E-4EA9-8552-B90DD1BA95AD}" type="pres">
      <dgm:prSet presAssocID="{42E67691-6ED6-4E8C-BDA0-B62E10EDD359}" presName="parentText" presStyleLbl="alignNode1" presStyleIdx="2" presStyleCnt="5">
        <dgm:presLayoutVars>
          <dgm:chMax val="1"/>
          <dgm:bulletEnabled val="1"/>
        </dgm:presLayoutVars>
      </dgm:prSet>
      <dgm:spPr/>
      <dgm:t>
        <a:bodyPr/>
        <a:lstStyle/>
        <a:p>
          <a:endParaRPr lang="tr-TR"/>
        </a:p>
      </dgm:t>
    </dgm:pt>
    <dgm:pt modelId="{1FA73CDD-B78E-418F-885F-45D61136839E}" type="pres">
      <dgm:prSet presAssocID="{42E67691-6ED6-4E8C-BDA0-B62E10EDD359}" presName="descendantText" presStyleLbl="alignAcc1" presStyleIdx="2" presStyleCnt="5">
        <dgm:presLayoutVars>
          <dgm:bulletEnabled val="1"/>
        </dgm:presLayoutVars>
      </dgm:prSet>
      <dgm:spPr/>
      <dgm:t>
        <a:bodyPr/>
        <a:lstStyle/>
        <a:p>
          <a:endParaRPr lang="tr-TR"/>
        </a:p>
      </dgm:t>
    </dgm:pt>
    <dgm:pt modelId="{CF10D093-146C-4782-82D4-B078AB397E60}" type="pres">
      <dgm:prSet presAssocID="{7789D5C2-16ED-4B39-923C-1FAF462557C6}" presName="sp" presStyleCnt="0"/>
      <dgm:spPr/>
    </dgm:pt>
    <dgm:pt modelId="{495BB9E2-3557-4218-8F5F-C10A90BA5C28}" type="pres">
      <dgm:prSet presAssocID="{B0260411-7B0E-48C2-AFB6-537DD160CF05}" presName="composite" presStyleCnt="0"/>
      <dgm:spPr/>
    </dgm:pt>
    <dgm:pt modelId="{97378A36-40FA-44F5-ADCC-26F4B03286E9}" type="pres">
      <dgm:prSet presAssocID="{B0260411-7B0E-48C2-AFB6-537DD160CF05}" presName="parentText" presStyleLbl="alignNode1" presStyleIdx="3" presStyleCnt="5">
        <dgm:presLayoutVars>
          <dgm:chMax val="1"/>
          <dgm:bulletEnabled val="1"/>
        </dgm:presLayoutVars>
      </dgm:prSet>
      <dgm:spPr/>
      <dgm:t>
        <a:bodyPr/>
        <a:lstStyle/>
        <a:p>
          <a:endParaRPr lang="tr-TR"/>
        </a:p>
      </dgm:t>
    </dgm:pt>
    <dgm:pt modelId="{24449B5F-281F-4396-A8EC-E2ADCC154C00}" type="pres">
      <dgm:prSet presAssocID="{B0260411-7B0E-48C2-AFB6-537DD160CF05}" presName="descendantText" presStyleLbl="alignAcc1" presStyleIdx="3" presStyleCnt="5">
        <dgm:presLayoutVars>
          <dgm:bulletEnabled val="1"/>
        </dgm:presLayoutVars>
      </dgm:prSet>
      <dgm:spPr/>
      <dgm:t>
        <a:bodyPr/>
        <a:lstStyle/>
        <a:p>
          <a:endParaRPr lang="tr-TR"/>
        </a:p>
      </dgm:t>
    </dgm:pt>
    <dgm:pt modelId="{7D71D42A-7524-4830-A219-1529C68E82BB}" type="pres">
      <dgm:prSet presAssocID="{8421AD11-433B-48DF-9C43-10A2521CFBF0}" presName="sp" presStyleCnt="0"/>
      <dgm:spPr/>
    </dgm:pt>
    <dgm:pt modelId="{39DE9DF6-A0DC-4778-AE9A-4788BAB73E0A}" type="pres">
      <dgm:prSet presAssocID="{A115A987-A787-49F0-8246-B8AD20639BF7}" presName="composite" presStyleCnt="0"/>
      <dgm:spPr/>
    </dgm:pt>
    <dgm:pt modelId="{05C2EC82-BFE5-4858-8E1C-1721047932CB}" type="pres">
      <dgm:prSet presAssocID="{A115A987-A787-49F0-8246-B8AD20639BF7}" presName="parentText" presStyleLbl="alignNode1" presStyleIdx="4" presStyleCnt="5">
        <dgm:presLayoutVars>
          <dgm:chMax val="1"/>
          <dgm:bulletEnabled val="1"/>
        </dgm:presLayoutVars>
      </dgm:prSet>
      <dgm:spPr/>
      <dgm:t>
        <a:bodyPr/>
        <a:lstStyle/>
        <a:p>
          <a:endParaRPr lang="tr-TR"/>
        </a:p>
      </dgm:t>
    </dgm:pt>
    <dgm:pt modelId="{60C43DFC-F9D2-4A83-95EC-F11DBCBFCFFA}" type="pres">
      <dgm:prSet presAssocID="{A115A987-A787-49F0-8246-B8AD20639BF7}" presName="descendantText" presStyleLbl="alignAcc1" presStyleIdx="4" presStyleCnt="5">
        <dgm:presLayoutVars>
          <dgm:bulletEnabled val="1"/>
        </dgm:presLayoutVars>
      </dgm:prSet>
      <dgm:spPr/>
      <dgm:t>
        <a:bodyPr/>
        <a:lstStyle/>
        <a:p>
          <a:endParaRPr lang="tr-TR"/>
        </a:p>
      </dgm:t>
    </dgm:pt>
  </dgm:ptLst>
  <dgm:cxnLst>
    <dgm:cxn modelId="{241FD0EC-78F1-425F-BEA8-0E59CB0FC96C}" srcId="{3E3927E8-51CA-4D92-B377-7677397E105D}" destId="{58213D2E-6307-4F4E-A9A4-D1DD384A373B}" srcOrd="0" destOrd="0" parTransId="{C9094EF9-87D9-4436-81D7-F96A27F5DE4B}" sibTransId="{5594EECB-88C8-4AB7-83F1-80AD09217A03}"/>
    <dgm:cxn modelId="{26B500F5-9F0B-48D6-AAB5-9155D76C6FFE}" type="presOf" srcId="{B0260411-7B0E-48C2-AFB6-537DD160CF05}" destId="{97378A36-40FA-44F5-ADCC-26F4B03286E9}" srcOrd="0" destOrd="0" presId="urn:microsoft.com/office/officeart/2005/8/layout/chevron2"/>
    <dgm:cxn modelId="{4E594B5A-45F9-4EB3-8C99-CDA015931C6C}" type="presOf" srcId="{58213D2E-6307-4F4E-A9A4-D1DD384A373B}" destId="{B64191B1-7310-401C-8904-AC35BAEAAD4B}" srcOrd="0" destOrd="0" presId="urn:microsoft.com/office/officeart/2005/8/layout/chevron2"/>
    <dgm:cxn modelId="{06D83B65-9FEA-47F1-B1C9-2B1DF16F5BF6}" type="presOf" srcId="{912368FB-6023-4B35-84DE-412D20A8EFF5}" destId="{06F1EB68-1CBC-45FB-BF67-28A99E220B54}" srcOrd="0" destOrd="0" presId="urn:microsoft.com/office/officeart/2005/8/layout/chevron2"/>
    <dgm:cxn modelId="{266F317F-EEC9-400E-808E-5D3A187F7FAB}" srcId="{42E67691-6ED6-4E8C-BDA0-B62E10EDD359}" destId="{AAD4DCEB-CF2F-49DC-B17A-E5B6068BD9E4}" srcOrd="0" destOrd="0" parTransId="{0641D642-924E-4E82-A166-0B46C760EA3E}" sibTransId="{9FDB8BAF-1044-4BBF-B90A-FFB917AF2317}"/>
    <dgm:cxn modelId="{0401ABB0-A5B2-4C3C-A946-5A8DF8F47A7C}" type="presOf" srcId="{0E28B5AA-0420-46B0-974E-FEE13C2064F6}" destId="{A58D1082-6F61-4CC3-AF65-E4030A90E717}" srcOrd="0" destOrd="0" presId="urn:microsoft.com/office/officeart/2005/8/layout/chevron2"/>
    <dgm:cxn modelId="{E6CC9F6F-DA7B-4367-ACA6-8847BD1BC0E7}" type="presOf" srcId="{A115A987-A787-49F0-8246-B8AD20639BF7}" destId="{05C2EC82-BFE5-4858-8E1C-1721047932CB}" srcOrd="0" destOrd="0" presId="urn:microsoft.com/office/officeart/2005/8/layout/chevron2"/>
    <dgm:cxn modelId="{5948ACF8-0073-415D-9EE2-A8AC04DC95C1}" srcId="{A115A987-A787-49F0-8246-B8AD20639BF7}" destId="{4BFBFE08-B1D4-47B1-8981-3372C27243D9}" srcOrd="0" destOrd="0" parTransId="{7647B576-C38B-48D3-82E6-8935FFE05B5B}" sibTransId="{C31884EA-55A0-44FF-B343-B3372650B383}"/>
    <dgm:cxn modelId="{5F288952-0103-4003-9F28-D636A4580E39}" type="presOf" srcId="{7F02663A-ABD8-47DF-8021-D10217148BE9}" destId="{24449B5F-281F-4396-A8EC-E2ADCC154C00}" srcOrd="0" destOrd="0" presId="urn:microsoft.com/office/officeart/2005/8/layout/chevron2"/>
    <dgm:cxn modelId="{17232AC3-BD48-480E-8356-703F747543B8}" type="presOf" srcId="{42E67691-6ED6-4E8C-BDA0-B62E10EDD359}" destId="{1A085D22-CC4E-4EA9-8552-B90DD1BA95AD}" srcOrd="0" destOrd="0" presId="urn:microsoft.com/office/officeart/2005/8/layout/chevron2"/>
    <dgm:cxn modelId="{B4717157-106A-4608-85B5-0C26DB207FE4}" type="presOf" srcId="{3E3927E8-51CA-4D92-B377-7677397E105D}" destId="{5A02AFBE-E313-4742-9FC8-14389B73E824}" srcOrd="0" destOrd="0" presId="urn:microsoft.com/office/officeart/2005/8/layout/chevron2"/>
    <dgm:cxn modelId="{3B73B275-4E71-4A58-B52A-DDC643BD8799}" srcId="{6AAF8C9E-A708-41CA-AA4E-837258E010E4}" destId="{912368FB-6023-4B35-84DE-412D20A8EFF5}" srcOrd="0" destOrd="0" parTransId="{0FB643BD-FAAE-4AE7-8494-C40FA8F02B1D}" sibTransId="{A6179CA3-35DD-4165-ABF1-9A27FD97FED8}"/>
    <dgm:cxn modelId="{A6F7AFB4-273B-48D5-B524-1975CDC15F66}" srcId="{0E28B5AA-0420-46B0-974E-FEE13C2064F6}" destId="{A115A987-A787-49F0-8246-B8AD20639BF7}" srcOrd="4" destOrd="0" parTransId="{95D410B2-DF83-47EB-8C65-EB9B41CC89CE}" sibTransId="{1F0AD5ED-F9B3-4C4B-965A-79FE1B3DD48F}"/>
    <dgm:cxn modelId="{CA1EA7E3-8CF2-4A7E-902A-FB8ABB205AE0}" type="presOf" srcId="{AAD4DCEB-CF2F-49DC-B17A-E5B6068BD9E4}" destId="{1FA73CDD-B78E-418F-885F-45D61136839E}" srcOrd="0" destOrd="0" presId="urn:microsoft.com/office/officeart/2005/8/layout/chevron2"/>
    <dgm:cxn modelId="{5FA6669F-BEFE-4DB5-A997-DC49EEA0688C}" type="presOf" srcId="{6AAF8C9E-A708-41CA-AA4E-837258E010E4}" destId="{7D832576-73A4-4FBF-9D39-FB861D893486}" srcOrd="0" destOrd="0" presId="urn:microsoft.com/office/officeart/2005/8/layout/chevron2"/>
    <dgm:cxn modelId="{48914779-523D-4B44-A15A-D84BE22E864F}" srcId="{0E28B5AA-0420-46B0-974E-FEE13C2064F6}" destId="{3E3927E8-51CA-4D92-B377-7677397E105D}" srcOrd="0" destOrd="0" parTransId="{85F61BE8-9AE6-424A-BAC1-17E46A995EBB}" sibTransId="{EF0ECF8E-B6AA-42EA-BE65-4F28F1F04C5B}"/>
    <dgm:cxn modelId="{E1C70402-D325-46B8-A422-E17A92E03D18}" type="presOf" srcId="{4BFBFE08-B1D4-47B1-8981-3372C27243D9}" destId="{60C43DFC-F9D2-4A83-95EC-F11DBCBFCFFA}" srcOrd="0" destOrd="0" presId="urn:microsoft.com/office/officeart/2005/8/layout/chevron2"/>
    <dgm:cxn modelId="{2592E3C8-FA1F-4E28-909F-46FF4E379510}" srcId="{0E28B5AA-0420-46B0-974E-FEE13C2064F6}" destId="{6AAF8C9E-A708-41CA-AA4E-837258E010E4}" srcOrd="1" destOrd="0" parTransId="{3FF5019F-E5AF-4965-91F7-DF174E454D76}" sibTransId="{15151A38-EC60-4008-A66A-FEE8EF1797B6}"/>
    <dgm:cxn modelId="{90AEE6F4-CF25-4409-9FA3-D65C9B6AE4F0}" srcId="{0E28B5AA-0420-46B0-974E-FEE13C2064F6}" destId="{B0260411-7B0E-48C2-AFB6-537DD160CF05}" srcOrd="3" destOrd="0" parTransId="{7D64381B-1B17-4828-81F2-6E5B48614FC0}" sibTransId="{8421AD11-433B-48DF-9C43-10A2521CFBF0}"/>
    <dgm:cxn modelId="{2A4686EA-FF69-4A65-872E-2B7845D99170}" srcId="{0E28B5AA-0420-46B0-974E-FEE13C2064F6}" destId="{42E67691-6ED6-4E8C-BDA0-B62E10EDD359}" srcOrd="2" destOrd="0" parTransId="{4F298467-AA84-4F79-A017-1B7FC29687B1}" sibTransId="{7789D5C2-16ED-4B39-923C-1FAF462557C6}"/>
    <dgm:cxn modelId="{299BFE41-0440-4997-9D86-30DEA668EFDB}" srcId="{B0260411-7B0E-48C2-AFB6-537DD160CF05}" destId="{7F02663A-ABD8-47DF-8021-D10217148BE9}" srcOrd="0" destOrd="0" parTransId="{D4EB8765-D9C7-4A54-B8F1-3FA6A15053D0}" sibTransId="{FAE84653-5D9A-428F-99C8-EF472E21FE52}"/>
    <dgm:cxn modelId="{9E0DA9A9-3B0A-4D6C-854E-4001E7E11DED}" type="presParOf" srcId="{A58D1082-6F61-4CC3-AF65-E4030A90E717}" destId="{B017DD0A-B032-4050-8969-915244A7DD80}" srcOrd="0" destOrd="0" presId="urn:microsoft.com/office/officeart/2005/8/layout/chevron2"/>
    <dgm:cxn modelId="{CAAAD4A1-803E-404B-B520-536B2A6BC9BD}" type="presParOf" srcId="{B017DD0A-B032-4050-8969-915244A7DD80}" destId="{5A02AFBE-E313-4742-9FC8-14389B73E824}" srcOrd="0" destOrd="0" presId="urn:microsoft.com/office/officeart/2005/8/layout/chevron2"/>
    <dgm:cxn modelId="{71C804BF-044A-468D-B31E-D9801EB2D0FC}" type="presParOf" srcId="{B017DD0A-B032-4050-8969-915244A7DD80}" destId="{B64191B1-7310-401C-8904-AC35BAEAAD4B}" srcOrd="1" destOrd="0" presId="urn:microsoft.com/office/officeart/2005/8/layout/chevron2"/>
    <dgm:cxn modelId="{5B8E6877-3D3E-4C30-8D2F-FC243DCF2AC9}" type="presParOf" srcId="{A58D1082-6F61-4CC3-AF65-E4030A90E717}" destId="{52F2E431-B655-44EB-8B4E-97C2D8ABE2AB}" srcOrd="1" destOrd="0" presId="urn:microsoft.com/office/officeart/2005/8/layout/chevron2"/>
    <dgm:cxn modelId="{7506FBB5-7224-4B34-96AD-DC3E1F2215FC}" type="presParOf" srcId="{A58D1082-6F61-4CC3-AF65-E4030A90E717}" destId="{1F557DE2-F3AE-464E-99BF-21F1993166E2}" srcOrd="2" destOrd="0" presId="urn:microsoft.com/office/officeart/2005/8/layout/chevron2"/>
    <dgm:cxn modelId="{18C47D58-C515-4EA0-9395-6D5B6DC6E1FC}" type="presParOf" srcId="{1F557DE2-F3AE-464E-99BF-21F1993166E2}" destId="{7D832576-73A4-4FBF-9D39-FB861D893486}" srcOrd="0" destOrd="0" presId="urn:microsoft.com/office/officeart/2005/8/layout/chevron2"/>
    <dgm:cxn modelId="{DD5D62EC-9F7B-413B-9915-BAD98FD4426B}" type="presParOf" srcId="{1F557DE2-F3AE-464E-99BF-21F1993166E2}" destId="{06F1EB68-1CBC-45FB-BF67-28A99E220B54}" srcOrd="1" destOrd="0" presId="urn:microsoft.com/office/officeart/2005/8/layout/chevron2"/>
    <dgm:cxn modelId="{E031B71F-D63A-43C9-92F4-6418F3E053DB}" type="presParOf" srcId="{A58D1082-6F61-4CC3-AF65-E4030A90E717}" destId="{E7C3220D-CB84-4DA8-AE38-1930E524408B}" srcOrd="3" destOrd="0" presId="urn:microsoft.com/office/officeart/2005/8/layout/chevron2"/>
    <dgm:cxn modelId="{9B5842F7-9E9F-4E8D-9782-C261D7FE4E06}" type="presParOf" srcId="{A58D1082-6F61-4CC3-AF65-E4030A90E717}" destId="{E8E41E4E-DF1B-41CB-B8AE-10549A6CC673}" srcOrd="4" destOrd="0" presId="urn:microsoft.com/office/officeart/2005/8/layout/chevron2"/>
    <dgm:cxn modelId="{E1768194-9678-4CCF-A1AF-03F27A575CD5}" type="presParOf" srcId="{E8E41E4E-DF1B-41CB-B8AE-10549A6CC673}" destId="{1A085D22-CC4E-4EA9-8552-B90DD1BA95AD}" srcOrd="0" destOrd="0" presId="urn:microsoft.com/office/officeart/2005/8/layout/chevron2"/>
    <dgm:cxn modelId="{A5F7D546-95BE-494F-A3DA-221C604BC071}" type="presParOf" srcId="{E8E41E4E-DF1B-41CB-B8AE-10549A6CC673}" destId="{1FA73CDD-B78E-418F-885F-45D61136839E}" srcOrd="1" destOrd="0" presId="urn:microsoft.com/office/officeart/2005/8/layout/chevron2"/>
    <dgm:cxn modelId="{A9A36C68-272F-48AD-A57E-15D34E062A9D}" type="presParOf" srcId="{A58D1082-6F61-4CC3-AF65-E4030A90E717}" destId="{CF10D093-146C-4782-82D4-B078AB397E60}" srcOrd="5" destOrd="0" presId="urn:microsoft.com/office/officeart/2005/8/layout/chevron2"/>
    <dgm:cxn modelId="{329D5E56-C73F-49DF-A948-75F1DA5D0463}" type="presParOf" srcId="{A58D1082-6F61-4CC3-AF65-E4030A90E717}" destId="{495BB9E2-3557-4218-8F5F-C10A90BA5C28}" srcOrd="6" destOrd="0" presId="urn:microsoft.com/office/officeart/2005/8/layout/chevron2"/>
    <dgm:cxn modelId="{EEE62656-C461-4253-A52E-7C042B109422}" type="presParOf" srcId="{495BB9E2-3557-4218-8F5F-C10A90BA5C28}" destId="{97378A36-40FA-44F5-ADCC-26F4B03286E9}" srcOrd="0" destOrd="0" presId="urn:microsoft.com/office/officeart/2005/8/layout/chevron2"/>
    <dgm:cxn modelId="{0DA7DEDC-05FE-4CD7-841A-3E0B770EAD38}" type="presParOf" srcId="{495BB9E2-3557-4218-8F5F-C10A90BA5C28}" destId="{24449B5F-281F-4396-A8EC-E2ADCC154C00}" srcOrd="1" destOrd="0" presId="urn:microsoft.com/office/officeart/2005/8/layout/chevron2"/>
    <dgm:cxn modelId="{DD67D965-B15B-4D67-822C-C2056D475189}" type="presParOf" srcId="{A58D1082-6F61-4CC3-AF65-E4030A90E717}" destId="{7D71D42A-7524-4830-A219-1529C68E82BB}" srcOrd="7" destOrd="0" presId="urn:microsoft.com/office/officeart/2005/8/layout/chevron2"/>
    <dgm:cxn modelId="{C972945E-6AD8-4942-BEA8-7F5E75514B68}" type="presParOf" srcId="{A58D1082-6F61-4CC3-AF65-E4030A90E717}" destId="{39DE9DF6-A0DC-4778-AE9A-4788BAB73E0A}" srcOrd="8" destOrd="0" presId="urn:microsoft.com/office/officeart/2005/8/layout/chevron2"/>
    <dgm:cxn modelId="{0B3606AC-E592-4E16-B34C-A0C2FCC34AB4}" type="presParOf" srcId="{39DE9DF6-A0DC-4778-AE9A-4788BAB73E0A}" destId="{05C2EC82-BFE5-4858-8E1C-1721047932CB}" srcOrd="0" destOrd="0" presId="urn:microsoft.com/office/officeart/2005/8/layout/chevron2"/>
    <dgm:cxn modelId="{AB7801B3-42AE-4EF4-95EC-7FB99BCDA74C}" type="presParOf" srcId="{39DE9DF6-A0DC-4778-AE9A-4788BAB73E0A}" destId="{60C43DFC-F9D2-4A83-95EC-F11DBCBFCFFA}"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A02C40-D808-470D-9E0E-37574C606D1F}" type="doc">
      <dgm:prSet loTypeId="urn:microsoft.com/office/officeart/2005/8/layout/chevron2" loCatId="list" qsTypeId="urn:microsoft.com/office/officeart/2005/8/quickstyle/3d1" qsCatId="3D" csTypeId="urn:microsoft.com/office/officeart/2005/8/colors/accent3_2" csCatId="accent3" phldr="1"/>
      <dgm:spPr/>
      <dgm:t>
        <a:bodyPr/>
        <a:lstStyle/>
        <a:p>
          <a:endParaRPr lang="tr-TR"/>
        </a:p>
      </dgm:t>
    </dgm:pt>
    <dgm:pt modelId="{F935409B-BC9D-4E62-B06F-D7C8BA8D4BC8}">
      <dgm:prSet phldrT="[Metin]" custT="1"/>
      <dgm:spPr/>
      <dgm:t>
        <a:bodyPr/>
        <a:lstStyle/>
        <a:p>
          <a:r>
            <a:rPr lang="tr-TR" sz="1300" dirty="0"/>
            <a:t> </a:t>
          </a:r>
          <a:r>
            <a:rPr lang="tr-TR" sz="1800" b="1" dirty="0"/>
            <a:t>1</a:t>
          </a:r>
        </a:p>
      </dgm:t>
    </dgm:pt>
    <dgm:pt modelId="{4D1377C9-F178-4FCF-ADC1-A0BEA90FE3A5}" type="parTrans" cxnId="{EB73FD29-0FB3-4948-9841-3D0A9963026D}">
      <dgm:prSet/>
      <dgm:spPr/>
      <dgm:t>
        <a:bodyPr/>
        <a:lstStyle/>
        <a:p>
          <a:endParaRPr lang="tr-TR"/>
        </a:p>
      </dgm:t>
    </dgm:pt>
    <dgm:pt modelId="{40599A0D-994C-4103-9162-2A686524A055}" type="sibTrans" cxnId="{EB73FD29-0FB3-4948-9841-3D0A9963026D}">
      <dgm:prSet/>
      <dgm:spPr/>
      <dgm:t>
        <a:bodyPr/>
        <a:lstStyle/>
        <a:p>
          <a:endParaRPr lang="tr-TR"/>
        </a:p>
      </dgm:t>
    </dgm:pt>
    <dgm:pt modelId="{EFE270D5-EB47-442F-A572-39EA41A05C5E}">
      <dgm:prSet phldrT="[Metin]" custT="1"/>
      <dgm:spPr/>
      <dgm:t>
        <a:bodyPr/>
        <a:lstStyle/>
        <a:p>
          <a:r>
            <a:rPr lang="tr-TR" sz="1800" b="1" dirty="0"/>
            <a:t>2</a:t>
          </a:r>
          <a:endParaRPr lang="tr-TR" sz="1300" b="1" dirty="0"/>
        </a:p>
      </dgm:t>
    </dgm:pt>
    <dgm:pt modelId="{45CFFA6B-8180-4844-939F-105776F75DF1}" type="parTrans" cxnId="{29ABCD2A-AEA2-44AA-BAA4-9B632603E92E}">
      <dgm:prSet/>
      <dgm:spPr/>
      <dgm:t>
        <a:bodyPr/>
        <a:lstStyle/>
        <a:p>
          <a:endParaRPr lang="tr-TR"/>
        </a:p>
      </dgm:t>
    </dgm:pt>
    <dgm:pt modelId="{AFEB4643-6141-497F-AC5D-35549F1EFF81}" type="sibTrans" cxnId="{29ABCD2A-AEA2-44AA-BAA4-9B632603E92E}">
      <dgm:prSet/>
      <dgm:spPr/>
      <dgm:t>
        <a:bodyPr/>
        <a:lstStyle/>
        <a:p>
          <a:endParaRPr lang="tr-TR"/>
        </a:p>
      </dgm:t>
    </dgm:pt>
    <dgm:pt modelId="{99741F4F-EE5C-492B-9201-856A077E9451}">
      <dgm:prSet phldrT="[Metin]" custT="1"/>
      <dgm:spPr/>
      <dgm:t>
        <a:bodyPr/>
        <a:lstStyle/>
        <a:p>
          <a:r>
            <a:rPr lang="tr-TR" sz="1800" b="1" dirty="0"/>
            <a:t>3</a:t>
          </a:r>
          <a:endParaRPr lang="tr-TR" sz="1300" b="1" dirty="0"/>
        </a:p>
      </dgm:t>
    </dgm:pt>
    <dgm:pt modelId="{61B0B4E2-8DB8-4C7F-A440-336E7132C73E}" type="parTrans" cxnId="{7E0DD1C4-47CE-40D5-83E0-B0F25667111C}">
      <dgm:prSet/>
      <dgm:spPr/>
      <dgm:t>
        <a:bodyPr/>
        <a:lstStyle/>
        <a:p>
          <a:endParaRPr lang="tr-TR"/>
        </a:p>
      </dgm:t>
    </dgm:pt>
    <dgm:pt modelId="{07575298-D068-44A2-8EF8-2C630E7842FE}" type="sibTrans" cxnId="{7E0DD1C4-47CE-40D5-83E0-B0F25667111C}">
      <dgm:prSet/>
      <dgm:spPr/>
      <dgm:t>
        <a:bodyPr/>
        <a:lstStyle/>
        <a:p>
          <a:endParaRPr lang="tr-TR"/>
        </a:p>
      </dgm:t>
    </dgm:pt>
    <dgm:pt modelId="{08A41CBC-C3B8-4ECD-A0C7-797D6FD4D4F3}">
      <dgm:prSet custT="1"/>
      <dgm:spPr/>
      <dgm:t>
        <a:bodyPr/>
        <a:lstStyle/>
        <a:p>
          <a:r>
            <a:rPr lang="tr-TR" sz="2400" dirty="0"/>
            <a:t>Mantıksal Çerçeve Matrisi</a:t>
          </a:r>
        </a:p>
      </dgm:t>
    </dgm:pt>
    <dgm:pt modelId="{38C4B298-FCAA-45DA-AC3F-E42DB99A4A2F}" type="parTrans" cxnId="{D84E1500-6674-42AE-9364-71B75C4FA486}">
      <dgm:prSet/>
      <dgm:spPr/>
      <dgm:t>
        <a:bodyPr/>
        <a:lstStyle/>
        <a:p>
          <a:endParaRPr lang="tr-TR"/>
        </a:p>
      </dgm:t>
    </dgm:pt>
    <dgm:pt modelId="{0ABA8B2E-87A9-4126-A5AA-4C642E0E865E}" type="sibTrans" cxnId="{D84E1500-6674-42AE-9364-71B75C4FA486}">
      <dgm:prSet/>
      <dgm:spPr/>
      <dgm:t>
        <a:bodyPr/>
        <a:lstStyle/>
        <a:p>
          <a:endParaRPr lang="tr-TR"/>
        </a:p>
      </dgm:t>
    </dgm:pt>
    <dgm:pt modelId="{7ED96020-142B-4250-99D0-DE211C325695}">
      <dgm:prSet custT="1"/>
      <dgm:spPr/>
      <dgm:t>
        <a:bodyPr/>
        <a:lstStyle/>
        <a:p>
          <a:r>
            <a:rPr lang="tr-TR" sz="2300" dirty="0"/>
            <a:t>Süre ve Faaliyet Planlaması</a:t>
          </a:r>
        </a:p>
      </dgm:t>
    </dgm:pt>
    <dgm:pt modelId="{D1670E86-7D56-46C5-A42C-40EAE2EDC13E}" type="parTrans" cxnId="{2BC8A7D2-0B27-4ED8-AFF0-FB7028117071}">
      <dgm:prSet/>
      <dgm:spPr/>
      <dgm:t>
        <a:bodyPr/>
        <a:lstStyle/>
        <a:p>
          <a:endParaRPr lang="tr-TR"/>
        </a:p>
      </dgm:t>
    </dgm:pt>
    <dgm:pt modelId="{0BD35A36-D2CE-4CAA-BEF8-FB69B8C74F90}" type="sibTrans" cxnId="{2BC8A7D2-0B27-4ED8-AFF0-FB7028117071}">
      <dgm:prSet/>
      <dgm:spPr/>
      <dgm:t>
        <a:bodyPr/>
        <a:lstStyle/>
        <a:p>
          <a:endParaRPr lang="tr-TR"/>
        </a:p>
      </dgm:t>
    </dgm:pt>
    <dgm:pt modelId="{E3BBFFB1-090D-444D-A5D1-E4CB793C0D82}">
      <dgm:prSet custT="1"/>
      <dgm:spPr/>
      <dgm:t>
        <a:bodyPr/>
        <a:lstStyle/>
        <a:p>
          <a:r>
            <a:rPr lang="tr-TR" sz="2400" dirty="0"/>
            <a:t>Kaynak Planlaması</a:t>
          </a:r>
        </a:p>
      </dgm:t>
    </dgm:pt>
    <dgm:pt modelId="{546E6681-9461-4D0E-AC21-B9EB38D87C3C}" type="parTrans" cxnId="{F9B3274C-232A-4930-BA72-3E0577AD7AF1}">
      <dgm:prSet/>
      <dgm:spPr/>
      <dgm:t>
        <a:bodyPr/>
        <a:lstStyle/>
        <a:p>
          <a:endParaRPr lang="tr-TR"/>
        </a:p>
      </dgm:t>
    </dgm:pt>
    <dgm:pt modelId="{C558CF3D-0721-48AF-82E1-E0098470D268}" type="sibTrans" cxnId="{F9B3274C-232A-4930-BA72-3E0577AD7AF1}">
      <dgm:prSet/>
      <dgm:spPr/>
      <dgm:t>
        <a:bodyPr/>
        <a:lstStyle/>
        <a:p>
          <a:endParaRPr lang="tr-TR"/>
        </a:p>
      </dgm:t>
    </dgm:pt>
    <dgm:pt modelId="{7D9DD31A-6B22-4E19-9E01-E9197CA07E79}" type="pres">
      <dgm:prSet presAssocID="{4AA02C40-D808-470D-9E0E-37574C606D1F}" presName="linearFlow" presStyleCnt="0">
        <dgm:presLayoutVars>
          <dgm:dir/>
          <dgm:animLvl val="lvl"/>
          <dgm:resizeHandles val="exact"/>
        </dgm:presLayoutVars>
      </dgm:prSet>
      <dgm:spPr/>
      <dgm:t>
        <a:bodyPr/>
        <a:lstStyle/>
        <a:p>
          <a:endParaRPr lang="tr-TR"/>
        </a:p>
      </dgm:t>
    </dgm:pt>
    <dgm:pt modelId="{4CCA96E6-F3FB-4F0C-80A5-E855C1FA8629}" type="pres">
      <dgm:prSet presAssocID="{F935409B-BC9D-4E62-B06F-D7C8BA8D4BC8}" presName="composite" presStyleCnt="0"/>
      <dgm:spPr/>
    </dgm:pt>
    <dgm:pt modelId="{ECBEDF60-F06F-4A4D-8C86-26EC5214F17E}" type="pres">
      <dgm:prSet presAssocID="{F935409B-BC9D-4E62-B06F-D7C8BA8D4BC8}" presName="parentText" presStyleLbl="alignNode1" presStyleIdx="0" presStyleCnt="3">
        <dgm:presLayoutVars>
          <dgm:chMax val="1"/>
          <dgm:bulletEnabled val="1"/>
        </dgm:presLayoutVars>
      </dgm:prSet>
      <dgm:spPr/>
      <dgm:t>
        <a:bodyPr/>
        <a:lstStyle/>
        <a:p>
          <a:endParaRPr lang="tr-TR"/>
        </a:p>
      </dgm:t>
    </dgm:pt>
    <dgm:pt modelId="{F8CDE07D-9B8F-4F1C-B7B9-98DB1FB5BB67}" type="pres">
      <dgm:prSet presAssocID="{F935409B-BC9D-4E62-B06F-D7C8BA8D4BC8}" presName="descendantText" presStyleLbl="alignAcc1" presStyleIdx="0" presStyleCnt="3">
        <dgm:presLayoutVars>
          <dgm:bulletEnabled val="1"/>
        </dgm:presLayoutVars>
      </dgm:prSet>
      <dgm:spPr/>
      <dgm:t>
        <a:bodyPr/>
        <a:lstStyle/>
        <a:p>
          <a:endParaRPr lang="tr-TR"/>
        </a:p>
      </dgm:t>
    </dgm:pt>
    <dgm:pt modelId="{C55D9741-2CA7-45BC-BCCA-E58E69F0048C}" type="pres">
      <dgm:prSet presAssocID="{40599A0D-994C-4103-9162-2A686524A055}" presName="sp" presStyleCnt="0"/>
      <dgm:spPr/>
    </dgm:pt>
    <dgm:pt modelId="{78045675-3A24-41AA-91F8-2FFEA98D76F6}" type="pres">
      <dgm:prSet presAssocID="{EFE270D5-EB47-442F-A572-39EA41A05C5E}" presName="composite" presStyleCnt="0"/>
      <dgm:spPr/>
    </dgm:pt>
    <dgm:pt modelId="{3F3DF29B-1795-4C3D-930D-3C8AD7DCB765}" type="pres">
      <dgm:prSet presAssocID="{EFE270D5-EB47-442F-A572-39EA41A05C5E}" presName="parentText" presStyleLbl="alignNode1" presStyleIdx="1" presStyleCnt="3">
        <dgm:presLayoutVars>
          <dgm:chMax val="1"/>
          <dgm:bulletEnabled val="1"/>
        </dgm:presLayoutVars>
      </dgm:prSet>
      <dgm:spPr/>
      <dgm:t>
        <a:bodyPr/>
        <a:lstStyle/>
        <a:p>
          <a:endParaRPr lang="tr-TR"/>
        </a:p>
      </dgm:t>
    </dgm:pt>
    <dgm:pt modelId="{B54435E8-F3B9-495A-A609-EF19DB6CB36B}" type="pres">
      <dgm:prSet presAssocID="{EFE270D5-EB47-442F-A572-39EA41A05C5E}" presName="descendantText" presStyleLbl="alignAcc1" presStyleIdx="1" presStyleCnt="3">
        <dgm:presLayoutVars>
          <dgm:bulletEnabled val="1"/>
        </dgm:presLayoutVars>
      </dgm:prSet>
      <dgm:spPr/>
      <dgm:t>
        <a:bodyPr/>
        <a:lstStyle/>
        <a:p>
          <a:endParaRPr lang="tr-TR"/>
        </a:p>
      </dgm:t>
    </dgm:pt>
    <dgm:pt modelId="{9FE7CC8D-78B9-43AB-A446-FEAC253CFBDF}" type="pres">
      <dgm:prSet presAssocID="{AFEB4643-6141-497F-AC5D-35549F1EFF81}" presName="sp" presStyleCnt="0"/>
      <dgm:spPr/>
    </dgm:pt>
    <dgm:pt modelId="{5749296A-DD05-46D2-8308-2A1F5131C721}" type="pres">
      <dgm:prSet presAssocID="{99741F4F-EE5C-492B-9201-856A077E9451}" presName="composite" presStyleCnt="0"/>
      <dgm:spPr/>
    </dgm:pt>
    <dgm:pt modelId="{C7CCD9D2-777A-4405-B4CE-05D14C65FE8D}" type="pres">
      <dgm:prSet presAssocID="{99741F4F-EE5C-492B-9201-856A077E9451}" presName="parentText" presStyleLbl="alignNode1" presStyleIdx="2" presStyleCnt="3">
        <dgm:presLayoutVars>
          <dgm:chMax val="1"/>
          <dgm:bulletEnabled val="1"/>
        </dgm:presLayoutVars>
      </dgm:prSet>
      <dgm:spPr/>
      <dgm:t>
        <a:bodyPr/>
        <a:lstStyle/>
        <a:p>
          <a:endParaRPr lang="tr-TR"/>
        </a:p>
      </dgm:t>
    </dgm:pt>
    <dgm:pt modelId="{E1060679-E696-4F30-A93F-BDECA7D48FFD}" type="pres">
      <dgm:prSet presAssocID="{99741F4F-EE5C-492B-9201-856A077E9451}" presName="descendantText" presStyleLbl="alignAcc1" presStyleIdx="2" presStyleCnt="3">
        <dgm:presLayoutVars>
          <dgm:bulletEnabled val="1"/>
        </dgm:presLayoutVars>
      </dgm:prSet>
      <dgm:spPr/>
      <dgm:t>
        <a:bodyPr/>
        <a:lstStyle/>
        <a:p>
          <a:endParaRPr lang="tr-TR"/>
        </a:p>
      </dgm:t>
    </dgm:pt>
  </dgm:ptLst>
  <dgm:cxnLst>
    <dgm:cxn modelId="{D84E1500-6674-42AE-9364-71B75C4FA486}" srcId="{F935409B-BC9D-4E62-B06F-D7C8BA8D4BC8}" destId="{08A41CBC-C3B8-4ECD-A0C7-797D6FD4D4F3}" srcOrd="0" destOrd="0" parTransId="{38C4B298-FCAA-45DA-AC3F-E42DB99A4A2F}" sibTransId="{0ABA8B2E-87A9-4126-A5AA-4C642E0E865E}"/>
    <dgm:cxn modelId="{AFCD0FBA-42F4-43BE-945A-8E09136723E5}" type="presOf" srcId="{99741F4F-EE5C-492B-9201-856A077E9451}" destId="{C7CCD9D2-777A-4405-B4CE-05D14C65FE8D}" srcOrd="0" destOrd="0" presId="urn:microsoft.com/office/officeart/2005/8/layout/chevron2"/>
    <dgm:cxn modelId="{EB73FD29-0FB3-4948-9841-3D0A9963026D}" srcId="{4AA02C40-D808-470D-9E0E-37574C606D1F}" destId="{F935409B-BC9D-4E62-B06F-D7C8BA8D4BC8}" srcOrd="0" destOrd="0" parTransId="{4D1377C9-F178-4FCF-ADC1-A0BEA90FE3A5}" sibTransId="{40599A0D-994C-4103-9162-2A686524A055}"/>
    <dgm:cxn modelId="{CC71C67D-8BD4-4136-B880-E72484E3347A}" type="presOf" srcId="{E3BBFFB1-090D-444D-A5D1-E4CB793C0D82}" destId="{E1060679-E696-4F30-A93F-BDECA7D48FFD}" srcOrd="0" destOrd="0" presId="urn:microsoft.com/office/officeart/2005/8/layout/chevron2"/>
    <dgm:cxn modelId="{F9B3274C-232A-4930-BA72-3E0577AD7AF1}" srcId="{99741F4F-EE5C-492B-9201-856A077E9451}" destId="{E3BBFFB1-090D-444D-A5D1-E4CB793C0D82}" srcOrd="0" destOrd="0" parTransId="{546E6681-9461-4D0E-AC21-B9EB38D87C3C}" sibTransId="{C558CF3D-0721-48AF-82E1-E0098470D268}"/>
    <dgm:cxn modelId="{4FF9B995-6C18-441F-AC4E-97A3141064E4}" type="presOf" srcId="{EFE270D5-EB47-442F-A572-39EA41A05C5E}" destId="{3F3DF29B-1795-4C3D-930D-3C8AD7DCB765}" srcOrd="0" destOrd="0" presId="urn:microsoft.com/office/officeart/2005/8/layout/chevron2"/>
    <dgm:cxn modelId="{A0310F63-3FC1-43E1-84F3-D7CD9E7AC51E}" type="presOf" srcId="{7ED96020-142B-4250-99D0-DE211C325695}" destId="{B54435E8-F3B9-495A-A609-EF19DB6CB36B}" srcOrd="0" destOrd="0" presId="urn:microsoft.com/office/officeart/2005/8/layout/chevron2"/>
    <dgm:cxn modelId="{2BF3E138-3A04-4BC8-9D7D-4F034B2193A6}" type="presOf" srcId="{4AA02C40-D808-470D-9E0E-37574C606D1F}" destId="{7D9DD31A-6B22-4E19-9E01-E9197CA07E79}" srcOrd="0" destOrd="0" presId="urn:microsoft.com/office/officeart/2005/8/layout/chevron2"/>
    <dgm:cxn modelId="{3F1BBA3B-16E5-4BF3-B70B-E0636B6E7089}" type="presOf" srcId="{08A41CBC-C3B8-4ECD-A0C7-797D6FD4D4F3}" destId="{F8CDE07D-9B8F-4F1C-B7B9-98DB1FB5BB67}" srcOrd="0" destOrd="0" presId="urn:microsoft.com/office/officeart/2005/8/layout/chevron2"/>
    <dgm:cxn modelId="{7E0DD1C4-47CE-40D5-83E0-B0F25667111C}" srcId="{4AA02C40-D808-470D-9E0E-37574C606D1F}" destId="{99741F4F-EE5C-492B-9201-856A077E9451}" srcOrd="2" destOrd="0" parTransId="{61B0B4E2-8DB8-4C7F-A440-336E7132C73E}" sibTransId="{07575298-D068-44A2-8EF8-2C630E7842FE}"/>
    <dgm:cxn modelId="{2BC8A7D2-0B27-4ED8-AFF0-FB7028117071}" srcId="{EFE270D5-EB47-442F-A572-39EA41A05C5E}" destId="{7ED96020-142B-4250-99D0-DE211C325695}" srcOrd="0" destOrd="0" parTransId="{D1670E86-7D56-46C5-A42C-40EAE2EDC13E}" sibTransId="{0BD35A36-D2CE-4CAA-BEF8-FB69B8C74F90}"/>
    <dgm:cxn modelId="{29ABCD2A-AEA2-44AA-BAA4-9B632603E92E}" srcId="{4AA02C40-D808-470D-9E0E-37574C606D1F}" destId="{EFE270D5-EB47-442F-A572-39EA41A05C5E}" srcOrd="1" destOrd="0" parTransId="{45CFFA6B-8180-4844-939F-105776F75DF1}" sibTransId="{AFEB4643-6141-497F-AC5D-35549F1EFF81}"/>
    <dgm:cxn modelId="{9A12D9FB-E777-4F31-BD31-3617DB1A1F9C}" type="presOf" srcId="{F935409B-BC9D-4E62-B06F-D7C8BA8D4BC8}" destId="{ECBEDF60-F06F-4A4D-8C86-26EC5214F17E}" srcOrd="0" destOrd="0" presId="urn:microsoft.com/office/officeart/2005/8/layout/chevron2"/>
    <dgm:cxn modelId="{2A6561CB-29F2-4CAE-A0EA-EC38ABAC82DA}" type="presParOf" srcId="{7D9DD31A-6B22-4E19-9E01-E9197CA07E79}" destId="{4CCA96E6-F3FB-4F0C-80A5-E855C1FA8629}" srcOrd="0" destOrd="0" presId="urn:microsoft.com/office/officeart/2005/8/layout/chevron2"/>
    <dgm:cxn modelId="{C5C8B3D3-E4AD-4217-8B37-B728CF0EC3A7}" type="presParOf" srcId="{4CCA96E6-F3FB-4F0C-80A5-E855C1FA8629}" destId="{ECBEDF60-F06F-4A4D-8C86-26EC5214F17E}" srcOrd="0" destOrd="0" presId="urn:microsoft.com/office/officeart/2005/8/layout/chevron2"/>
    <dgm:cxn modelId="{972758F2-0C6B-4B5C-82BA-E007E2F1F6C9}" type="presParOf" srcId="{4CCA96E6-F3FB-4F0C-80A5-E855C1FA8629}" destId="{F8CDE07D-9B8F-4F1C-B7B9-98DB1FB5BB67}" srcOrd="1" destOrd="0" presId="urn:microsoft.com/office/officeart/2005/8/layout/chevron2"/>
    <dgm:cxn modelId="{171A89F6-1558-4A8E-95E7-CCB710346A49}" type="presParOf" srcId="{7D9DD31A-6B22-4E19-9E01-E9197CA07E79}" destId="{C55D9741-2CA7-45BC-BCCA-E58E69F0048C}" srcOrd="1" destOrd="0" presId="urn:microsoft.com/office/officeart/2005/8/layout/chevron2"/>
    <dgm:cxn modelId="{A8ACBE25-38E1-4BB5-BF7F-21A0EB04ABF8}" type="presParOf" srcId="{7D9DD31A-6B22-4E19-9E01-E9197CA07E79}" destId="{78045675-3A24-41AA-91F8-2FFEA98D76F6}" srcOrd="2" destOrd="0" presId="urn:microsoft.com/office/officeart/2005/8/layout/chevron2"/>
    <dgm:cxn modelId="{C7EF26E2-2682-4993-9766-F9C31F109C4B}" type="presParOf" srcId="{78045675-3A24-41AA-91F8-2FFEA98D76F6}" destId="{3F3DF29B-1795-4C3D-930D-3C8AD7DCB765}" srcOrd="0" destOrd="0" presId="urn:microsoft.com/office/officeart/2005/8/layout/chevron2"/>
    <dgm:cxn modelId="{4A42780F-D278-4F4B-B437-C19A3ABBBC5A}" type="presParOf" srcId="{78045675-3A24-41AA-91F8-2FFEA98D76F6}" destId="{B54435E8-F3B9-495A-A609-EF19DB6CB36B}" srcOrd="1" destOrd="0" presId="urn:microsoft.com/office/officeart/2005/8/layout/chevron2"/>
    <dgm:cxn modelId="{5756AC09-A3B4-427D-A15B-55254BB5553E}" type="presParOf" srcId="{7D9DD31A-6B22-4E19-9E01-E9197CA07E79}" destId="{9FE7CC8D-78B9-43AB-A446-FEAC253CFBDF}" srcOrd="3" destOrd="0" presId="urn:microsoft.com/office/officeart/2005/8/layout/chevron2"/>
    <dgm:cxn modelId="{2587A9B5-9C68-44F3-8593-68A1C50ADF03}" type="presParOf" srcId="{7D9DD31A-6B22-4E19-9E01-E9197CA07E79}" destId="{5749296A-DD05-46D2-8308-2A1F5131C721}" srcOrd="4" destOrd="0" presId="urn:microsoft.com/office/officeart/2005/8/layout/chevron2"/>
    <dgm:cxn modelId="{3786C400-B252-4481-B69D-F3A50F54819C}" type="presParOf" srcId="{5749296A-DD05-46D2-8308-2A1F5131C721}" destId="{C7CCD9D2-777A-4405-B4CE-05D14C65FE8D}" srcOrd="0" destOrd="0" presId="urn:microsoft.com/office/officeart/2005/8/layout/chevron2"/>
    <dgm:cxn modelId="{69E08A44-D7A2-4E82-B705-0503DEF1ADE5}" type="presParOf" srcId="{5749296A-DD05-46D2-8308-2A1F5131C721}" destId="{E1060679-E696-4F30-A93F-BDECA7D48FFD}" srcOrd="1" destOrd="0" presId="urn:microsoft.com/office/officeart/2005/8/layout/chevron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8B31DA-E57F-43CF-8154-BE4EA1ED1C23}" type="doc">
      <dgm:prSet loTypeId="urn:microsoft.com/office/officeart/2005/8/layout/vList2" loCatId="list" qsTypeId="urn:microsoft.com/office/officeart/2005/8/quickstyle/3d1" qsCatId="3D" csTypeId="urn:microsoft.com/office/officeart/2005/8/colors/colorful1#2" csCatId="colorful" phldr="1"/>
      <dgm:spPr/>
      <dgm:t>
        <a:bodyPr/>
        <a:lstStyle/>
        <a:p>
          <a:endParaRPr lang="tr-TR"/>
        </a:p>
      </dgm:t>
    </dgm:pt>
    <dgm:pt modelId="{4D0436ED-AD71-4B10-B541-6045ADE16DAA}">
      <dgm:prSet phldrT="[Metin]" custT="1"/>
      <dgm:spPr/>
      <dgm:t>
        <a:bodyPr/>
        <a:lstStyle/>
        <a:p>
          <a:r>
            <a:rPr lang="tr-TR" sz="2000" b="1" dirty="0"/>
            <a:t>Mevcut durum analizi, sahanın fotoğrafını çekmektir.</a:t>
          </a:r>
        </a:p>
      </dgm:t>
    </dgm:pt>
    <dgm:pt modelId="{62CB14A3-BF53-4B78-8585-43D0C17C2D26}" type="parTrans" cxnId="{07E84A2E-EBA3-4AFC-BED2-3EBA02413A5F}">
      <dgm:prSet/>
      <dgm:spPr/>
      <dgm:t>
        <a:bodyPr/>
        <a:lstStyle/>
        <a:p>
          <a:endParaRPr lang="tr-TR"/>
        </a:p>
      </dgm:t>
    </dgm:pt>
    <dgm:pt modelId="{67C6A022-2347-4848-AD27-EE0F1DB30990}" type="sibTrans" cxnId="{07E84A2E-EBA3-4AFC-BED2-3EBA02413A5F}">
      <dgm:prSet/>
      <dgm:spPr/>
      <dgm:t>
        <a:bodyPr/>
        <a:lstStyle/>
        <a:p>
          <a:endParaRPr lang="tr-TR"/>
        </a:p>
      </dgm:t>
    </dgm:pt>
    <dgm:pt modelId="{F7B782D2-6D00-42A9-9984-DD911534C92D}" type="pres">
      <dgm:prSet presAssocID="{628B31DA-E57F-43CF-8154-BE4EA1ED1C23}" presName="linear" presStyleCnt="0">
        <dgm:presLayoutVars>
          <dgm:animLvl val="lvl"/>
          <dgm:resizeHandles val="exact"/>
        </dgm:presLayoutVars>
      </dgm:prSet>
      <dgm:spPr/>
      <dgm:t>
        <a:bodyPr/>
        <a:lstStyle/>
        <a:p>
          <a:endParaRPr lang="tr-TR"/>
        </a:p>
      </dgm:t>
    </dgm:pt>
    <dgm:pt modelId="{303F1B0E-C289-43FD-B45A-B11A76C81611}" type="pres">
      <dgm:prSet presAssocID="{4D0436ED-AD71-4B10-B541-6045ADE16DAA}" presName="parentText" presStyleLbl="node1" presStyleIdx="0" presStyleCnt="1" custScaleX="94967" custScaleY="65699" custLinFactNeighborX="-10294" custLinFactNeighborY="-34759">
        <dgm:presLayoutVars>
          <dgm:chMax val="0"/>
          <dgm:bulletEnabled val="1"/>
        </dgm:presLayoutVars>
      </dgm:prSet>
      <dgm:spPr/>
      <dgm:t>
        <a:bodyPr/>
        <a:lstStyle/>
        <a:p>
          <a:endParaRPr lang="tr-TR"/>
        </a:p>
      </dgm:t>
    </dgm:pt>
  </dgm:ptLst>
  <dgm:cxnLst>
    <dgm:cxn modelId="{07E84A2E-EBA3-4AFC-BED2-3EBA02413A5F}" srcId="{628B31DA-E57F-43CF-8154-BE4EA1ED1C23}" destId="{4D0436ED-AD71-4B10-B541-6045ADE16DAA}" srcOrd="0" destOrd="0" parTransId="{62CB14A3-BF53-4B78-8585-43D0C17C2D26}" sibTransId="{67C6A022-2347-4848-AD27-EE0F1DB30990}"/>
    <dgm:cxn modelId="{BC402D14-3DDD-43B8-941A-829542C3EB39}" type="presOf" srcId="{628B31DA-E57F-43CF-8154-BE4EA1ED1C23}" destId="{F7B782D2-6D00-42A9-9984-DD911534C92D}" srcOrd="0" destOrd="0" presId="urn:microsoft.com/office/officeart/2005/8/layout/vList2"/>
    <dgm:cxn modelId="{C627F75C-F922-48C1-BE7C-99D46B93B766}" type="presOf" srcId="{4D0436ED-AD71-4B10-B541-6045ADE16DAA}" destId="{303F1B0E-C289-43FD-B45A-B11A76C81611}" srcOrd="0" destOrd="0" presId="urn:microsoft.com/office/officeart/2005/8/layout/vList2"/>
    <dgm:cxn modelId="{E5D5F5D8-BA67-4E2A-AB69-D9EBB75DD3A2}" type="presParOf" srcId="{F7B782D2-6D00-42A9-9984-DD911534C92D}" destId="{303F1B0E-C289-43FD-B45A-B11A76C816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F87519-9E88-47B2-BCF9-B8A40C5AD55C}"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tr-TR"/>
        </a:p>
      </dgm:t>
    </dgm:pt>
    <dgm:pt modelId="{AA3AC5A0-3DD8-4586-8645-35C291EAC081}" type="pres">
      <dgm:prSet presAssocID="{C4F87519-9E88-47B2-BCF9-B8A40C5AD55C}" presName="linear" presStyleCnt="0">
        <dgm:presLayoutVars>
          <dgm:animLvl val="lvl"/>
          <dgm:resizeHandles val="exact"/>
        </dgm:presLayoutVars>
      </dgm:prSet>
      <dgm:spPr/>
      <dgm:t>
        <a:bodyPr/>
        <a:lstStyle/>
        <a:p>
          <a:endParaRPr lang="tr-TR"/>
        </a:p>
      </dgm:t>
    </dgm:pt>
  </dgm:ptLst>
  <dgm:cxnLst>
    <dgm:cxn modelId="{909E9974-A06F-4D67-B44F-0FA3A7971BCD}" type="presOf" srcId="{C4F87519-9E88-47B2-BCF9-B8A40C5AD55C}" destId="{AA3AC5A0-3DD8-4586-8645-35C291EAC08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900D1D-9E16-4D05-9B3E-E4FD15243499}" type="doc">
      <dgm:prSet loTypeId="urn:microsoft.com/office/officeart/2005/8/layout/chevron2" loCatId="list" qsTypeId="urn:microsoft.com/office/officeart/2005/8/quickstyle/3d1" qsCatId="3D" csTypeId="urn:microsoft.com/office/officeart/2005/8/colors/accent2_2" csCatId="accent2" phldr="1"/>
      <dgm:spPr/>
      <dgm:t>
        <a:bodyPr/>
        <a:lstStyle/>
        <a:p>
          <a:endParaRPr lang="tr-TR"/>
        </a:p>
      </dgm:t>
    </dgm:pt>
    <dgm:pt modelId="{36D6C9F1-424F-4852-8511-6EBA93BC13E6}">
      <dgm:prSet phldrT="[Metin]" custT="1"/>
      <dgm:spPr/>
      <dgm:t>
        <a:bodyPr/>
        <a:lstStyle/>
        <a:p>
          <a:r>
            <a:rPr lang="tr-TR" sz="1500" dirty="0"/>
            <a:t> </a:t>
          </a:r>
          <a:r>
            <a:rPr lang="tr-TR" sz="1800" b="1" dirty="0"/>
            <a:t>2</a:t>
          </a:r>
          <a:endParaRPr lang="tr-TR" sz="1500" b="1" dirty="0"/>
        </a:p>
      </dgm:t>
    </dgm:pt>
    <dgm:pt modelId="{B49B49BD-4CF8-4B85-9742-E4BC196E47B5}" type="parTrans" cxnId="{446FAE5D-3C1F-4935-A374-4EE1BB68E1D1}">
      <dgm:prSet/>
      <dgm:spPr/>
      <dgm:t>
        <a:bodyPr/>
        <a:lstStyle/>
        <a:p>
          <a:endParaRPr lang="tr-TR"/>
        </a:p>
      </dgm:t>
    </dgm:pt>
    <dgm:pt modelId="{035C4B07-7E40-40A7-A5FF-7E5AA9F23BFC}" type="sibTrans" cxnId="{446FAE5D-3C1F-4935-A374-4EE1BB68E1D1}">
      <dgm:prSet/>
      <dgm:spPr/>
      <dgm:t>
        <a:bodyPr/>
        <a:lstStyle/>
        <a:p>
          <a:endParaRPr lang="tr-TR"/>
        </a:p>
      </dgm:t>
    </dgm:pt>
    <dgm:pt modelId="{AB684580-8E7A-4E8C-B164-E939DE53B230}">
      <dgm:prSet custT="1"/>
      <dgm:spPr/>
      <dgm:t>
        <a:bodyPr/>
        <a:lstStyle/>
        <a:p>
          <a:r>
            <a:rPr lang="tr-TR" sz="2400" dirty="0"/>
            <a:t>Paydaş Analizi</a:t>
          </a:r>
        </a:p>
      </dgm:t>
    </dgm:pt>
    <dgm:pt modelId="{10AA119E-1E4F-4632-B90C-CC34A0B293A2}" type="parTrans" cxnId="{46E5586B-D5EE-4A82-98F7-9E4DA70AB4CE}">
      <dgm:prSet/>
      <dgm:spPr/>
      <dgm:t>
        <a:bodyPr/>
        <a:lstStyle/>
        <a:p>
          <a:endParaRPr lang="tr-TR"/>
        </a:p>
      </dgm:t>
    </dgm:pt>
    <dgm:pt modelId="{3B7AED17-8754-4DFE-9340-96D4A49D1CB9}" type="sibTrans" cxnId="{46E5586B-D5EE-4A82-98F7-9E4DA70AB4CE}">
      <dgm:prSet/>
      <dgm:spPr/>
      <dgm:t>
        <a:bodyPr/>
        <a:lstStyle/>
        <a:p>
          <a:endParaRPr lang="tr-TR"/>
        </a:p>
      </dgm:t>
    </dgm:pt>
    <dgm:pt modelId="{D71AD3F1-82A8-4F85-8892-DE300192DAA6}" type="pres">
      <dgm:prSet presAssocID="{58900D1D-9E16-4D05-9B3E-E4FD15243499}" presName="linearFlow" presStyleCnt="0">
        <dgm:presLayoutVars>
          <dgm:dir/>
          <dgm:animLvl val="lvl"/>
          <dgm:resizeHandles val="exact"/>
        </dgm:presLayoutVars>
      </dgm:prSet>
      <dgm:spPr/>
      <dgm:t>
        <a:bodyPr/>
        <a:lstStyle/>
        <a:p>
          <a:endParaRPr lang="tr-TR"/>
        </a:p>
      </dgm:t>
    </dgm:pt>
    <dgm:pt modelId="{41B68A77-A605-4DC6-BE64-3E738929D562}" type="pres">
      <dgm:prSet presAssocID="{36D6C9F1-424F-4852-8511-6EBA93BC13E6}" presName="composite" presStyleCnt="0"/>
      <dgm:spPr/>
    </dgm:pt>
    <dgm:pt modelId="{B945E337-1542-4F00-B95E-7CA3F20455E9}" type="pres">
      <dgm:prSet presAssocID="{36D6C9F1-424F-4852-8511-6EBA93BC13E6}" presName="parentText" presStyleLbl="alignNode1" presStyleIdx="0" presStyleCnt="1">
        <dgm:presLayoutVars>
          <dgm:chMax val="1"/>
          <dgm:bulletEnabled val="1"/>
        </dgm:presLayoutVars>
      </dgm:prSet>
      <dgm:spPr/>
      <dgm:t>
        <a:bodyPr/>
        <a:lstStyle/>
        <a:p>
          <a:endParaRPr lang="tr-TR"/>
        </a:p>
      </dgm:t>
    </dgm:pt>
    <dgm:pt modelId="{8F2C8BD2-6270-4C61-B9D8-FBB41CBA9838}" type="pres">
      <dgm:prSet presAssocID="{36D6C9F1-424F-4852-8511-6EBA93BC13E6}" presName="descendantText" presStyleLbl="alignAcc1" presStyleIdx="0" presStyleCnt="1">
        <dgm:presLayoutVars>
          <dgm:bulletEnabled val="1"/>
        </dgm:presLayoutVars>
      </dgm:prSet>
      <dgm:spPr/>
      <dgm:t>
        <a:bodyPr/>
        <a:lstStyle/>
        <a:p>
          <a:endParaRPr lang="tr-TR"/>
        </a:p>
      </dgm:t>
    </dgm:pt>
  </dgm:ptLst>
  <dgm:cxnLst>
    <dgm:cxn modelId="{46E5586B-D5EE-4A82-98F7-9E4DA70AB4CE}" srcId="{36D6C9F1-424F-4852-8511-6EBA93BC13E6}" destId="{AB684580-8E7A-4E8C-B164-E939DE53B230}" srcOrd="0" destOrd="0" parTransId="{10AA119E-1E4F-4632-B90C-CC34A0B293A2}" sibTransId="{3B7AED17-8754-4DFE-9340-96D4A49D1CB9}"/>
    <dgm:cxn modelId="{4076F87A-139D-4CD4-9E0F-0F3FEFCCF85E}" type="presOf" srcId="{58900D1D-9E16-4D05-9B3E-E4FD15243499}" destId="{D71AD3F1-82A8-4F85-8892-DE300192DAA6}" srcOrd="0" destOrd="0" presId="urn:microsoft.com/office/officeart/2005/8/layout/chevron2"/>
    <dgm:cxn modelId="{446FAE5D-3C1F-4935-A374-4EE1BB68E1D1}" srcId="{58900D1D-9E16-4D05-9B3E-E4FD15243499}" destId="{36D6C9F1-424F-4852-8511-6EBA93BC13E6}" srcOrd="0" destOrd="0" parTransId="{B49B49BD-4CF8-4B85-9742-E4BC196E47B5}" sibTransId="{035C4B07-7E40-40A7-A5FF-7E5AA9F23BFC}"/>
    <dgm:cxn modelId="{5940EEC7-8694-4122-A1C9-BC826F48B078}" type="presOf" srcId="{36D6C9F1-424F-4852-8511-6EBA93BC13E6}" destId="{B945E337-1542-4F00-B95E-7CA3F20455E9}" srcOrd="0" destOrd="0" presId="urn:microsoft.com/office/officeart/2005/8/layout/chevron2"/>
    <dgm:cxn modelId="{DBE17046-57B0-4761-86D2-D17757D81AA1}" type="presOf" srcId="{AB684580-8E7A-4E8C-B164-E939DE53B230}" destId="{8F2C8BD2-6270-4C61-B9D8-FBB41CBA9838}" srcOrd="0" destOrd="0" presId="urn:microsoft.com/office/officeart/2005/8/layout/chevron2"/>
    <dgm:cxn modelId="{BFEE010E-8D51-41B0-8C9D-A61F2E9DEB6F}" type="presParOf" srcId="{D71AD3F1-82A8-4F85-8892-DE300192DAA6}" destId="{41B68A77-A605-4DC6-BE64-3E738929D562}" srcOrd="0" destOrd="0" presId="urn:microsoft.com/office/officeart/2005/8/layout/chevron2"/>
    <dgm:cxn modelId="{91A9A502-3990-4C03-A580-1893CD0E48B2}" type="presParOf" srcId="{41B68A77-A605-4DC6-BE64-3E738929D562}" destId="{B945E337-1542-4F00-B95E-7CA3F20455E9}" srcOrd="0" destOrd="0" presId="urn:microsoft.com/office/officeart/2005/8/layout/chevron2"/>
    <dgm:cxn modelId="{69A10FFF-BA61-4879-87FC-2AF5122664FC}" type="presParOf" srcId="{41B68A77-A605-4DC6-BE64-3E738929D562}" destId="{8F2C8BD2-6270-4C61-B9D8-FBB41CBA9838}"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F87519-9E88-47B2-BCF9-B8A40C5AD55C}"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tr-TR"/>
        </a:p>
      </dgm:t>
    </dgm:pt>
    <dgm:pt modelId="{AA3AC5A0-3DD8-4586-8645-35C291EAC081}" type="pres">
      <dgm:prSet presAssocID="{C4F87519-9E88-47B2-BCF9-B8A40C5AD55C}" presName="linear" presStyleCnt="0">
        <dgm:presLayoutVars>
          <dgm:animLvl val="lvl"/>
          <dgm:resizeHandles val="exact"/>
        </dgm:presLayoutVars>
      </dgm:prSet>
      <dgm:spPr/>
      <dgm:t>
        <a:bodyPr/>
        <a:lstStyle/>
        <a:p>
          <a:endParaRPr lang="tr-TR"/>
        </a:p>
      </dgm:t>
    </dgm:pt>
  </dgm:ptLst>
  <dgm:cxnLst>
    <dgm:cxn modelId="{A4AAF7DB-A825-4E46-B3E4-74128151DB5F}" type="presOf" srcId="{C4F87519-9E88-47B2-BCF9-B8A40C5AD55C}" destId="{AA3AC5A0-3DD8-4586-8645-35C291EAC08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D06DE2-50F9-4EAA-A312-541BDC624A58}" type="doc">
      <dgm:prSet loTypeId="urn:microsoft.com/office/officeart/2005/8/layout/hierarchy1" loCatId="hierarchy" qsTypeId="urn:microsoft.com/office/officeart/2005/8/quickstyle/simple4" qsCatId="simple" csTypeId="urn:microsoft.com/office/officeart/2005/8/colors/colorful5" csCatId="colorful" phldr="1"/>
      <dgm:spPr/>
      <dgm:t>
        <a:bodyPr/>
        <a:lstStyle/>
        <a:p>
          <a:endParaRPr lang="tr-TR"/>
        </a:p>
      </dgm:t>
    </dgm:pt>
    <dgm:pt modelId="{52A6FAEA-F19E-4685-ADE9-87AC9A9D1845}">
      <dgm:prSet phldrT="[Metin]"/>
      <dgm:spPr/>
      <dgm:t>
        <a:bodyPr/>
        <a:lstStyle/>
        <a:p>
          <a:r>
            <a:rPr lang="tr-TR" dirty="0">
              <a:latin typeface="Comic Sans MS" pitchFamily="66" charset="0"/>
            </a:rPr>
            <a:t>Paydaşlar</a:t>
          </a:r>
        </a:p>
      </dgm:t>
    </dgm:pt>
    <dgm:pt modelId="{52DB17D6-DE9E-4DAA-B441-0DE320BDDEC2}" type="parTrans" cxnId="{FC4EB099-1078-47DE-A9BE-83C21065898F}">
      <dgm:prSet/>
      <dgm:spPr/>
      <dgm:t>
        <a:bodyPr/>
        <a:lstStyle/>
        <a:p>
          <a:endParaRPr lang="tr-TR"/>
        </a:p>
      </dgm:t>
    </dgm:pt>
    <dgm:pt modelId="{A00048D2-F88A-47BA-8951-78187D0C972F}" type="sibTrans" cxnId="{FC4EB099-1078-47DE-A9BE-83C21065898F}">
      <dgm:prSet/>
      <dgm:spPr/>
      <dgm:t>
        <a:bodyPr/>
        <a:lstStyle/>
        <a:p>
          <a:endParaRPr lang="tr-TR"/>
        </a:p>
      </dgm:t>
    </dgm:pt>
    <dgm:pt modelId="{7AD0385D-F466-40B9-9B29-9DDE5438D2F8}">
      <dgm:prSet phldrT="[Metin]"/>
      <dgm:spPr/>
      <dgm:t>
        <a:bodyPr/>
        <a:lstStyle/>
        <a:p>
          <a:r>
            <a:rPr lang="tr-TR" dirty="0">
              <a:latin typeface="Comic Sans MS" pitchFamily="66" charset="0"/>
            </a:rPr>
            <a:t>Projeden Olumlu Etkilenenler</a:t>
          </a:r>
        </a:p>
      </dgm:t>
    </dgm:pt>
    <dgm:pt modelId="{6F0C6B25-DDC1-49FF-B62E-F70488AC5950}" type="parTrans" cxnId="{A82F4C69-80BD-4B6B-A3B2-E06973F8B9CF}">
      <dgm:prSet/>
      <dgm:spPr/>
      <dgm:t>
        <a:bodyPr/>
        <a:lstStyle/>
        <a:p>
          <a:endParaRPr lang="tr-TR"/>
        </a:p>
      </dgm:t>
    </dgm:pt>
    <dgm:pt modelId="{24136F98-0A1F-4309-ACB2-6C57318D22EC}" type="sibTrans" cxnId="{A82F4C69-80BD-4B6B-A3B2-E06973F8B9CF}">
      <dgm:prSet/>
      <dgm:spPr/>
      <dgm:t>
        <a:bodyPr/>
        <a:lstStyle/>
        <a:p>
          <a:endParaRPr lang="tr-TR"/>
        </a:p>
      </dgm:t>
    </dgm:pt>
    <dgm:pt modelId="{119E0A7C-E5A6-4C90-B61A-A33604FC741A}">
      <dgm:prSet phldrT="[Metin]"/>
      <dgm:spPr/>
      <dgm:t>
        <a:bodyPr/>
        <a:lstStyle/>
        <a:p>
          <a:r>
            <a:rPr lang="tr-TR" dirty="0">
              <a:latin typeface="Comic Sans MS" pitchFamily="66" charset="0"/>
            </a:rPr>
            <a:t>Firma Yönetimi</a:t>
          </a:r>
        </a:p>
      </dgm:t>
    </dgm:pt>
    <dgm:pt modelId="{A8A004E0-A70B-4AB4-9470-97F6EC8919EB}" type="parTrans" cxnId="{541D7319-8647-4B89-BE54-C544540B0FE0}">
      <dgm:prSet/>
      <dgm:spPr/>
      <dgm:t>
        <a:bodyPr/>
        <a:lstStyle/>
        <a:p>
          <a:endParaRPr lang="tr-TR"/>
        </a:p>
      </dgm:t>
    </dgm:pt>
    <dgm:pt modelId="{99A85205-9394-4B90-A72E-4F0C3FC7A074}" type="sibTrans" cxnId="{541D7319-8647-4B89-BE54-C544540B0FE0}">
      <dgm:prSet/>
      <dgm:spPr/>
      <dgm:t>
        <a:bodyPr/>
        <a:lstStyle/>
        <a:p>
          <a:endParaRPr lang="tr-TR"/>
        </a:p>
      </dgm:t>
    </dgm:pt>
    <dgm:pt modelId="{44D1195D-D9BC-4ECE-AC9E-654FB082D0C6}">
      <dgm:prSet phldrT="[Metin]"/>
      <dgm:spPr/>
      <dgm:t>
        <a:bodyPr/>
        <a:lstStyle/>
        <a:p>
          <a:r>
            <a:rPr lang="tr-TR" b="0" dirty="0">
              <a:latin typeface="Comic Sans MS" pitchFamily="66" charset="0"/>
            </a:rPr>
            <a:t>Projeden </a:t>
          </a:r>
          <a:r>
            <a:rPr lang="tr-TR" u="sng" dirty="0">
              <a:latin typeface="Comic Sans MS" pitchFamily="66" charset="0"/>
            </a:rPr>
            <a:t>Olumsuz</a:t>
          </a:r>
          <a:r>
            <a:rPr lang="tr-TR" b="0" dirty="0">
              <a:latin typeface="Comic Sans MS" pitchFamily="66" charset="0"/>
            </a:rPr>
            <a:t> Etkilenenler </a:t>
          </a:r>
          <a:endParaRPr lang="tr-TR" dirty="0"/>
        </a:p>
      </dgm:t>
    </dgm:pt>
    <dgm:pt modelId="{76758642-8EDF-45FC-88DC-169714CDC2E0}" type="parTrans" cxnId="{A40680C5-1B9C-4BBF-9BD4-A4430C2D9593}">
      <dgm:prSet/>
      <dgm:spPr/>
      <dgm:t>
        <a:bodyPr/>
        <a:lstStyle/>
        <a:p>
          <a:endParaRPr lang="tr-TR"/>
        </a:p>
      </dgm:t>
    </dgm:pt>
    <dgm:pt modelId="{E7458F39-369D-4569-8C6F-26997214C355}" type="sibTrans" cxnId="{A40680C5-1B9C-4BBF-9BD4-A4430C2D9593}">
      <dgm:prSet/>
      <dgm:spPr/>
      <dgm:t>
        <a:bodyPr/>
        <a:lstStyle/>
        <a:p>
          <a:endParaRPr lang="tr-TR"/>
        </a:p>
      </dgm:t>
    </dgm:pt>
    <dgm:pt modelId="{F63C9C14-F117-4971-86EE-E7D2B09EBE9C}">
      <dgm:prSet phldrT="[Metin]"/>
      <dgm:spPr/>
      <dgm:t>
        <a:bodyPr/>
        <a:lstStyle/>
        <a:p>
          <a:r>
            <a:rPr lang="tr-TR" dirty="0">
              <a:latin typeface="Comic Sans MS" pitchFamily="66" charset="0"/>
            </a:rPr>
            <a:t>Rakip Firmalar</a:t>
          </a:r>
        </a:p>
      </dgm:t>
    </dgm:pt>
    <dgm:pt modelId="{CC1A4A0C-AA12-49DD-AF03-B499C2C32C4B}" type="parTrans" cxnId="{29F0836B-9D0D-4DA2-9F29-DB7ED19B0F2F}">
      <dgm:prSet/>
      <dgm:spPr/>
      <dgm:t>
        <a:bodyPr/>
        <a:lstStyle/>
        <a:p>
          <a:endParaRPr lang="tr-TR"/>
        </a:p>
      </dgm:t>
    </dgm:pt>
    <dgm:pt modelId="{F2B6C8B9-500F-43FB-800F-72F027C319AD}" type="sibTrans" cxnId="{29F0836B-9D0D-4DA2-9F29-DB7ED19B0F2F}">
      <dgm:prSet/>
      <dgm:spPr/>
      <dgm:t>
        <a:bodyPr/>
        <a:lstStyle/>
        <a:p>
          <a:endParaRPr lang="tr-TR"/>
        </a:p>
      </dgm:t>
    </dgm:pt>
    <dgm:pt modelId="{9EC8A1E0-C88E-418A-87CE-5222730933D2}">
      <dgm:prSet/>
      <dgm:spPr/>
      <dgm:t>
        <a:bodyPr/>
        <a:lstStyle/>
        <a:p>
          <a:r>
            <a:rPr lang="tr-TR" b="0" dirty="0">
              <a:latin typeface="Comic Sans MS" pitchFamily="66" charset="0"/>
            </a:rPr>
            <a:t>Tüketiciler</a:t>
          </a:r>
        </a:p>
      </dgm:t>
    </dgm:pt>
    <dgm:pt modelId="{3CF3B9DB-A0EA-4303-90BF-AFE7C024F33B}" type="parTrans" cxnId="{765855FE-E790-4B45-B29E-30AAB605B05A}">
      <dgm:prSet/>
      <dgm:spPr/>
      <dgm:t>
        <a:bodyPr/>
        <a:lstStyle/>
        <a:p>
          <a:endParaRPr lang="tr-TR"/>
        </a:p>
      </dgm:t>
    </dgm:pt>
    <dgm:pt modelId="{3843F7E3-92AE-4795-807A-EDF7FC296894}" type="sibTrans" cxnId="{765855FE-E790-4B45-B29E-30AAB605B05A}">
      <dgm:prSet/>
      <dgm:spPr/>
      <dgm:t>
        <a:bodyPr/>
        <a:lstStyle/>
        <a:p>
          <a:endParaRPr lang="tr-TR"/>
        </a:p>
      </dgm:t>
    </dgm:pt>
    <dgm:pt modelId="{B40B8338-9F30-4B85-A24E-3ED55909F61C}">
      <dgm:prSet/>
      <dgm:spPr/>
      <dgm:t>
        <a:bodyPr/>
        <a:lstStyle/>
        <a:p>
          <a:r>
            <a:rPr lang="tr-TR" b="0" dirty="0">
              <a:latin typeface="Comic Sans MS" pitchFamily="66" charset="0"/>
            </a:rPr>
            <a:t>Tedarikçiler</a:t>
          </a:r>
        </a:p>
      </dgm:t>
    </dgm:pt>
    <dgm:pt modelId="{62015EBA-8106-4FF7-8566-737A7A4BA971}" type="parTrans" cxnId="{52157170-4BF4-40F6-8388-3B61E4CD02AD}">
      <dgm:prSet/>
      <dgm:spPr/>
      <dgm:t>
        <a:bodyPr/>
        <a:lstStyle/>
        <a:p>
          <a:endParaRPr lang="tr-TR"/>
        </a:p>
      </dgm:t>
    </dgm:pt>
    <dgm:pt modelId="{6B552A45-9DCF-4AD4-9823-623BE77498C2}" type="sibTrans" cxnId="{52157170-4BF4-40F6-8388-3B61E4CD02AD}">
      <dgm:prSet/>
      <dgm:spPr/>
      <dgm:t>
        <a:bodyPr/>
        <a:lstStyle/>
        <a:p>
          <a:endParaRPr lang="tr-TR"/>
        </a:p>
      </dgm:t>
    </dgm:pt>
    <dgm:pt modelId="{1286E1A7-012E-4079-A996-498898687F9A}" type="pres">
      <dgm:prSet presAssocID="{25D06DE2-50F9-4EAA-A312-541BDC624A58}" presName="hierChild1" presStyleCnt="0">
        <dgm:presLayoutVars>
          <dgm:chPref val="1"/>
          <dgm:dir/>
          <dgm:animOne val="branch"/>
          <dgm:animLvl val="lvl"/>
          <dgm:resizeHandles/>
        </dgm:presLayoutVars>
      </dgm:prSet>
      <dgm:spPr/>
      <dgm:t>
        <a:bodyPr/>
        <a:lstStyle/>
        <a:p>
          <a:endParaRPr lang="tr-TR"/>
        </a:p>
      </dgm:t>
    </dgm:pt>
    <dgm:pt modelId="{95DC8A21-03B1-4517-B594-7EE2C06554B1}" type="pres">
      <dgm:prSet presAssocID="{52A6FAEA-F19E-4685-ADE9-87AC9A9D1845}" presName="hierRoot1" presStyleCnt="0"/>
      <dgm:spPr/>
    </dgm:pt>
    <dgm:pt modelId="{1B444AC0-8C62-414F-A2B5-FB749777B2EA}" type="pres">
      <dgm:prSet presAssocID="{52A6FAEA-F19E-4685-ADE9-87AC9A9D1845}" presName="composite" presStyleCnt="0"/>
      <dgm:spPr/>
    </dgm:pt>
    <dgm:pt modelId="{E6AFE8F0-01A8-4E51-BF9D-9FFD18B77BDC}" type="pres">
      <dgm:prSet presAssocID="{52A6FAEA-F19E-4685-ADE9-87AC9A9D1845}" presName="background" presStyleLbl="node0" presStyleIdx="0" presStyleCnt="1"/>
      <dgm:spPr/>
    </dgm:pt>
    <dgm:pt modelId="{0AEDD30B-FB04-4361-968A-1C6910211340}" type="pres">
      <dgm:prSet presAssocID="{52A6FAEA-F19E-4685-ADE9-87AC9A9D1845}" presName="text" presStyleLbl="fgAcc0" presStyleIdx="0" presStyleCnt="1">
        <dgm:presLayoutVars>
          <dgm:chPref val="3"/>
        </dgm:presLayoutVars>
      </dgm:prSet>
      <dgm:spPr/>
      <dgm:t>
        <a:bodyPr/>
        <a:lstStyle/>
        <a:p>
          <a:endParaRPr lang="tr-TR"/>
        </a:p>
      </dgm:t>
    </dgm:pt>
    <dgm:pt modelId="{91557851-4B21-40BA-8580-6EAD6999FA8D}" type="pres">
      <dgm:prSet presAssocID="{52A6FAEA-F19E-4685-ADE9-87AC9A9D1845}" presName="hierChild2" presStyleCnt="0"/>
      <dgm:spPr/>
    </dgm:pt>
    <dgm:pt modelId="{93A705BA-887D-4DB1-9C26-9853A6584DE6}" type="pres">
      <dgm:prSet presAssocID="{6F0C6B25-DDC1-49FF-B62E-F70488AC5950}" presName="Name10" presStyleLbl="parChTrans1D2" presStyleIdx="0" presStyleCnt="2"/>
      <dgm:spPr/>
      <dgm:t>
        <a:bodyPr/>
        <a:lstStyle/>
        <a:p>
          <a:endParaRPr lang="tr-TR"/>
        </a:p>
      </dgm:t>
    </dgm:pt>
    <dgm:pt modelId="{6D4589B4-03CE-4E9E-8B6F-15EAA582B847}" type="pres">
      <dgm:prSet presAssocID="{7AD0385D-F466-40B9-9B29-9DDE5438D2F8}" presName="hierRoot2" presStyleCnt="0"/>
      <dgm:spPr/>
    </dgm:pt>
    <dgm:pt modelId="{0CAA073A-8370-4CAC-8FB9-A4E9950E40EC}" type="pres">
      <dgm:prSet presAssocID="{7AD0385D-F466-40B9-9B29-9DDE5438D2F8}" presName="composite2" presStyleCnt="0"/>
      <dgm:spPr/>
    </dgm:pt>
    <dgm:pt modelId="{DEB1591C-9787-40DD-B02C-4077B8F82E50}" type="pres">
      <dgm:prSet presAssocID="{7AD0385D-F466-40B9-9B29-9DDE5438D2F8}" presName="background2" presStyleLbl="node2" presStyleIdx="0" presStyleCnt="2"/>
      <dgm:spPr/>
    </dgm:pt>
    <dgm:pt modelId="{EDA61BCE-A7BC-4AE0-AC2E-1183C9507DB7}" type="pres">
      <dgm:prSet presAssocID="{7AD0385D-F466-40B9-9B29-9DDE5438D2F8}" presName="text2" presStyleLbl="fgAcc2" presStyleIdx="0" presStyleCnt="2" custLinFactNeighborX="-8644" custLinFactNeighborY="1756">
        <dgm:presLayoutVars>
          <dgm:chPref val="3"/>
        </dgm:presLayoutVars>
      </dgm:prSet>
      <dgm:spPr/>
      <dgm:t>
        <a:bodyPr/>
        <a:lstStyle/>
        <a:p>
          <a:endParaRPr lang="tr-TR"/>
        </a:p>
      </dgm:t>
    </dgm:pt>
    <dgm:pt modelId="{30F2175C-C48E-4F98-90E1-31347163CEA5}" type="pres">
      <dgm:prSet presAssocID="{7AD0385D-F466-40B9-9B29-9DDE5438D2F8}" presName="hierChild3" presStyleCnt="0"/>
      <dgm:spPr/>
    </dgm:pt>
    <dgm:pt modelId="{75A35779-A5C4-4E26-AFF4-9BF5905BA2CE}" type="pres">
      <dgm:prSet presAssocID="{A8A004E0-A70B-4AB4-9470-97F6EC8919EB}" presName="Name17" presStyleLbl="parChTrans1D3" presStyleIdx="0" presStyleCnt="4"/>
      <dgm:spPr/>
      <dgm:t>
        <a:bodyPr/>
        <a:lstStyle/>
        <a:p>
          <a:endParaRPr lang="tr-TR"/>
        </a:p>
      </dgm:t>
    </dgm:pt>
    <dgm:pt modelId="{F7B8402F-9DE0-4DB6-B076-961D3F249D8E}" type="pres">
      <dgm:prSet presAssocID="{119E0A7C-E5A6-4C90-B61A-A33604FC741A}" presName="hierRoot3" presStyleCnt="0"/>
      <dgm:spPr/>
    </dgm:pt>
    <dgm:pt modelId="{0D7A3439-C310-4222-89F3-1D84F9D104FC}" type="pres">
      <dgm:prSet presAssocID="{119E0A7C-E5A6-4C90-B61A-A33604FC741A}" presName="composite3" presStyleCnt="0"/>
      <dgm:spPr/>
    </dgm:pt>
    <dgm:pt modelId="{FD42B18D-8BF4-4BBA-B1F6-B37637738F97}" type="pres">
      <dgm:prSet presAssocID="{119E0A7C-E5A6-4C90-B61A-A33604FC741A}" presName="background3" presStyleLbl="node3" presStyleIdx="0" presStyleCnt="4"/>
      <dgm:spPr/>
    </dgm:pt>
    <dgm:pt modelId="{7549BAFD-8D73-426E-A976-DD59EAD602D9}" type="pres">
      <dgm:prSet presAssocID="{119E0A7C-E5A6-4C90-B61A-A33604FC741A}" presName="text3" presStyleLbl="fgAcc3" presStyleIdx="0" presStyleCnt="4">
        <dgm:presLayoutVars>
          <dgm:chPref val="3"/>
        </dgm:presLayoutVars>
      </dgm:prSet>
      <dgm:spPr/>
      <dgm:t>
        <a:bodyPr/>
        <a:lstStyle/>
        <a:p>
          <a:endParaRPr lang="tr-TR"/>
        </a:p>
      </dgm:t>
    </dgm:pt>
    <dgm:pt modelId="{33292587-A13B-493A-88AD-FD0E98523274}" type="pres">
      <dgm:prSet presAssocID="{119E0A7C-E5A6-4C90-B61A-A33604FC741A}" presName="hierChild4" presStyleCnt="0"/>
      <dgm:spPr/>
    </dgm:pt>
    <dgm:pt modelId="{A594EF87-4DC7-4BEE-A681-32D5F9AA8A79}" type="pres">
      <dgm:prSet presAssocID="{3CF3B9DB-A0EA-4303-90BF-AFE7C024F33B}" presName="Name17" presStyleLbl="parChTrans1D3" presStyleIdx="1" presStyleCnt="4"/>
      <dgm:spPr/>
      <dgm:t>
        <a:bodyPr/>
        <a:lstStyle/>
        <a:p>
          <a:endParaRPr lang="tr-TR"/>
        </a:p>
      </dgm:t>
    </dgm:pt>
    <dgm:pt modelId="{3B5328EF-8CD3-41E8-91DC-A61BFD1334FC}" type="pres">
      <dgm:prSet presAssocID="{9EC8A1E0-C88E-418A-87CE-5222730933D2}" presName="hierRoot3" presStyleCnt="0"/>
      <dgm:spPr/>
    </dgm:pt>
    <dgm:pt modelId="{D493618B-5089-4CF2-A460-E1D5106608EC}" type="pres">
      <dgm:prSet presAssocID="{9EC8A1E0-C88E-418A-87CE-5222730933D2}" presName="composite3" presStyleCnt="0"/>
      <dgm:spPr/>
    </dgm:pt>
    <dgm:pt modelId="{101EAE6E-56E8-4B10-A546-5B45DE8A4A17}" type="pres">
      <dgm:prSet presAssocID="{9EC8A1E0-C88E-418A-87CE-5222730933D2}" presName="background3" presStyleLbl="node3" presStyleIdx="1" presStyleCnt="4"/>
      <dgm:spPr/>
    </dgm:pt>
    <dgm:pt modelId="{2C40290F-B302-459F-B598-93D9A9F4D325}" type="pres">
      <dgm:prSet presAssocID="{9EC8A1E0-C88E-418A-87CE-5222730933D2}" presName="text3" presStyleLbl="fgAcc3" presStyleIdx="1" presStyleCnt="4">
        <dgm:presLayoutVars>
          <dgm:chPref val="3"/>
        </dgm:presLayoutVars>
      </dgm:prSet>
      <dgm:spPr/>
      <dgm:t>
        <a:bodyPr/>
        <a:lstStyle/>
        <a:p>
          <a:endParaRPr lang="tr-TR"/>
        </a:p>
      </dgm:t>
    </dgm:pt>
    <dgm:pt modelId="{A889ED52-B111-438D-BA3A-6E0C5CCA67CB}" type="pres">
      <dgm:prSet presAssocID="{9EC8A1E0-C88E-418A-87CE-5222730933D2}" presName="hierChild4" presStyleCnt="0"/>
      <dgm:spPr/>
    </dgm:pt>
    <dgm:pt modelId="{BA4906A7-94BD-4C6E-AE06-CCA10EA6A1A8}" type="pres">
      <dgm:prSet presAssocID="{62015EBA-8106-4FF7-8566-737A7A4BA971}" presName="Name17" presStyleLbl="parChTrans1D3" presStyleIdx="2" presStyleCnt="4"/>
      <dgm:spPr/>
      <dgm:t>
        <a:bodyPr/>
        <a:lstStyle/>
        <a:p>
          <a:endParaRPr lang="tr-TR"/>
        </a:p>
      </dgm:t>
    </dgm:pt>
    <dgm:pt modelId="{62FC78EF-4480-41D9-8D84-A13ADD62989B}" type="pres">
      <dgm:prSet presAssocID="{B40B8338-9F30-4B85-A24E-3ED55909F61C}" presName="hierRoot3" presStyleCnt="0"/>
      <dgm:spPr/>
    </dgm:pt>
    <dgm:pt modelId="{2807C330-3CDE-41EB-938B-53BBB5BCA58C}" type="pres">
      <dgm:prSet presAssocID="{B40B8338-9F30-4B85-A24E-3ED55909F61C}" presName="composite3" presStyleCnt="0"/>
      <dgm:spPr/>
    </dgm:pt>
    <dgm:pt modelId="{2EADCD75-C076-4835-84DD-A2E2DD1191AC}" type="pres">
      <dgm:prSet presAssocID="{B40B8338-9F30-4B85-A24E-3ED55909F61C}" presName="background3" presStyleLbl="node3" presStyleIdx="2" presStyleCnt="4"/>
      <dgm:spPr/>
    </dgm:pt>
    <dgm:pt modelId="{32666B2F-B8BB-498F-AC4C-2E4D907374B2}" type="pres">
      <dgm:prSet presAssocID="{B40B8338-9F30-4B85-A24E-3ED55909F61C}" presName="text3" presStyleLbl="fgAcc3" presStyleIdx="2" presStyleCnt="4">
        <dgm:presLayoutVars>
          <dgm:chPref val="3"/>
        </dgm:presLayoutVars>
      </dgm:prSet>
      <dgm:spPr/>
      <dgm:t>
        <a:bodyPr/>
        <a:lstStyle/>
        <a:p>
          <a:endParaRPr lang="tr-TR"/>
        </a:p>
      </dgm:t>
    </dgm:pt>
    <dgm:pt modelId="{749B1534-EB01-41D2-BF71-C701633E8AD1}" type="pres">
      <dgm:prSet presAssocID="{B40B8338-9F30-4B85-A24E-3ED55909F61C}" presName="hierChild4" presStyleCnt="0"/>
      <dgm:spPr/>
    </dgm:pt>
    <dgm:pt modelId="{F06F268F-AD3E-4BDB-8410-5A74B72F71CB}" type="pres">
      <dgm:prSet presAssocID="{76758642-8EDF-45FC-88DC-169714CDC2E0}" presName="Name10" presStyleLbl="parChTrans1D2" presStyleIdx="1" presStyleCnt="2"/>
      <dgm:spPr/>
      <dgm:t>
        <a:bodyPr/>
        <a:lstStyle/>
        <a:p>
          <a:endParaRPr lang="tr-TR"/>
        </a:p>
      </dgm:t>
    </dgm:pt>
    <dgm:pt modelId="{21C7A2EA-797E-4261-9D3F-D6847C72E7FF}" type="pres">
      <dgm:prSet presAssocID="{44D1195D-D9BC-4ECE-AC9E-654FB082D0C6}" presName="hierRoot2" presStyleCnt="0"/>
      <dgm:spPr/>
    </dgm:pt>
    <dgm:pt modelId="{F3EBBB18-5436-483A-B9DA-661CA737DA8D}" type="pres">
      <dgm:prSet presAssocID="{44D1195D-D9BC-4ECE-AC9E-654FB082D0C6}" presName="composite2" presStyleCnt="0"/>
      <dgm:spPr/>
    </dgm:pt>
    <dgm:pt modelId="{75756058-C0D9-4327-A197-0FB6EE65FB48}" type="pres">
      <dgm:prSet presAssocID="{44D1195D-D9BC-4ECE-AC9E-654FB082D0C6}" presName="background2" presStyleLbl="node2" presStyleIdx="1" presStyleCnt="2"/>
      <dgm:spPr/>
    </dgm:pt>
    <dgm:pt modelId="{02A70E34-CB94-4B2E-9895-C2F26FF10121}" type="pres">
      <dgm:prSet presAssocID="{44D1195D-D9BC-4ECE-AC9E-654FB082D0C6}" presName="text2" presStyleLbl="fgAcc2" presStyleIdx="1" presStyleCnt="2">
        <dgm:presLayoutVars>
          <dgm:chPref val="3"/>
        </dgm:presLayoutVars>
      </dgm:prSet>
      <dgm:spPr/>
      <dgm:t>
        <a:bodyPr/>
        <a:lstStyle/>
        <a:p>
          <a:endParaRPr lang="tr-TR"/>
        </a:p>
      </dgm:t>
    </dgm:pt>
    <dgm:pt modelId="{4A550585-9E3C-4823-8630-3502A36D64B4}" type="pres">
      <dgm:prSet presAssocID="{44D1195D-D9BC-4ECE-AC9E-654FB082D0C6}" presName="hierChild3" presStyleCnt="0"/>
      <dgm:spPr/>
    </dgm:pt>
    <dgm:pt modelId="{4566D19E-48E5-4F3D-8315-74E5B0950735}" type="pres">
      <dgm:prSet presAssocID="{CC1A4A0C-AA12-49DD-AF03-B499C2C32C4B}" presName="Name17" presStyleLbl="parChTrans1D3" presStyleIdx="3" presStyleCnt="4"/>
      <dgm:spPr/>
      <dgm:t>
        <a:bodyPr/>
        <a:lstStyle/>
        <a:p>
          <a:endParaRPr lang="tr-TR"/>
        </a:p>
      </dgm:t>
    </dgm:pt>
    <dgm:pt modelId="{F3EF1DA0-9D71-4C83-8A67-9F0AB88D88FB}" type="pres">
      <dgm:prSet presAssocID="{F63C9C14-F117-4971-86EE-E7D2B09EBE9C}" presName="hierRoot3" presStyleCnt="0"/>
      <dgm:spPr/>
    </dgm:pt>
    <dgm:pt modelId="{207676C8-EB9B-4731-88A1-9A3380AB679A}" type="pres">
      <dgm:prSet presAssocID="{F63C9C14-F117-4971-86EE-E7D2B09EBE9C}" presName="composite3" presStyleCnt="0"/>
      <dgm:spPr/>
    </dgm:pt>
    <dgm:pt modelId="{8BD86D81-9E32-47DD-8D14-DA79E2EF30CA}" type="pres">
      <dgm:prSet presAssocID="{F63C9C14-F117-4971-86EE-E7D2B09EBE9C}" presName="background3" presStyleLbl="node3" presStyleIdx="3" presStyleCnt="4"/>
      <dgm:spPr/>
    </dgm:pt>
    <dgm:pt modelId="{7383B813-B49A-499D-9D50-AC38D00449A8}" type="pres">
      <dgm:prSet presAssocID="{F63C9C14-F117-4971-86EE-E7D2B09EBE9C}" presName="text3" presStyleLbl="fgAcc3" presStyleIdx="3" presStyleCnt="4">
        <dgm:presLayoutVars>
          <dgm:chPref val="3"/>
        </dgm:presLayoutVars>
      </dgm:prSet>
      <dgm:spPr/>
      <dgm:t>
        <a:bodyPr/>
        <a:lstStyle/>
        <a:p>
          <a:endParaRPr lang="tr-TR"/>
        </a:p>
      </dgm:t>
    </dgm:pt>
    <dgm:pt modelId="{E3ACCD13-F9F3-4F98-95C1-6F09D815507E}" type="pres">
      <dgm:prSet presAssocID="{F63C9C14-F117-4971-86EE-E7D2B09EBE9C}" presName="hierChild4" presStyleCnt="0"/>
      <dgm:spPr/>
    </dgm:pt>
  </dgm:ptLst>
  <dgm:cxnLst>
    <dgm:cxn modelId="{A4688A4B-AA7C-431C-BB69-55EF33CC4C50}" type="presOf" srcId="{B40B8338-9F30-4B85-A24E-3ED55909F61C}" destId="{32666B2F-B8BB-498F-AC4C-2E4D907374B2}" srcOrd="0" destOrd="0" presId="urn:microsoft.com/office/officeart/2005/8/layout/hierarchy1"/>
    <dgm:cxn modelId="{6B7765F5-4AC4-4D2F-8940-DAEC6ECB95A2}" type="presOf" srcId="{9EC8A1E0-C88E-418A-87CE-5222730933D2}" destId="{2C40290F-B302-459F-B598-93D9A9F4D325}" srcOrd="0" destOrd="0" presId="urn:microsoft.com/office/officeart/2005/8/layout/hierarchy1"/>
    <dgm:cxn modelId="{33F7CE5D-5773-417E-8691-3CAFB997B031}" type="presOf" srcId="{76758642-8EDF-45FC-88DC-169714CDC2E0}" destId="{F06F268F-AD3E-4BDB-8410-5A74B72F71CB}" srcOrd="0" destOrd="0" presId="urn:microsoft.com/office/officeart/2005/8/layout/hierarchy1"/>
    <dgm:cxn modelId="{765855FE-E790-4B45-B29E-30AAB605B05A}" srcId="{7AD0385D-F466-40B9-9B29-9DDE5438D2F8}" destId="{9EC8A1E0-C88E-418A-87CE-5222730933D2}" srcOrd="1" destOrd="0" parTransId="{3CF3B9DB-A0EA-4303-90BF-AFE7C024F33B}" sibTransId="{3843F7E3-92AE-4795-807A-EDF7FC296894}"/>
    <dgm:cxn modelId="{E3E9C9E2-1D86-41F5-9B20-75504ABA71EE}" type="presOf" srcId="{6F0C6B25-DDC1-49FF-B62E-F70488AC5950}" destId="{93A705BA-887D-4DB1-9C26-9853A6584DE6}" srcOrd="0" destOrd="0" presId="urn:microsoft.com/office/officeart/2005/8/layout/hierarchy1"/>
    <dgm:cxn modelId="{8D90A123-F3C5-4991-A9B2-C0821BD1C69A}" type="presOf" srcId="{62015EBA-8106-4FF7-8566-737A7A4BA971}" destId="{BA4906A7-94BD-4C6E-AE06-CCA10EA6A1A8}" srcOrd="0" destOrd="0" presId="urn:microsoft.com/office/officeart/2005/8/layout/hierarchy1"/>
    <dgm:cxn modelId="{53773A5E-EEC0-4F82-8759-07ECD6C21C73}" type="presOf" srcId="{7AD0385D-F466-40B9-9B29-9DDE5438D2F8}" destId="{EDA61BCE-A7BC-4AE0-AC2E-1183C9507DB7}" srcOrd="0" destOrd="0" presId="urn:microsoft.com/office/officeart/2005/8/layout/hierarchy1"/>
    <dgm:cxn modelId="{98FF3B2F-AB14-4927-B5F8-D63B5EA9FAE6}" type="presOf" srcId="{A8A004E0-A70B-4AB4-9470-97F6EC8919EB}" destId="{75A35779-A5C4-4E26-AFF4-9BF5905BA2CE}" srcOrd="0" destOrd="0" presId="urn:microsoft.com/office/officeart/2005/8/layout/hierarchy1"/>
    <dgm:cxn modelId="{7BFF4AA4-6B7F-403F-A539-1F3FE2DB0E41}" type="presOf" srcId="{119E0A7C-E5A6-4C90-B61A-A33604FC741A}" destId="{7549BAFD-8D73-426E-A976-DD59EAD602D9}" srcOrd="0" destOrd="0" presId="urn:microsoft.com/office/officeart/2005/8/layout/hierarchy1"/>
    <dgm:cxn modelId="{29F0836B-9D0D-4DA2-9F29-DB7ED19B0F2F}" srcId="{44D1195D-D9BC-4ECE-AC9E-654FB082D0C6}" destId="{F63C9C14-F117-4971-86EE-E7D2B09EBE9C}" srcOrd="0" destOrd="0" parTransId="{CC1A4A0C-AA12-49DD-AF03-B499C2C32C4B}" sibTransId="{F2B6C8B9-500F-43FB-800F-72F027C319AD}"/>
    <dgm:cxn modelId="{8D67C6D9-21C8-4CF0-A802-20C2B38ADC31}" type="presOf" srcId="{44D1195D-D9BC-4ECE-AC9E-654FB082D0C6}" destId="{02A70E34-CB94-4B2E-9895-C2F26FF10121}" srcOrd="0" destOrd="0" presId="urn:microsoft.com/office/officeart/2005/8/layout/hierarchy1"/>
    <dgm:cxn modelId="{A40680C5-1B9C-4BBF-9BD4-A4430C2D9593}" srcId="{52A6FAEA-F19E-4685-ADE9-87AC9A9D1845}" destId="{44D1195D-D9BC-4ECE-AC9E-654FB082D0C6}" srcOrd="1" destOrd="0" parTransId="{76758642-8EDF-45FC-88DC-169714CDC2E0}" sibTransId="{E7458F39-369D-4569-8C6F-26997214C355}"/>
    <dgm:cxn modelId="{9DEA9177-A096-4E37-BB9B-7EA2481DF66D}" type="presOf" srcId="{CC1A4A0C-AA12-49DD-AF03-B499C2C32C4B}" destId="{4566D19E-48E5-4F3D-8315-74E5B0950735}" srcOrd="0" destOrd="0" presId="urn:microsoft.com/office/officeart/2005/8/layout/hierarchy1"/>
    <dgm:cxn modelId="{B3582E86-F86D-4576-8A2F-C384A024009B}" type="presOf" srcId="{25D06DE2-50F9-4EAA-A312-541BDC624A58}" destId="{1286E1A7-012E-4079-A996-498898687F9A}" srcOrd="0" destOrd="0" presId="urn:microsoft.com/office/officeart/2005/8/layout/hierarchy1"/>
    <dgm:cxn modelId="{78BD86FC-CF13-4121-8D00-88C5D44B10AA}" type="presOf" srcId="{52A6FAEA-F19E-4685-ADE9-87AC9A9D1845}" destId="{0AEDD30B-FB04-4361-968A-1C6910211340}" srcOrd="0" destOrd="0" presId="urn:microsoft.com/office/officeart/2005/8/layout/hierarchy1"/>
    <dgm:cxn modelId="{A82F4C69-80BD-4B6B-A3B2-E06973F8B9CF}" srcId="{52A6FAEA-F19E-4685-ADE9-87AC9A9D1845}" destId="{7AD0385D-F466-40B9-9B29-9DDE5438D2F8}" srcOrd="0" destOrd="0" parTransId="{6F0C6B25-DDC1-49FF-B62E-F70488AC5950}" sibTransId="{24136F98-0A1F-4309-ACB2-6C57318D22EC}"/>
    <dgm:cxn modelId="{8EDFC8E8-607B-40CB-87E3-47317E4926BE}" type="presOf" srcId="{F63C9C14-F117-4971-86EE-E7D2B09EBE9C}" destId="{7383B813-B49A-499D-9D50-AC38D00449A8}" srcOrd="0" destOrd="0" presId="urn:microsoft.com/office/officeart/2005/8/layout/hierarchy1"/>
    <dgm:cxn modelId="{541D7319-8647-4B89-BE54-C544540B0FE0}" srcId="{7AD0385D-F466-40B9-9B29-9DDE5438D2F8}" destId="{119E0A7C-E5A6-4C90-B61A-A33604FC741A}" srcOrd="0" destOrd="0" parTransId="{A8A004E0-A70B-4AB4-9470-97F6EC8919EB}" sibTransId="{99A85205-9394-4B90-A72E-4F0C3FC7A074}"/>
    <dgm:cxn modelId="{52157170-4BF4-40F6-8388-3B61E4CD02AD}" srcId="{7AD0385D-F466-40B9-9B29-9DDE5438D2F8}" destId="{B40B8338-9F30-4B85-A24E-3ED55909F61C}" srcOrd="2" destOrd="0" parTransId="{62015EBA-8106-4FF7-8566-737A7A4BA971}" sibTransId="{6B552A45-9DCF-4AD4-9823-623BE77498C2}"/>
    <dgm:cxn modelId="{698B0863-3FCB-4C2D-A8E8-B542C1C7BD88}" type="presOf" srcId="{3CF3B9DB-A0EA-4303-90BF-AFE7C024F33B}" destId="{A594EF87-4DC7-4BEE-A681-32D5F9AA8A79}" srcOrd="0" destOrd="0" presId="urn:microsoft.com/office/officeart/2005/8/layout/hierarchy1"/>
    <dgm:cxn modelId="{FC4EB099-1078-47DE-A9BE-83C21065898F}" srcId="{25D06DE2-50F9-4EAA-A312-541BDC624A58}" destId="{52A6FAEA-F19E-4685-ADE9-87AC9A9D1845}" srcOrd="0" destOrd="0" parTransId="{52DB17D6-DE9E-4DAA-B441-0DE320BDDEC2}" sibTransId="{A00048D2-F88A-47BA-8951-78187D0C972F}"/>
    <dgm:cxn modelId="{73CBF2FC-DED8-4405-9436-25B42FD8D5CD}" type="presParOf" srcId="{1286E1A7-012E-4079-A996-498898687F9A}" destId="{95DC8A21-03B1-4517-B594-7EE2C06554B1}" srcOrd="0" destOrd="0" presId="urn:microsoft.com/office/officeart/2005/8/layout/hierarchy1"/>
    <dgm:cxn modelId="{31B835E8-F7A2-4E1B-9630-0C3EFBFBDD77}" type="presParOf" srcId="{95DC8A21-03B1-4517-B594-7EE2C06554B1}" destId="{1B444AC0-8C62-414F-A2B5-FB749777B2EA}" srcOrd="0" destOrd="0" presId="urn:microsoft.com/office/officeart/2005/8/layout/hierarchy1"/>
    <dgm:cxn modelId="{3CE6B71E-FC6B-4867-B358-6DAAE1501617}" type="presParOf" srcId="{1B444AC0-8C62-414F-A2B5-FB749777B2EA}" destId="{E6AFE8F0-01A8-4E51-BF9D-9FFD18B77BDC}" srcOrd="0" destOrd="0" presId="urn:microsoft.com/office/officeart/2005/8/layout/hierarchy1"/>
    <dgm:cxn modelId="{C5A0B128-8369-40FC-861F-025F6FCB1BEA}" type="presParOf" srcId="{1B444AC0-8C62-414F-A2B5-FB749777B2EA}" destId="{0AEDD30B-FB04-4361-968A-1C6910211340}" srcOrd="1" destOrd="0" presId="urn:microsoft.com/office/officeart/2005/8/layout/hierarchy1"/>
    <dgm:cxn modelId="{8A162806-7D08-4B33-B82D-3F8853172C01}" type="presParOf" srcId="{95DC8A21-03B1-4517-B594-7EE2C06554B1}" destId="{91557851-4B21-40BA-8580-6EAD6999FA8D}" srcOrd="1" destOrd="0" presId="urn:microsoft.com/office/officeart/2005/8/layout/hierarchy1"/>
    <dgm:cxn modelId="{22D13781-51E7-4A0B-95C1-A992660EA4B8}" type="presParOf" srcId="{91557851-4B21-40BA-8580-6EAD6999FA8D}" destId="{93A705BA-887D-4DB1-9C26-9853A6584DE6}" srcOrd="0" destOrd="0" presId="urn:microsoft.com/office/officeart/2005/8/layout/hierarchy1"/>
    <dgm:cxn modelId="{5468E173-63D8-4962-B9A0-890467B2B8FD}" type="presParOf" srcId="{91557851-4B21-40BA-8580-6EAD6999FA8D}" destId="{6D4589B4-03CE-4E9E-8B6F-15EAA582B847}" srcOrd="1" destOrd="0" presId="urn:microsoft.com/office/officeart/2005/8/layout/hierarchy1"/>
    <dgm:cxn modelId="{55FD2256-EAB6-46E5-93A2-66696FDCF4EC}" type="presParOf" srcId="{6D4589B4-03CE-4E9E-8B6F-15EAA582B847}" destId="{0CAA073A-8370-4CAC-8FB9-A4E9950E40EC}" srcOrd="0" destOrd="0" presId="urn:microsoft.com/office/officeart/2005/8/layout/hierarchy1"/>
    <dgm:cxn modelId="{1D7939FC-8B64-405F-8BF5-FF3DEBB50C0D}" type="presParOf" srcId="{0CAA073A-8370-4CAC-8FB9-A4E9950E40EC}" destId="{DEB1591C-9787-40DD-B02C-4077B8F82E50}" srcOrd="0" destOrd="0" presId="urn:microsoft.com/office/officeart/2005/8/layout/hierarchy1"/>
    <dgm:cxn modelId="{3D0916A3-2CE8-40B5-A8D4-DC86BBB43CE1}" type="presParOf" srcId="{0CAA073A-8370-4CAC-8FB9-A4E9950E40EC}" destId="{EDA61BCE-A7BC-4AE0-AC2E-1183C9507DB7}" srcOrd="1" destOrd="0" presId="urn:microsoft.com/office/officeart/2005/8/layout/hierarchy1"/>
    <dgm:cxn modelId="{4B03975A-75EC-4EF2-872B-4AC33FE519C4}" type="presParOf" srcId="{6D4589B4-03CE-4E9E-8B6F-15EAA582B847}" destId="{30F2175C-C48E-4F98-90E1-31347163CEA5}" srcOrd="1" destOrd="0" presId="urn:microsoft.com/office/officeart/2005/8/layout/hierarchy1"/>
    <dgm:cxn modelId="{AF4C5CDC-B8B1-45B4-92A8-B013D43F1EE2}" type="presParOf" srcId="{30F2175C-C48E-4F98-90E1-31347163CEA5}" destId="{75A35779-A5C4-4E26-AFF4-9BF5905BA2CE}" srcOrd="0" destOrd="0" presId="urn:microsoft.com/office/officeart/2005/8/layout/hierarchy1"/>
    <dgm:cxn modelId="{426D1DFC-571F-4C66-9584-1B292E583B39}" type="presParOf" srcId="{30F2175C-C48E-4F98-90E1-31347163CEA5}" destId="{F7B8402F-9DE0-4DB6-B076-961D3F249D8E}" srcOrd="1" destOrd="0" presId="urn:microsoft.com/office/officeart/2005/8/layout/hierarchy1"/>
    <dgm:cxn modelId="{D74FC5A5-8208-4B5E-A7EF-1B8683928A07}" type="presParOf" srcId="{F7B8402F-9DE0-4DB6-B076-961D3F249D8E}" destId="{0D7A3439-C310-4222-89F3-1D84F9D104FC}" srcOrd="0" destOrd="0" presId="urn:microsoft.com/office/officeart/2005/8/layout/hierarchy1"/>
    <dgm:cxn modelId="{7EEB9F2D-12C0-43D9-8A94-10111AF3F26B}" type="presParOf" srcId="{0D7A3439-C310-4222-89F3-1D84F9D104FC}" destId="{FD42B18D-8BF4-4BBA-B1F6-B37637738F97}" srcOrd="0" destOrd="0" presId="urn:microsoft.com/office/officeart/2005/8/layout/hierarchy1"/>
    <dgm:cxn modelId="{684BC6B2-FDA8-43E3-A84F-A5F43D6C74CF}" type="presParOf" srcId="{0D7A3439-C310-4222-89F3-1D84F9D104FC}" destId="{7549BAFD-8D73-426E-A976-DD59EAD602D9}" srcOrd="1" destOrd="0" presId="urn:microsoft.com/office/officeart/2005/8/layout/hierarchy1"/>
    <dgm:cxn modelId="{19DADEF2-51F3-41A5-B06A-C155DA149E31}" type="presParOf" srcId="{F7B8402F-9DE0-4DB6-B076-961D3F249D8E}" destId="{33292587-A13B-493A-88AD-FD0E98523274}" srcOrd="1" destOrd="0" presId="urn:microsoft.com/office/officeart/2005/8/layout/hierarchy1"/>
    <dgm:cxn modelId="{471599B3-C789-4487-8E72-80E788972658}" type="presParOf" srcId="{30F2175C-C48E-4F98-90E1-31347163CEA5}" destId="{A594EF87-4DC7-4BEE-A681-32D5F9AA8A79}" srcOrd="2" destOrd="0" presId="urn:microsoft.com/office/officeart/2005/8/layout/hierarchy1"/>
    <dgm:cxn modelId="{645A7E1D-D38E-4531-9F3A-728FFF2E4EA4}" type="presParOf" srcId="{30F2175C-C48E-4F98-90E1-31347163CEA5}" destId="{3B5328EF-8CD3-41E8-91DC-A61BFD1334FC}" srcOrd="3" destOrd="0" presId="urn:microsoft.com/office/officeart/2005/8/layout/hierarchy1"/>
    <dgm:cxn modelId="{1E5B6844-6094-4FE2-BED0-6FCD8181DCD7}" type="presParOf" srcId="{3B5328EF-8CD3-41E8-91DC-A61BFD1334FC}" destId="{D493618B-5089-4CF2-A460-E1D5106608EC}" srcOrd="0" destOrd="0" presId="urn:microsoft.com/office/officeart/2005/8/layout/hierarchy1"/>
    <dgm:cxn modelId="{0CB1AFA3-05C3-40EB-968A-4EC5428F96AC}" type="presParOf" srcId="{D493618B-5089-4CF2-A460-E1D5106608EC}" destId="{101EAE6E-56E8-4B10-A546-5B45DE8A4A17}" srcOrd="0" destOrd="0" presId="urn:microsoft.com/office/officeart/2005/8/layout/hierarchy1"/>
    <dgm:cxn modelId="{F59C2C0C-1EE6-4FF7-804D-324359E31D77}" type="presParOf" srcId="{D493618B-5089-4CF2-A460-E1D5106608EC}" destId="{2C40290F-B302-459F-B598-93D9A9F4D325}" srcOrd="1" destOrd="0" presId="urn:microsoft.com/office/officeart/2005/8/layout/hierarchy1"/>
    <dgm:cxn modelId="{2D9D9FCE-2FA2-4FFC-962F-66D55533A546}" type="presParOf" srcId="{3B5328EF-8CD3-41E8-91DC-A61BFD1334FC}" destId="{A889ED52-B111-438D-BA3A-6E0C5CCA67CB}" srcOrd="1" destOrd="0" presId="urn:microsoft.com/office/officeart/2005/8/layout/hierarchy1"/>
    <dgm:cxn modelId="{8C5C40F8-4CB3-4D23-8A38-A46E71369A04}" type="presParOf" srcId="{30F2175C-C48E-4F98-90E1-31347163CEA5}" destId="{BA4906A7-94BD-4C6E-AE06-CCA10EA6A1A8}" srcOrd="4" destOrd="0" presId="urn:microsoft.com/office/officeart/2005/8/layout/hierarchy1"/>
    <dgm:cxn modelId="{19A3AE45-4FA8-4E38-B716-A6EF2B76D2BC}" type="presParOf" srcId="{30F2175C-C48E-4F98-90E1-31347163CEA5}" destId="{62FC78EF-4480-41D9-8D84-A13ADD62989B}" srcOrd="5" destOrd="0" presId="urn:microsoft.com/office/officeart/2005/8/layout/hierarchy1"/>
    <dgm:cxn modelId="{F7EF88D4-7BDC-4A16-A728-6B3FA1F3E2F4}" type="presParOf" srcId="{62FC78EF-4480-41D9-8D84-A13ADD62989B}" destId="{2807C330-3CDE-41EB-938B-53BBB5BCA58C}" srcOrd="0" destOrd="0" presId="urn:microsoft.com/office/officeart/2005/8/layout/hierarchy1"/>
    <dgm:cxn modelId="{24484804-E5C9-4444-A62E-00FC8785F51C}" type="presParOf" srcId="{2807C330-3CDE-41EB-938B-53BBB5BCA58C}" destId="{2EADCD75-C076-4835-84DD-A2E2DD1191AC}" srcOrd="0" destOrd="0" presId="urn:microsoft.com/office/officeart/2005/8/layout/hierarchy1"/>
    <dgm:cxn modelId="{9B8D2AF0-CA43-4C2B-8B4E-8D200E2CC586}" type="presParOf" srcId="{2807C330-3CDE-41EB-938B-53BBB5BCA58C}" destId="{32666B2F-B8BB-498F-AC4C-2E4D907374B2}" srcOrd="1" destOrd="0" presId="urn:microsoft.com/office/officeart/2005/8/layout/hierarchy1"/>
    <dgm:cxn modelId="{6AF73416-1128-478D-9B89-A6B32B6E72DD}" type="presParOf" srcId="{62FC78EF-4480-41D9-8D84-A13ADD62989B}" destId="{749B1534-EB01-41D2-BF71-C701633E8AD1}" srcOrd="1" destOrd="0" presId="urn:microsoft.com/office/officeart/2005/8/layout/hierarchy1"/>
    <dgm:cxn modelId="{6875BD7A-CBE7-40D4-96DB-E274140CA8D6}" type="presParOf" srcId="{91557851-4B21-40BA-8580-6EAD6999FA8D}" destId="{F06F268F-AD3E-4BDB-8410-5A74B72F71CB}" srcOrd="2" destOrd="0" presId="urn:microsoft.com/office/officeart/2005/8/layout/hierarchy1"/>
    <dgm:cxn modelId="{96A04274-9076-469C-9C26-EFC733A4413F}" type="presParOf" srcId="{91557851-4B21-40BA-8580-6EAD6999FA8D}" destId="{21C7A2EA-797E-4261-9D3F-D6847C72E7FF}" srcOrd="3" destOrd="0" presId="urn:microsoft.com/office/officeart/2005/8/layout/hierarchy1"/>
    <dgm:cxn modelId="{C237A137-2CB6-47D5-89CD-86353A87A5BB}" type="presParOf" srcId="{21C7A2EA-797E-4261-9D3F-D6847C72E7FF}" destId="{F3EBBB18-5436-483A-B9DA-661CA737DA8D}" srcOrd="0" destOrd="0" presId="urn:microsoft.com/office/officeart/2005/8/layout/hierarchy1"/>
    <dgm:cxn modelId="{7C160E79-B5D4-4AF2-A9AD-AE461D4E8D8F}" type="presParOf" srcId="{F3EBBB18-5436-483A-B9DA-661CA737DA8D}" destId="{75756058-C0D9-4327-A197-0FB6EE65FB48}" srcOrd="0" destOrd="0" presId="urn:microsoft.com/office/officeart/2005/8/layout/hierarchy1"/>
    <dgm:cxn modelId="{88B8EBA7-5F68-4C15-8BF6-531D4B70D787}" type="presParOf" srcId="{F3EBBB18-5436-483A-B9DA-661CA737DA8D}" destId="{02A70E34-CB94-4B2E-9895-C2F26FF10121}" srcOrd="1" destOrd="0" presId="urn:microsoft.com/office/officeart/2005/8/layout/hierarchy1"/>
    <dgm:cxn modelId="{1FF0C920-1EF7-40D8-8858-AA586DABFB36}" type="presParOf" srcId="{21C7A2EA-797E-4261-9D3F-D6847C72E7FF}" destId="{4A550585-9E3C-4823-8630-3502A36D64B4}" srcOrd="1" destOrd="0" presId="urn:microsoft.com/office/officeart/2005/8/layout/hierarchy1"/>
    <dgm:cxn modelId="{010F3734-F5DC-410B-91E1-A9E8C46DC941}" type="presParOf" srcId="{4A550585-9E3C-4823-8630-3502A36D64B4}" destId="{4566D19E-48E5-4F3D-8315-74E5B0950735}" srcOrd="0" destOrd="0" presId="urn:microsoft.com/office/officeart/2005/8/layout/hierarchy1"/>
    <dgm:cxn modelId="{5F66A465-8F30-47F5-954E-A40B8C9DFADA}" type="presParOf" srcId="{4A550585-9E3C-4823-8630-3502A36D64B4}" destId="{F3EF1DA0-9D71-4C83-8A67-9F0AB88D88FB}" srcOrd="1" destOrd="0" presId="urn:microsoft.com/office/officeart/2005/8/layout/hierarchy1"/>
    <dgm:cxn modelId="{7CBE2AD0-6E6A-4326-9072-A651503FADC0}" type="presParOf" srcId="{F3EF1DA0-9D71-4C83-8A67-9F0AB88D88FB}" destId="{207676C8-EB9B-4731-88A1-9A3380AB679A}" srcOrd="0" destOrd="0" presId="urn:microsoft.com/office/officeart/2005/8/layout/hierarchy1"/>
    <dgm:cxn modelId="{EC9170CD-6F25-4324-956C-F2FB82C8A68B}" type="presParOf" srcId="{207676C8-EB9B-4731-88A1-9A3380AB679A}" destId="{8BD86D81-9E32-47DD-8D14-DA79E2EF30CA}" srcOrd="0" destOrd="0" presId="urn:microsoft.com/office/officeart/2005/8/layout/hierarchy1"/>
    <dgm:cxn modelId="{3FD04D9C-798D-4211-B46D-DF9A7069382C}" type="presParOf" srcId="{207676C8-EB9B-4731-88A1-9A3380AB679A}" destId="{7383B813-B49A-499D-9D50-AC38D00449A8}" srcOrd="1" destOrd="0" presId="urn:microsoft.com/office/officeart/2005/8/layout/hierarchy1"/>
    <dgm:cxn modelId="{F764AFBD-A3F0-4C7F-B1D6-6BD6BC259975}" type="presParOf" srcId="{F3EF1DA0-9D71-4C83-8A67-9F0AB88D88FB}" destId="{E3ACCD13-F9F3-4F98-95C1-6F09D815507E}"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F40FE3-1A11-465D-B3B2-C2A7CD7B9E67}" type="datetimeFigureOut">
              <a:rPr lang="tr-TR" smtClean="0"/>
              <a:pPr/>
              <a:t>18.12.2020</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9FA187-AA68-4DED-89D2-1E6E97F268C2}" type="slidenum">
              <a:rPr lang="tr-TR" smtClean="0"/>
              <a:pPr/>
              <a:t>‹#›</a:t>
            </a:fld>
            <a:endParaRPr lang="tr-TR"/>
          </a:p>
        </p:txBody>
      </p:sp>
    </p:spTree>
    <p:extLst>
      <p:ext uri="{BB962C8B-B14F-4D97-AF65-F5344CB8AC3E}">
        <p14:creationId xmlns:p14="http://schemas.microsoft.com/office/powerpoint/2010/main" val="3540280059"/>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26B3D-412B-48D1-8BAD-C778D57B0870}" type="datetimeFigureOut">
              <a:rPr lang="tr-TR" smtClean="0"/>
              <a:pPr/>
              <a:t>18.12.2020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5B5956-2298-428E-A007-3A88D5010532}" type="slidenum">
              <a:rPr lang="tr-TR" smtClean="0"/>
              <a:pPr/>
              <a:t>‹#›</a:t>
            </a:fld>
            <a:endParaRPr lang="tr-TR"/>
          </a:p>
        </p:txBody>
      </p:sp>
    </p:spTree>
    <p:extLst>
      <p:ext uri="{BB962C8B-B14F-4D97-AF65-F5344CB8AC3E}">
        <p14:creationId xmlns:p14="http://schemas.microsoft.com/office/powerpoint/2010/main" val="2853071592"/>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Üstbilgi Yer Tutucusu 3"/>
          <p:cNvSpPr>
            <a:spLocks noGrp="1"/>
          </p:cNvSpPr>
          <p:nvPr>
            <p:ph type="hdr" sz="quarter" idx="10"/>
          </p:nvPr>
        </p:nvSpPr>
        <p:spPr/>
        <p:txBody>
          <a:bodyPr/>
          <a:lstStyle/>
          <a:p>
            <a:endParaRPr lang="tr-TR"/>
          </a:p>
        </p:txBody>
      </p:sp>
    </p:spTree>
    <p:extLst>
      <p:ext uri="{BB962C8B-B14F-4D97-AF65-F5344CB8AC3E}">
        <p14:creationId xmlns:p14="http://schemas.microsoft.com/office/powerpoint/2010/main" val="3786506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AA1046D-8881-4676-9DC6-3D47EC10DDFD}" type="slidenum">
              <a:rPr lang="tr-TR" smtClean="0"/>
              <a:pPr/>
              <a:t>34</a:t>
            </a:fld>
            <a:endParaRPr lang="tr-TR"/>
          </a:p>
        </p:txBody>
      </p:sp>
    </p:spTree>
    <p:extLst>
      <p:ext uri="{BB962C8B-B14F-4D97-AF65-F5344CB8AC3E}">
        <p14:creationId xmlns:p14="http://schemas.microsoft.com/office/powerpoint/2010/main" val="759759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AA1046D-8881-4676-9DC6-3D47EC10DDFD}" type="slidenum">
              <a:rPr lang="tr-TR" smtClean="0"/>
              <a:pPr/>
              <a:t>37</a:t>
            </a:fld>
            <a:endParaRPr lang="tr-TR"/>
          </a:p>
        </p:txBody>
      </p:sp>
    </p:spTree>
    <p:extLst>
      <p:ext uri="{BB962C8B-B14F-4D97-AF65-F5344CB8AC3E}">
        <p14:creationId xmlns:p14="http://schemas.microsoft.com/office/powerpoint/2010/main" val="3930223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Üstbilgi Yer Tutucusu 3"/>
          <p:cNvSpPr>
            <a:spLocks noGrp="1"/>
          </p:cNvSpPr>
          <p:nvPr>
            <p:ph type="hdr" sz="quarter" idx="10"/>
          </p:nvPr>
        </p:nvSpPr>
        <p:spPr/>
        <p:txBody>
          <a:bodyPr/>
          <a:lstStyle/>
          <a:p>
            <a:endParaRPr lang="tr-TR"/>
          </a:p>
        </p:txBody>
      </p:sp>
    </p:spTree>
    <p:extLst>
      <p:ext uri="{BB962C8B-B14F-4D97-AF65-F5344CB8AC3E}">
        <p14:creationId xmlns:p14="http://schemas.microsoft.com/office/powerpoint/2010/main" val="3559361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200"/>
              <a:t>MS</a:t>
            </a: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1907959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Üstbilgi Yer Tutucusu 3"/>
          <p:cNvSpPr>
            <a:spLocks noGrp="1"/>
          </p:cNvSpPr>
          <p:nvPr>
            <p:ph type="hdr" sz="quarter" idx="10"/>
          </p:nvPr>
        </p:nvSpPr>
        <p:spPr/>
        <p:txBody>
          <a:bodyPr/>
          <a:lstStyle/>
          <a:p>
            <a:endParaRPr lang="tr-TR"/>
          </a:p>
        </p:txBody>
      </p:sp>
    </p:spTree>
    <p:extLst>
      <p:ext uri="{BB962C8B-B14F-4D97-AF65-F5344CB8AC3E}">
        <p14:creationId xmlns:p14="http://schemas.microsoft.com/office/powerpoint/2010/main" val="2442612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AA1046D-8881-4676-9DC6-3D47EC10DDFD}" type="slidenum">
              <a:rPr lang="tr-TR" smtClean="0"/>
              <a:pPr/>
              <a:t>43</a:t>
            </a:fld>
            <a:endParaRPr lang="tr-TR"/>
          </a:p>
        </p:txBody>
      </p:sp>
    </p:spTree>
    <p:extLst>
      <p:ext uri="{BB962C8B-B14F-4D97-AF65-F5344CB8AC3E}">
        <p14:creationId xmlns:p14="http://schemas.microsoft.com/office/powerpoint/2010/main" val="3407318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Üstbilgi Yer Tutucusu 3"/>
          <p:cNvSpPr>
            <a:spLocks noGrp="1"/>
          </p:cNvSpPr>
          <p:nvPr>
            <p:ph type="hdr" sz="quarter" idx="10"/>
          </p:nvPr>
        </p:nvSpPr>
        <p:spPr/>
        <p:txBody>
          <a:bodyPr/>
          <a:lstStyle/>
          <a:p>
            <a:endParaRPr lang="tr-TR"/>
          </a:p>
        </p:txBody>
      </p:sp>
    </p:spTree>
    <p:extLst>
      <p:ext uri="{BB962C8B-B14F-4D97-AF65-F5344CB8AC3E}">
        <p14:creationId xmlns:p14="http://schemas.microsoft.com/office/powerpoint/2010/main" val="2600621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200"/>
              <a:t>MS</a:t>
            </a: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3498791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Üstbilgi Yer Tutucusu"/>
          <p:cNvSpPr>
            <a:spLocks noGrp="1"/>
          </p:cNvSpPr>
          <p:nvPr>
            <p:ph type="hdr" sz="quarter" idx="10"/>
          </p:nvPr>
        </p:nvSpPr>
        <p:spPr/>
        <p:txBody>
          <a:bodyPr/>
          <a:lstStyle/>
          <a:p>
            <a:endParaRPr lang="tr-TR"/>
          </a:p>
        </p:txBody>
      </p:sp>
    </p:spTree>
    <p:extLst>
      <p:ext uri="{BB962C8B-B14F-4D97-AF65-F5344CB8AC3E}">
        <p14:creationId xmlns:p14="http://schemas.microsoft.com/office/powerpoint/2010/main" val="2304214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Üstbilgi Yer Tutucusu 3"/>
          <p:cNvSpPr>
            <a:spLocks noGrp="1"/>
          </p:cNvSpPr>
          <p:nvPr>
            <p:ph type="hdr" sz="quarter" idx="10"/>
          </p:nvPr>
        </p:nvSpPr>
        <p:spPr/>
        <p:txBody>
          <a:bodyPr/>
          <a:lstStyle/>
          <a:p>
            <a:endParaRPr lang="tr-TR"/>
          </a:p>
        </p:txBody>
      </p:sp>
    </p:spTree>
    <p:extLst>
      <p:ext uri="{BB962C8B-B14F-4D97-AF65-F5344CB8AC3E}">
        <p14:creationId xmlns:p14="http://schemas.microsoft.com/office/powerpoint/2010/main" val="1044271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fld id="{F482D579-1134-48A2-94CA-FA2F6D189839}" type="slidenum">
              <a:rPr lang="tr-TR"/>
              <a:pPr eaLnBrk="1" hangingPunct="1"/>
              <a:t>8</a:t>
            </a:fld>
            <a:endParaRPr lang="tr-TR"/>
          </a:p>
        </p:txBody>
      </p:sp>
      <p:sp>
        <p:nvSpPr>
          <p:cNvPr id="80899" name="Rectangle 2"/>
          <p:cNvSpPr>
            <a:spLocks noGrp="1" noRot="1" noChangeAspect="1" noChangeArrowheads="1" noTextEdit="1"/>
          </p:cNvSpPr>
          <p:nvPr>
            <p:ph type="sldImg"/>
          </p:nvPr>
        </p:nvSpPr>
        <p:spPr>
          <a:xfrm>
            <a:off x="1152525" y="695325"/>
            <a:ext cx="4556125" cy="3416300"/>
          </a:xfrm>
          <a:ln/>
        </p:spPr>
      </p:sp>
      <p:sp>
        <p:nvSpPr>
          <p:cNvPr id="80900" name="Rectangle 3"/>
          <p:cNvSpPr>
            <a:spLocks noGrp="1" noChangeArrowheads="1"/>
          </p:cNvSpPr>
          <p:nvPr>
            <p:ph type="body" idx="1"/>
          </p:nvPr>
        </p:nvSpPr>
        <p:spPr>
          <a:xfrm>
            <a:off x="920750" y="4367213"/>
            <a:ext cx="4994275" cy="4084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0" tIns="46470" rIns="92940" bIns="46470"/>
          <a:lstStyle/>
          <a:p>
            <a:pPr eaLnBrk="1" hangingPunct="1"/>
            <a:endParaRPr lang="tr-TR">
              <a:latin typeface="Arial" panose="020B0604020202020204" pitchFamily="34" charset="0"/>
            </a:endParaRPr>
          </a:p>
        </p:txBody>
      </p:sp>
    </p:spTree>
    <p:extLst>
      <p:ext uri="{BB962C8B-B14F-4D97-AF65-F5344CB8AC3E}">
        <p14:creationId xmlns:p14="http://schemas.microsoft.com/office/powerpoint/2010/main" val="1581646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Üstbilgi Yer Tutucusu 3"/>
          <p:cNvSpPr>
            <a:spLocks noGrp="1"/>
          </p:cNvSpPr>
          <p:nvPr>
            <p:ph type="hdr" sz="quarter" idx="10"/>
          </p:nvPr>
        </p:nvSpPr>
        <p:spPr/>
        <p:txBody>
          <a:bodyPr/>
          <a:lstStyle/>
          <a:p>
            <a:endParaRPr lang="tr-TR"/>
          </a:p>
        </p:txBody>
      </p:sp>
    </p:spTree>
    <p:extLst>
      <p:ext uri="{BB962C8B-B14F-4D97-AF65-F5344CB8AC3E}">
        <p14:creationId xmlns:p14="http://schemas.microsoft.com/office/powerpoint/2010/main" val="3391138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200"/>
              <a:t>MS</a:t>
            </a: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3294145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AA1046D-8881-4676-9DC6-3D47EC10DDFD}" type="slidenum">
              <a:rPr lang="tr-TR" smtClean="0"/>
              <a:pPr/>
              <a:t>67</a:t>
            </a:fld>
            <a:endParaRPr lang="tr-TR"/>
          </a:p>
        </p:txBody>
      </p:sp>
    </p:spTree>
    <p:extLst>
      <p:ext uri="{BB962C8B-B14F-4D97-AF65-F5344CB8AC3E}">
        <p14:creationId xmlns:p14="http://schemas.microsoft.com/office/powerpoint/2010/main" val="286035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AA1046D-8881-4676-9DC6-3D47EC10DDFD}" type="slidenum">
              <a:rPr lang="tr-TR" smtClean="0"/>
              <a:pPr/>
              <a:t>69</a:t>
            </a:fld>
            <a:endParaRPr lang="tr-TR"/>
          </a:p>
        </p:txBody>
      </p:sp>
    </p:spTree>
    <p:extLst>
      <p:ext uri="{BB962C8B-B14F-4D97-AF65-F5344CB8AC3E}">
        <p14:creationId xmlns:p14="http://schemas.microsoft.com/office/powerpoint/2010/main" val="2528131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AA1046D-8881-4676-9DC6-3D47EC10DDFD}" type="slidenum">
              <a:rPr lang="tr-TR" smtClean="0"/>
              <a:pPr/>
              <a:t>13</a:t>
            </a:fld>
            <a:endParaRPr lang="tr-TR"/>
          </a:p>
        </p:txBody>
      </p:sp>
    </p:spTree>
    <p:extLst>
      <p:ext uri="{BB962C8B-B14F-4D97-AF65-F5344CB8AC3E}">
        <p14:creationId xmlns:p14="http://schemas.microsoft.com/office/powerpoint/2010/main" val="879396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200"/>
              <a:t>MS</a:t>
            </a: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1742799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200"/>
              <a:t>MS</a:t>
            </a: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Tree>
    <p:extLst>
      <p:ext uri="{BB962C8B-B14F-4D97-AF65-F5344CB8AC3E}">
        <p14:creationId xmlns:p14="http://schemas.microsoft.com/office/powerpoint/2010/main" val="1194546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Üstbilgi Yer Tutucusu 3"/>
          <p:cNvSpPr>
            <a:spLocks noGrp="1"/>
          </p:cNvSpPr>
          <p:nvPr>
            <p:ph type="hdr" sz="quarter" idx="10"/>
          </p:nvPr>
        </p:nvSpPr>
        <p:spPr/>
        <p:txBody>
          <a:bodyPr/>
          <a:lstStyle/>
          <a:p>
            <a:endParaRPr lang="tr-TR"/>
          </a:p>
        </p:txBody>
      </p:sp>
    </p:spTree>
    <p:extLst>
      <p:ext uri="{BB962C8B-B14F-4D97-AF65-F5344CB8AC3E}">
        <p14:creationId xmlns:p14="http://schemas.microsoft.com/office/powerpoint/2010/main" val="227983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Üstbilgi Yer Tutucusu 3"/>
          <p:cNvSpPr>
            <a:spLocks noGrp="1"/>
          </p:cNvSpPr>
          <p:nvPr>
            <p:ph type="hdr" sz="quarter" idx="10"/>
          </p:nvPr>
        </p:nvSpPr>
        <p:spPr/>
        <p:txBody>
          <a:bodyPr/>
          <a:lstStyle/>
          <a:p>
            <a:endParaRPr lang="tr-TR"/>
          </a:p>
        </p:txBody>
      </p:sp>
    </p:spTree>
    <p:extLst>
      <p:ext uri="{BB962C8B-B14F-4D97-AF65-F5344CB8AC3E}">
        <p14:creationId xmlns:p14="http://schemas.microsoft.com/office/powerpoint/2010/main" val="2297433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AA1046D-8881-4676-9DC6-3D47EC10DDFD}" type="slidenum">
              <a:rPr lang="tr-TR" smtClean="0"/>
              <a:pPr/>
              <a:t>29</a:t>
            </a:fld>
            <a:endParaRPr lang="tr-TR"/>
          </a:p>
        </p:txBody>
      </p:sp>
    </p:spTree>
    <p:extLst>
      <p:ext uri="{BB962C8B-B14F-4D97-AF65-F5344CB8AC3E}">
        <p14:creationId xmlns:p14="http://schemas.microsoft.com/office/powerpoint/2010/main" val="3878240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Üstbilgi Yer Tutucusu 3"/>
          <p:cNvSpPr>
            <a:spLocks noGrp="1"/>
          </p:cNvSpPr>
          <p:nvPr>
            <p:ph type="hdr" sz="quarter" idx="10"/>
          </p:nvPr>
        </p:nvSpPr>
        <p:spPr/>
        <p:txBody>
          <a:bodyPr/>
          <a:lstStyle/>
          <a:p>
            <a:endParaRPr lang="tr-TR"/>
          </a:p>
        </p:txBody>
      </p:sp>
    </p:spTree>
    <p:extLst>
      <p:ext uri="{BB962C8B-B14F-4D97-AF65-F5344CB8AC3E}">
        <p14:creationId xmlns:p14="http://schemas.microsoft.com/office/powerpoint/2010/main" val="3351904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869DA69C-4D9A-406D-93E6-704F2E57C073}" type="datetime1">
              <a:rPr lang="tr-TR" smtClean="0"/>
              <a:pPr/>
              <a:t>18.12.2020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B1F4D09-F114-4719-8D55-BA2C1FAA47D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82990829-E991-4497-9B75-91DD32F1A4BE}" type="datetime1">
              <a:rPr lang="tr-TR" smtClean="0"/>
              <a:pPr/>
              <a:t>18.12.2020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B1F4D09-F114-4719-8D55-BA2C1FAA47D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E1D04AE8-7ED3-49AE-8C9C-A2EE92D3A239}" type="datetime1">
              <a:rPr lang="tr-TR" smtClean="0"/>
              <a:pPr/>
              <a:t>18.12.2020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B1F4D09-F114-4719-8D55-BA2C1FAA47DF}"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a:t>Asıl başlık stili için tıklatın</a:t>
            </a:r>
          </a:p>
        </p:txBody>
      </p:sp>
      <p:sp>
        <p:nvSpPr>
          <p:cNvPr id="3" name="2 Metin Yer Tutucusu"/>
          <p:cNvSpPr>
            <a:spLocks noGrp="1"/>
          </p:cNvSpPr>
          <p:nvPr>
            <p:ph type="body"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Küçük Resim Yer Tutucusu"/>
          <p:cNvSpPr>
            <a:spLocks noGrp="1"/>
          </p:cNvSpPr>
          <p:nvPr>
            <p:ph type="clipArt" sz="half" idx="2"/>
          </p:nvPr>
        </p:nvSpPr>
        <p:spPr>
          <a:xfrm>
            <a:off x="4648200" y="1600200"/>
            <a:ext cx="4038600" cy="4525963"/>
          </a:xfrm>
        </p:spPr>
        <p:txBody>
          <a:bodyPr/>
          <a:lstStyle/>
          <a:p>
            <a:pPr lvl="0"/>
            <a:endParaRPr lang="tr-TR" noProof="0"/>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56064E1C-8D5F-46F5-85B7-7ACBAAD6B7F4}" type="slidenum">
              <a:rPr lang="tr-TR"/>
              <a:pPr/>
              <a:t>‹#›</a:t>
            </a:fld>
            <a:endParaRPr lang="tr-TR"/>
          </a:p>
        </p:txBody>
      </p:sp>
    </p:spTree>
    <p:extLst>
      <p:ext uri="{BB962C8B-B14F-4D97-AF65-F5344CB8AC3E}">
        <p14:creationId xmlns:p14="http://schemas.microsoft.com/office/powerpoint/2010/main" val="307613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dgm">
  <p:cSld name="Başlık ve Diyagram veya Kuruluş Grafiği">
    <p:spTree>
      <p:nvGrpSpPr>
        <p:cNvPr id="1" name=""/>
        <p:cNvGrpSpPr/>
        <p:nvPr/>
      </p:nvGrpSpPr>
      <p:grpSpPr>
        <a:xfrm>
          <a:off x="0" y="0"/>
          <a:ext cx="0" cy="0"/>
          <a:chOff x="0" y="0"/>
          <a:chExt cx="0" cy="0"/>
        </a:xfrm>
      </p:grpSpPr>
      <p:sp>
        <p:nvSpPr>
          <p:cNvPr id="2" name="Unvan 1"/>
          <p:cNvSpPr>
            <a:spLocks noGrp="1"/>
          </p:cNvSpPr>
          <p:nvPr>
            <p:ph type="title"/>
          </p:nvPr>
        </p:nvSpPr>
        <p:spPr>
          <a:xfrm>
            <a:off x="457200" y="685800"/>
            <a:ext cx="8229600" cy="685800"/>
          </a:xfrm>
        </p:spPr>
        <p:txBody>
          <a:bodyPr/>
          <a:lstStyle/>
          <a:p>
            <a:r>
              <a:rPr lang="tr-TR"/>
              <a:t>Asıl başlık stili için tıklatın</a:t>
            </a:r>
          </a:p>
        </p:txBody>
      </p:sp>
      <p:sp>
        <p:nvSpPr>
          <p:cNvPr id="3" name="SmartArt Yer Tutucusu 2"/>
          <p:cNvSpPr>
            <a:spLocks noGrp="1"/>
          </p:cNvSpPr>
          <p:nvPr>
            <p:ph type="dgm" idx="1"/>
          </p:nvPr>
        </p:nvSpPr>
        <p:spPr>
          <a:xfrm>
            <a:off x="250825" y="1341438"/>
            <a:ext cx="8229600" cy="4953000"/>
          </a:xfrm>
        </p:spPr>
        <p:txBody>
          <a:bodyPr/>
          <a:lstStyle/>
          <a:p>
            <a:endParaRPr lang="tr-TR"/>
          </a:p>
        </p:txBody>
      </p:sp>
      <p:sp>
        <p:nvSpPr>
          <p:cNvPr id="4" name="Veri Yer Tutucusu 3"/>
          <p:cNvSpPr>
            <a:spLocks noGrp="1"/>
          </p:cNvSpPr>
          <p:nvPr>
            <p:ph type="dt" sz="half" idx="10"/>
          </p:nvPr>
        </p:nvSpPr>
        <p:spPr>
          <a:xfrm>
            <a:off x="457200" y="6553200"/>
            <a:ext cx="2133600" cy="244475"/>
          </a:xfrm>
        </p:spPr>
        <p:txBody>
          <a:bodyPr/>
          <a:lstStyle>
            <a:lvl1pPr>
              <a:defRPr/>
            </a:lvl1pPr>
          </a:lstStyle>
          <a:p>
            <a:endParaRPr lang="tr-TR"/>
          </a:p>
        </p:txBody>
      </p:sp>
      <p:sp>
        <p:nvSpPr>
          <p:cNvPr id="5" name="Altbilgi Yer Tutucusu 4"/>
          <p:cNvSpPr>
            <a:spLocks noGrp="1"/>
          </p:cNvSpPr>
          <p:nvPr>
            <p:ph type="ftr" sz="quarter" idx="11"/>
          </p:nvPr>
        </p:nvSpPr>
        <p:spPr>
          <a:xfrm>
            <a:off x="3124200" y="6553200"/>
            <a:ext cx="2895600" cy="244475"/>
          </a:xfrm>
        </p:spPr>
        <p:txBody>
          <a:bodyPr/>
          <a:lstStyle>
            <a:lvl1pPr>
              <a:defRPr/>
            </a:lvl1pPr>
          </a:lstStyle>
          <a:p>
            <a:endParaRPr lang="tr-TR"/>
          </a:p>
        </p:txBody>
      </p:sp>
      <p:sp>
        <p:nvSpPr>
          <p:cNvPr id="6" name="Slayt Numarası Yer Tutucusu 5"/>
          <p:cNvSpPr>
            <a:spLocks noGrp="1"/>
          </p:cNvSpPr>
          <p:nvPr>
            <p:ph type="sldNum" sz="quarter" idx="12"/>
          </p:nvPr>
        </p:nvSpPr>
        <p:spPr>
          <a:xfrm>
            <a:off x="6553200" y="6553200"/>
            <a:ext cx="2133600" cy="244475"/>
          </a:xfrm>
        </p:spPr>
        <p:txBody>
          <a:bodyPr/>
          <a:lstStyle>
            <a:lvl1pPr>
              <a:defRPr/>
            </a:lvl1pPr>
          </a:lstStyle>
          <a:p>
            <a:fld id="{5C4A3CDB-EF2D-46BB-97B7-7A574823DC86}" type="slidenum">
              <a:rPr lang="tr-TR"/>
              <a:pPr/>
              <a:t>‹#›</a:t>
            </a:fld>
            <a:endParaRPr lang="tr-TR"/>
          </a:p>
        </p:txBody>
      </p:sp>
    </p:spTree>
    <p:extLst>
      <p:ext uri="{BB962C8B-B14F-4D97-AF65-F5344CB8AC3E}">
        <p14:creationId xmlns:p14="http://schemas.microsoft.com/office/powerpoint/2010/main" val="2047694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934200" cy="1066800"/>
          </a:xfrm>
        </p:spPr>
        <p:txBody>
          <a:bodyPr/>
          <a:lstStyle/>
          <a:p>
            <a:r>
              <a:rPr lang="en-US"/>
              <a:t>Click to edit Master title style</a:t>
            </a:r>
            <a:endParaRPr lang="tr-TR"/>
          </a:p>
        </p:txBody>
      </p:sp>
      <p:sp>
        <p:nvSpPr>
          <p:cNvPr id="3" name="Content Placeholder 2"/>
          <p:cNvSpPr>
            <a:spLocks noGrp="1"/>
          </p:cNvSpPr>
          <p:nvPr>
            <p:ph sz="half" idx="1"/>
          </p:nvPr>
        </p:nvSpPr>
        <p:spPr>
          <a:xfrm>
            <a:off x="1905000" y="1447800"/>
            <a:ext cx="33909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quarter" idx="2"/>
          </p:nvPr>
        </p:nvSpPr>
        <p:spPr>
          <a:xfrm>
            <a:off x="5448300" y="1447800"/>
            <a:ext cx="33909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Content Placeholder 4"/>
          <p:cNvSpPr>
            <a:spLocks noGrp="1"/>
          </p:cNvSpPr>
          <p:nvPr>
            <p:ph sz="quarter" idx="3"/>
          </p:nvPr>
        </p:nvSpPr>
        <p:spPr>
          <a:xfrm>
            <a:off x="5448300" y="3848100"/>
            <a:ext cx="33909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9 Veri Yer Tutucusu"/>
          <p:cNvSpPr>
            <a:spLocks noGrp="1"/>
          </p:cNvSpPr>
          <p:nvPr>
            <p:ph type="dt" sz="half" idx="10"/>
          </p:nvPr>
        </p:nvSpPr>
        <p:spPr/>
        <p:txBody>
          <a:bodyPr/>
          <a:lstStyle>
            <a:lvl1pPr>
              <a:defRPr/>
            </a:lvl1pPr>
          </a:lstStyle>
          <a:p>
            <a:pPr>
              <a:defRPr/>
            </a:pPr>
            <a:endParaRPr lang="en-US"/>
          </a:p>
        </p:txBody>
      </p:sp>
      <p:sp>
        <p:nvSpPr>
          <p:cNvPr id="7" name="21 Altbilgi Yer Tutucusu"/>
          <p:cNvSpPr>
            <a:spLocks noGrp="1"/>
          </p:cNvSpPr>
          <p:nvPr>
            <p:ph type="ftr" sz="quarter" idx="11"/>
          </p:nvPr>
        </p:nvSpPr>
        <p:spPr/>
        <p:txBody>
          <a:bodyPr/>
          <a:lstStyle>
            <a:lvl1pPr>
              <a:defRPr/>
            </a:lvl1pPr>
          </a:lstStyle>
          <a:p>
            <a:pPr>
              <a:defRPr/>
            </a:pPr>
            <a:endParaRPr lang="en-US"/>
          </a:p>
        </p:txBody>
      </p:sp>
      <p:sp>
        <p:nvSpPr>
          <p:cNvPr id="8" name="17 Slayt Numarası Yer Tutucusu"/>
          <p:cNvSpPr>
            <a:spLocks noGrp="1"/>
          </p:cNvSpPr>
          <p:nvPr>
            <p:ph type="sldNum" sz="quarter" idx="12"/>
          </p:nvPr>
        </p:nvSpPr>
        <p:spPr/>
        <p:txBody>
          <a:bodyPr/>
          <a:lstStyle>
            <a:lvl1pPr>
              <a:defRPr/>
            </a:lvl1pPr>
          </a:lstStyle>
          <a:p>
            <a:fld id="{FE868980-669B-4B00-9834-B3B72588BA7F}" type="slidenum">
              <a:rPr lang="en-US"/>
              <a:pPr/>
              <a:t>‹#›</a:t>
            </a:fld>
            <a:endParaRPr lang="en-US"/>
          </a:p>
        </p:txBody>
      </p:sp>
    </p:spTree>
    <p:extLst>
      <p:ext uri="{BB962C8B-B14F-4D97-AF65-F5344CB8AC3E}">
        <p14:creationId xmlns:p14="http://schemas.microsoft.com/office/powerpoint/2010/main" val="380552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C6DB29E-1E77-416A-96A2-D4011A8E4671}" type="datetime1">
              <a:rPr lang="tr-TR" smtClean="0"/>
              <a:pPr/>
              <a:t>18.12.2020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B1F4D09-F114-4719-8D55-BA2C1FAA47D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5CA25A4-D020-476E-8870-A98C435E2AED}" type="datetime1">
              <a:rPr lang="tr-TR" smtClean="0"/>
              <a:pPr/>
              <a:t>18.12.2020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B1F4D09-F114-4719-8D55-BA2C1FAA47D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3381051F-2B46-49AE-8E05-23EDE71CEC82}" type="datetime1">
              <a:rPr lang="tr-TR" smtClean="0"/>
              <a:pPr/>
              <a:t>18.12.2020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B1F4D09-F114-4719-8D55-BA2C1FAA47D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F7805F7-1D5B-435C-9E3A-D0C93C69E061}" type="datetime1">
              <a:rPr lang="tr-TR" smtClean="0"/>
              <a:pPr/>
              <a:t>18.12.2020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3B1F4D09-F114-4719-8D55-BA2C1FAA47D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C9630DEC-39A9-4930-8811-6BEBF4A4F1F0}" type="datetime1">
              <a:rPr lang="tr-TR" smtClean="0"/>
              <a:pPr/>
              <a:t>18.12.2020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B1F4D09-F114-4719-8D55-BA2C1FAA47D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E6FEDAB-412C-47DD-BE75-ADCA024676E0}" type="datetime1">
              <a:rPr lang="tr-TR" smtClean="0"/>
              <a:pPr/>
              <a:t>18.12.2020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B1F4D09-F114-4719-8D55-BA2C1FAA47D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70301BB-3279-4D1C-AD6E-1E62DD0AE9FE}" type="datetime1">
              <a:rPr lang="tr-TR" smtClean="0"/>
              <a:pPr/>
              <a:t>18.12.2020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B1F4D09-F114-4719-8D55-BA2C1FAA47D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6688AB0E-BF99-4E43-B808-6C83775ADCCC}" type="datetime1">
              <a:rPr lang="tr-TR" smtClean="0"/>
              <a:pPr/>
              <a:t>18.12.2020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B1F4D09-F114-4719-8D55-BA2C1FAA47D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F4BBF-3D89-4F92-8AAA-BCB6F2211DE2}" type="datetime1">
              <a:rPr lang="tr-TR" smtClean="0"/>
              <a:pPr/>
              <a:t>18.12.2020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F4D09-F114-4719-8D55-BA2C1FAA47D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7.jpeg"/><Relationship Id="rId7" Type="http://schemas.openxmlformats.org/officeDocument/2006/relationships/diagramColors" Target="../diagrams/colors5.xml"/><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20.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4.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37.jpeg"/><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38.jpeg"/><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3.jpeg"/><Relationship Id="rId2" Type="http://schemas.openxmlformats.org/officeDocument/2006/relationships/diagramData" Target="../diagrams/data20.xml"/><Relationship Id="rId1" Type="http://schemas.openxmlformats.org/officeDocument/2006/relationships/slideLayout" Target="../slideLayouts/slideLayout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38.jpeg"/><Relationship Id="rId1" Type="http://schemas.openxmlformats.org/officeDocument/2006/relationships/slideLayout" Target="../slideLayouts/slideLayout4.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33.gif"/><Relationship Id="rId1" Type="http://schemas.openxmlformats.org/officeDocument/2006/relationships/slideLayout" Target="../slideLayouts/slideLayout4.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33.gif"/><Relationship Id="rId1" Type="http://schemas.openxmlformats.org/officeDocument/2006/relationships/slideLayout" Target="../slideLayouts/slideLayout4.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8" Type="http://schemas.microsoft.com/office/2007/relationships/diagramDrawing" Target="../diagrams/drawing24.xml"/><Relationship Id="rId13" Type="http://schemas.microsoft.com/office/2007/relationships/diagramDrawing" Target="../diagrams/drawing25.xml"/><Relationship Id="rId3" Type="http://schemas.openxmlformats.org/officeDocument/2006/relationships/image" Target="../media/image23.jpeg"/><Relationship Id="rId7" Type="http://schemas.openxmlformats.org/officeDocument/2006/relationships/diagramColors" Target="../diagrams/colors24.xml"/><Relationship Id="rId12" Type="http://schemas.openxmlformats.org/officeDocument/2006/relationships/diagramColors" Target="../diagrams/colors25.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QuickStyle" Target="../diagrams/quickStyle24.xml"/><Relationship Id="rId11" Type="http://schemas.openxmlformats.org/officeDocument/2006/relationships/diagramQuickStyle" Target="../diagrams/quickStyle25.xml"/><Relationship Id="rId5" Type="http://schemas.openxmlformats.org/officeDocument/2006/relationships/diagramLayout" Target="../diagrams/layout24.xml"/><Relationship Id="rId10" Type="http://schemas.openxmlformats.org/officeDocument/2006/relationships/diagramLayout" Target="../diagrams/layout25.xml"/><Relationship Id="rId4" Type="http://schemas.openxmlformats.org/officeDocument/2006/relationships/diagramData" Target="../diagrams/data24.xml"/><Relationship Id="rId9" Type="http://schemas.openxmlformats.org/officeDocument/2006/relationships/diagramData" Target="../diagrams/data25.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4.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42.jpeg"/><Relationship Id="rId2" Type="http://schemas.openxmlformats.org/officeDocument/2006/relationships/diagramData" Target="../diagrams/data27.xml"/><Relationship Id="rId1" Type="http://schemas.openxmlformats.org/officeDocument/2006/relationships/slideLayout" Target="../slideLayouts/slideLayout4.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mailto:pyb@kudaka.org.tr"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07504" y="1052736"/>
            <a:ext cx="8784976" cy="1440159"/>
          </a:xfrm>
        </p:spPr>
        <p:txBody>
          <a:bodyPr>
            <a:normAutofit fontScale="90000"/>
          </a:bodyPr>
          <a:lstStyle/>
          <a:p>
            <a:r>
              <a:rPr lang="tr-TR" b="1">
                <a:solidFill>
                  <a:srgbClr val="200CB4"/>
                </a:solidFill>
                <a:effectLst>
                  <a:outerShdw blurRad="38100" dist="38100" dir="2700000" algn="tl">
                    <a:srgbClr val="000000">
                      <a:alpha val="43137"/>
                    </a:srgbClr>
                  </a:outerShdw>
                </a:effectLst>
                <a:latin typeface="Adobe Caslon Pro" pitchFamily="18" charset="0"/>
              </a:rPr>
              <a:t/>
            </a:r>
            <a:br>
              <a:rPr lang="tr-TR" b="1">
                <a:solidFill>
                  <a:srgbClr val="200CB4"/>
                </a:solidFill>
                <a:effectLst>
                  <a:outerShdw blurRad="38100" dist="38100" dir="2700000" algn="tl">
                    <a:srgbClr val="000000">
                      <a:alpha val="43137"/>
                    </a:srgbClr>
                  </a:outerShdw>
                </a:effectLst>
                <a:latin typeface="Adobe Caslon Pro" pitchFamily="18" charset="0"/>
              </a:rPr>
            </a:br>
            <a:r>
              <a:rPr lang="tr-TR" sz="4900" b="1">
                <a:solidFill>
                  <a:srgbClr val="200CB4"/>
                </a:solidFill>
                <a:effectLst>
                  <a:outerShdw blurRad="38100" dist="38100" dir="2700000" algn="tl">
                    <a:srgbClr val="000000">
                      <a:alpha val="43137"/>
                    </a:srgbClr>
                  </a:outerShdw>
                </a:effectLst>
                <a:latin typeface="Adobe Caslon Pro" pitchFamily="18" charset="0"/>
              </a:rPr>
              <a:t>Kuzeydoğu</a:t>
            </a:r>
            <a:r>
              <a:rPr lang="tr-TR" sz="4900" b="1" baseline="0">
                <a:solidFill>
                  <a:srgbClr val="200CB4"/>
                </a:solidFill>
                <a:effectLst>
                  <a:outerShdw blurRad="38100" dist="38100" dir="2700000" algn="tl">
                    <a:srgbClr val="000000">
                      <a:alpha val="43137"/>
                    </a:srgbClr>
                  </a:outerShdw>
                </a:effectLst>
                <a:latin typeface="Adobe Caslon Pro" pitchFamily="18" charset="0"/>
              </a:rPr>
              <a:t> Anadolu</a:t>
            </a:r>
            <a:br>
              <a:rPr lang="tr-TR" sz="4900" b="1" baseline="0">
                <a:solidFill>
                  <a:srgbClr val="200CB4"/>
                </a:solidFill>
                <a:effectLst>
                  <a:outerShdw blurRad="38100" dist="38100" dir="2700000" algn="tl">
                    <a:srgbClr val="000000">
                      <a:alpha val="43137"/>
                    </a:srgbClr>
                  </a:outerShdw>
                </a:effectLst>
                <a:latin typeface="Adobe Caslon Pro" pitchFamily="18" charset="0"/>
              </a:rPr>
            </a:br>
            <a:r>
              <a:rPr lang="tr-TR" sz="4900" b="1" baseline="0">
                <a:solidFill>
                  <a:srgbClr val="200CB4"/>
                </a:solidFill>
                <a:effectLst>
                  <a:outerShdw blurRad="38100" dist="38100" dir="2700000" algn="tl">
                    <a:srgbClr val="000000">
                      <a:alpha val="43137"/>
                    </a:srgbClr>
                  </a:outerShdw>
                </a:effectLst>
                <a:latin typeface="Adobe Caslon Pro" pitchFamily="18" charset="0"/>
              </a:rPr>
              <a:t>Kalkınma Ajansı</a:t>
            </a:r>
            <a:r>
              <a:rPr lang="tr-TR" b="1">
                <a:solidFill>
                  <a:srgbClr val="200CB4"/>
                </a:solidFill>
              </a:rPr>
              <a:t/>
            </a:r>
            <a:br>
              <a:rPr lang="tr-TR" b="1">
                <a:solidFill>
                  <a:srgbClr val="200CB4"/>
                </a:solidFill>
              </a:rPr>
            </a:br>
            <a:endParaRPr lang="tr-TR" dirty="0"/>
          </a:p>
        </p:txBody>
      </p:sp>
      <p:sp>
        <p:nvSpPr>
          <p:cNvPr id="3" name="2 Alt Başlık"/>
          <p:cNvSpPr>
            <a:spLocks noGrp="1"/>
          </p:cNvSpPr>
          <p:nvPr>
            <p:ph type="subTitle" idx="1"/>
          </p:nvPr>
        </p:nvSpPr>
        <p:spPr>
          <a:xfrm>
            <a:off x="1151620" y="2708920"/>
            <a:ext cx="6696744" cy="2376264"/>
          </a:xfrm>
        </p:spPr>
        <p:txBody>
          <a:bodyPr>
            <a:normAutofit fontScale="77500" lnSpcReduction="20000"/>
          </a:bodyPr>
          <a:lstStyle/>
          <a:p>
            <a:endParaRPr lang="tr-TR" b="1" dirty="0">
              <a:solidFill>
                <a:srgbClr val="FF0000"/>
              </a:solidFill>
            </a:endParaRPr>
          </a:p>
          <a:p>
            <a:r>
              <a:rPr lang="tr-TR" sz="4400" b="1" dirty="0">
                <a:solidFill>
                  <a:srgbClr val="FF0000"/>
                </a:solidFill>
                <a:effectLst>
                  <a:outerShdw blurRad="38100" dist="38100" dir="2700000" algn="tl">
                    <a:srgbClr val="000000">
                      <a:alpha val="43137"/>
                    </a:srgbClr>
                  </a:outerShdw>
                </a:effectLst>
                <a:latin typeface="Adobe Caslon Pro" pitchFamily="18" charset="0"/>
              </a:rPr>
              <a:t>Proje Döngüsü Yönetimi </a:t>
            </a:r>
          </a:p>
          <a:p>
            <a:r>
              <a:rPr lang="tr-TR" sz="4400" b="1" dirty="0">
                <a:solidFill>
                  <a:srgbClr val="FF0000"/>
                </a:solidFill>
                <a:effectLst>
                  <a:outerShdw blurRad="38100" dist="38100" dir="2700000" algn="tl">
                    <a:srgbClr val="000000">
                      <a:alpha val="43137"/>
                    </a:srgbClr>
                  </a:outerShdw>
                </a:effectLst>
                <a:latin typeface="Adobe Caslon Pro" pitchFamily="18" charset="0"/>
              </a:rPr>
              <a:t>Eğitimi</a:t>
            </a:r>
          </a:p>
          <a:p>
            <a:endParaRPr lang="tr-TR" sz="2000" b="1" dirty="0">
              <a:solidFill>
                <a:srgbClr val="FF0000"/>
              </a:solidFill>
              <a:latin typeface="Adobe Caslon Pro" pitchFamily="18" charset="0"/>
            </a:endParaRPr>
          </a:p>
          <a:p>
            <a:endParaRPr lang="tr-TR" sz="2200" b="1" dirty="0">
              <a:solidFill>
                <a:srgbClr val="FF0000"/>
              </a:solidFill>
              <a:latin typeface="Adobe Caslon Pro" pitchFamily="18" charset="0"/>
            </a:endParaRPr>
          </a:p>
          <a:p>
            <a:r>
              <a:rPr lang="tr-TR" sz="2600" b="1" dirty="0">
                <a:solidFill>
                  <a:srgbClr val="FF0000"/>
                </a:solidFill>
                <a:latin typeface="Adobe Caslon Pro" pitchFamily="18" charset="0"/>
              </a:rPr>
              <a:t>Planlama ve </a:t>
            </a:r>
            <a:r>
              <a:rPr lang="tr-TR" sz="2600" b="1">
                <a:solidFill>
                  <a:srgbClr val="FF0000"/>
                </a:solidFill>
                <a:latin typeface="Adobe Caslon Pro" pitchFamily="18" charset="0"/>
              </a:rPr>
              <a:t>Programlama </a:t>
            </a:r>
            <a:r>
              <a:rPr lang="tr-TR" sz="2600" b="1" smtClean="0">
                <a:solidFill>
                  <a:srgbClr val="FF0000"/>
                </a:solidFill>
                <a:latin typeface="Adobe Caslon Pro" pitchFamily="18" charset="0"/>
              </a:rPr>
              <a:t>Birimi</a:t>
            </a:r>
            <a:endParaRPr lang="tr-TR" sz="2600" b="1" dirty="0">
              <a:solidFill>
                <a:srgbClr val="FF0000"/>
              </a:solidFill>
              <a:latin typeface="Adobe Caslon Pro" pitchFamily="18" charset="0"/>
            </a:endParaRPr>
          </a:p>
        </p:txBody>
      </p:sp>
      <p:sp>
        <p:nvSpPr>
          <p:cNvPr id="6" name="5 Slayt Numarası Yer Tutucusu"/>
          <p:cNvSpPr>
            <a:spLocks noGrp="1"/>
          </p:cNvSpPr>
          <p:nvPr>
            <p:ph type="sldNum" sz="quarter" idx="12"/>
          </p:nvPr>
        </p:nvSpPr>
        <p:spPr/>
        <p:txBody>
          <a:bodyPr/>
          <a:lstStyle/>
          <a:p>
            <a:fld id="{3B1F4D09-F114-4719-8D55-BA2C1FAA47DF}" type="slidenum">
              <a:rPr lang="tr-TR" smtClean="0"/>
              <a:pPr/>
              <a:t>1</a:t>
            </a:fld>
            <a:endParaRPr lang="tr-T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56064E1C-8D5F-46F5-85B7-7ACBAAD6B7F4}" type="slidenum">
              <a:rPr lang="tr-TR" smtClean="0"/>
              <a:pPr/>
              <a:t>10</a:t>
            </a:fld>
            <a:endParaRPr lang="tr-TR" dirty="0"/>
          </a:p>
        </p:txBody>
      </p:sp>
      <p:sp>
        <p:nvSpPr>
          <p:cNvPr id="6" name="1 Başlık"/>
          <p:cNvSpPr>
            <a:spLocks noGrp="1"/>
          </p:cNvSpPr>
          <p:nvPr>
            <p:ph type="title"/>
          </p:nvPr>
        </p:nvSpPr>
        <p:spPr>
          <a:xfrm>
            <a:off x="1187624" y="116632"/>
            <a:ext cx="7186634" cy="1143000"/>
          </a:xfrm>
        </p:spPr>
        <p:txBody>
          <a:bodyPr>
            <a:noAutofit/>
          </a:bodyPr>
          <a:lstStyle/>
          <a:p>
            <a:r>
              <a:rPr lang="tr-TR" sz="3600" dirty="0">
                <a:solidFill>
                  <a:schemeClr val="bg1"/>
                </a:solidFill>
                <a:effectLst>
                  <a:outerShdw blurRad="38100" dist="38100" dir="2700000" algn="tl">
                    <a:srgbClr val="000000">
                      <a:alpha val="43137"/>
                    </a:srgbClr>
                  </a:outerShdw>
                </a:effectLst>
                <a:latin typeface="Adobe Garamond Pro Bold" pitchFamily="18" charset="0"/>
              </a:rPr>
              <a:t>Proje Döngüsü Yönetimi</a:t>
            </a:r>
            <a:br>
              <a:rPr lang="tr-TR" sz="3600" dirty="0">
                <a:solidFill>
                  <a:schemeClr val="bg1"/>
                </a:solidFill>
                <a:effectLst>
                  <a:outerShdw blurRad="38100" dist="38100" dir="2700000" algn="tl">
                    <a:srgbClr val="000000">
                      <a:alpha val="43137"/>
                    </a:srgbClr>
                  </a:outerShdw>
                </a:effectLst>
                <a:latin typeface="Adobe Garamond Pro Bold" pitchFamily="18" charset="0"/>
              </a:rPr>
            </a:br>
            <a:r>
              <a:rPr lang="tr-TR" sz="3600" dirty="0">
                <a:solidFill>
                  <a:schemeClr val="bg1"/>
                </a:solidFill>
                <a:effectLst>
                  <a:outerShdw blurRad="38100" dist="38100" dir="2700000" algn="tl">
                    <a:srgbClr val="000000">
                      <a:alpha val="43137"/>
                    </a:srgbClr>
                  </a:outerShdw>
                </a:effectLst>
                <a:latin typeface="Adobe Garamond Pro Bold" pitchFamily="18" charset="0"/>
              </a:rPr>
              <a:t>Nedir?</a:t>
            </a:r>
          </a:p>
        </p:txBody>
      </p:sp>
      <p:sp>
        <p:nvSpPr>
          <p:cNvPr id="3" name="Dikdörtgen 2"/>
          <p:cNvSpPr/>
          <p:nvPr/>
        </p:nvSpPr>
        <p:spPr>
          <a:xfrm>
            <a:off x="405880" y="2235835"/>
            <a:ext cx="8280920" cy="4093428"/>
          </a:xfrm>
          <a:prstGeom prst="rect">
            <a:avLst/>
          </a:prstGeom>
        </p:spPr>
        <p:txBody>
          <a:bodyPr wrap="square">
            <a:spAutoFit/>
          </a:bodyPr>
          <a:lstStyle/>
          <a:p>
            <a:pPr algn="just"/>
            <a:endParaRPr lang="tr-TR" sz="2000" dirty="0">
              <a:solidFill>
                <a:srgbClr val="000000"/>
              </a:solidFill>
              <a:latin typeface="Calibri" panose="020F0502020204030204" pitchFamily="34" charset="0"/>
            </a:endParaRPr>
          </a:p>
          <a:p>
            <a:pPr algn="just"/>
            <a:r>
              <a:rPr lang="tr-TR" sz="2000" b="1" u="sng" dirty="0">
                <a:solidFill>
                  <a:schemeClr val="accent1">
                    <a:lumMod val="75000"/>
                  </a:schemeClr>
                </a:solidFill>
              </a:rPr>
              <a:t>PDY Tarihçesi: </a:t>
            </a:r>
          </a:p>
          <a:p>
            <a:pPr algn="just"/>
            <a:endParaRPr lang="tr-TR" sz="2000" b="1" u="sng" dirty="0">
              <a:solidFill>
                <a:schemeClr val="accent1">
                  <a:lumMod val="75000"/>
                </a:schemeClr>
              </a:solidFill>
            </a:endParaRPr>
          </a:p>
          <a:p>
            <a:pPr algn="just"/>
            <a:r>
              <a:rPr lang="tr-TR" sz="2000" b="1" dirty="0">
                <a:solidFill>
                  <a:schemeClr val="accent1">
                    <a:lumMod val="75000"/>
                  </a:schemeClr>
                </a:solidFill>
              </a:rPr>
              <a:t>İlk model: </a:t>
            </a:r>
            <a:r>
              <a:rPr lang="tr-TR" sz="2000" dirty="0" err="1"/>
              <a:t>Baum</a:t>
            </a:r>
            <a:r>
              <a:rPr lang="tr-TR" sz="2000" dirty="0"/>
              <a:t> tarafından 1970’lerde, Dünya Bankası için geliştirilmiştir. Modelde: </a:t>
            </a:r>
          </a:p>
          <a:p>
            <a:pPr marL="342900" indent="-342900" algn="just">
              <a:buFont typeface="Wingdings" panose="05000000000000000000" pitchFamily="2" charset="2"/>
              <a:buChar char="ü"/>
            </a:pPr>
            <a:r>
              <a:rPr lang="tr-TR" sz="2000" dirty="0"/>
              <a:t>Proje Oluşturma,</a:t>
            </a:r>
          </a:p>
          <a:p>
            <a:pPr marL="342900" indent="-342900" algn="just">
              <a:buFont typeface="Wingdings" panose="05000000000000000000" pitchFamily="2" charset="2"/>
              <a:buChar char="ü"/>
            </a:pPr>
            <a:r>
              <a:rPr lang="tr-TR" sz="2000" dirty="0"/>
              <a:t>Proje Hazırlama, </a:t>
            </a:r>
          </a:p>
          <a:p>
            <a:pPr marL="342900" indent="-342900" algn="just">
              <a:buFont typeface="Wingdings" panose="05000000000000000000" pitchFamily="2" charset="2"/>
              <a:buChar char="ü"/>
            </a:pPr>
            <a:r>
              <a:rPr lang="tr-TR" sz="2000" dirty="0"/>
              <a:t>Proje Analizi ve Uygulama,</a:t>
            </a:r>
          </a:p>
          <a:p>
            <a:pPr marL="342900" indent="-342900" algn="just">
              <a:buFont typeface="Wingdings" panose="05000000000000000000" pitchFamily="2" charset="2"/>
              <a:buChar char="ü"/>
            </a:pPr>
            <a:r>
              <a:rPr lang="tr-TR" sz="2000" dirty="0"/>
              <a:t>Uygulama Sonrası Değerlendirme (Bu evre, modele sonradan eklenmiştir.) </a:t>
            </a:r>
          </a:p>
          <a:p>
            <a:pPr algn="just"/>
            <a:r>
              <a:rPr lang="tr-TR" sz="2000" b="1" dirty="0">
                <a:solidFill>
                  <a:schemeClr val="accent1">
                    <a:lumMod val="75000"/>
                  </a:schemeClr>
                </a:solidFill>
              </a:rPr>
              <a:t>Uluslararası Model: </a:t>
            </a:r>
            <a:r>
              <a:rPr lang="tr-TR" sz="2000" dirty="0"/>
              <a:t>AB Komisyonu, </a:t>
            </a:r>
            <a:r>
              <a:rPr lang="tr-TR" sz="2000" dirty="0" err="1"/>
              <a:t>Baum</a:t>
            </a:r>
            <a:r>
              <a:rPr lang="tr-TR" sz="2000" dirty="0"/>
              <a:t> modelinin değiştirilmiş halini kabul ederek (CEC 1993) yayınlamıştır. </a:t>
            </a:r>
          </a:p>
          <a:p>
            <a:pPr algn="just"/>
            <a:r>
              <a:rPr lang="tr-TR" sz="2000" b="1" dirty="0"/>
              <a:t>Revizyonlar: </a:t>
            </a:r>
            <a:r>
              <a:rPr lang="tr-TR" sz="2000" dirty="0"/>
              <a:t>Project </a:t>
            </a:r>
            <a:r>
              <a:rPr lang="tr-TR" sz="2000" dirty="0" err="1"/>
              <a:t>Cycle</a:t>
            </a:r>
            <a:r>
              <a:rPr lang="tr-TR" sz="2000" dirty="0"/>
              <a:t> Management </a:t>
            </a:r>
            <a:r>
              <a:rPr lang="tr-TR" sz="2000" dirty="0" err="1"/>
              <a:t>Handbook</a:t>
            </a:r>
            <a:r>
              <a:rPr lang="tr-TR" sz="2000" dirty="0"/>
              <a:t> v.1/v.2 (2001/2002) </a:t>
            </a:r>
          </a:p>
          <a:p>
            <a:pPr algn="just"/>
            <a:r>
              <a:rPr lang="tr-TR" sz="2000" dirty="0"/>
              <a:t>Project </a:t>
            </a:r>
            <a:r>
              <a:rPr lang="tr-TR" sz="2000" dirty="0" err="1"/>
              <a:t>Cycle</a:t>
            </a:r>
            <a:r>
              <a:rPr lang="tr-TR" sz="2000" dirty="0"/>
              <a:t> Management </a:t>
            </a:r>
            <a:r>
              <a:rPr lang="tr-TR" sz="2000" dirty="0" err="1"/>
              <a:t>Guidelines</a:t>
            </a:r>
            <a:r>
              <a:rPr lang="tr-TR" sz="2000" dirty="0"/>
              <a:t> (2004) </a:t>
            </a: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268" y="1412776"/>
            <a:ext cx="3145532" cy="1512168"/>
          </a:xfrm>
          <a:prstGeom prst="rect">
            <a:avLst/>
          </a:prstGeom>
        </p:spPr>
      </p:pic>
    </p:spTree>
    <p:extLst>
      <p:ext uri="{BB962C8B-B14F-4D97-AF65-F5344CB8AC3E}">
        <p14:creationId xmlns:p14="http://schemas.microsoft.com/office/powerpoint/2010/main" val="1223052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268760"/>
          </a:xfrm>
        </p:spPr>
        <p:txBody>
          <a:bodyPr>
            <a:normAutofit/>
          </a:bodyPr>
          <a:lstStyle/>
          <a:p>
            <a:r>
              <a:rPr lang="tr-TR" sz="4000" dirty="0">
                <a:solidFill>
                  <a:schemeClr val="bg1"/>
                </a:solidFill>
                <a:effectLst>
                  <a:outerShdw blurRad="38100" dist="38100" dir="2700000" algn="tl">
                    <a:srgbClr val="000000">
                      <a:alpha val="43137"/>
                    </a:srgbClr>
                  </a:outerShdw>
                </a:effectLst>
                <a:latin typeface="Adobe Garamond Pro Bold" pitchFamily="18" charset="0"/>
              </a:rPr>
              <a:t>Proje Döngüsü</a:t>
            </a:r>
          </a:p>
        </p:txBody>
      </p:sp>
      <p:graphicFrame>
        <p:nvGraphicFramePr>
          <p:cNvPr id="10" name="9 Diyagram"/>
          <p:cNvGraphicFramePr/>
          <p:nvPr/>
        </p:nvGraphicFramePr>
        <p:xfrm>
          <a:off x="1571604" y="1857364"/>
          <a:ext cx="1214446"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11 Bulut Belirtme Çizgisi"/>
          <p:cNvSpPr/>
          <p:nvPr/>
        </p:nvSpPr>
        <p:spPr>
          <a:xfrm>
            <a:off x="4427984" y="1412776"/>
            <a:ext cx="2736304" cy="1368152"/>
          </a:xfrm>
          <a:prstGeom prst="cloud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b="1" dirty="0">
                <a:effectLst>
                  <a:outerShdw blurRad="38100" dist="38100" dir="2700000" algn="tl">
                    <a:srgbClr val="000000">
                      <a:alpha val="43137"/>
                    </a:srgbClr>
                  </a:outerShdw>
                </a:effectLst>
              </a:rPr>
              <a:t>Proje Fikrinin Belirlenmesi</a:t>
            </a:r>
          </a:p>
        </p:txBody>
      </p:sp>
      <p:sp>
        <p:nvSpPr>
          <p:cNvPr id="13" name="12 Akış Çizelgesi: Belge"/>
          <p:cNvSpPr/>
          <p:nvPr/>
        </p:nvSpPr>
        <p:spPr>
          <a:xfrm>
            <a:off x="7092280" y="3573016"/>
            <a:ext cx="1872208" cy="1008112"/>
          </a:xfrm>
          <a:prstGeom prst="flowChartDocumen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b="1" dirty="0">
                <a:effectLst>
                  <a:outerShdw blurRad="38100" dist="38100" dir="2700000" algn="tl">
                    <a:srgbClr val="000000">
                      <a:alpha val="43137"/>
                    </a:srgbClr>
                  </a:outerShdw>
                </a:effectLst>
              </a:rPr>
              <a:t>Projenin Tasarlanması</a:t>
            </a:r>
          </a:p>
        </p:txBody>
      </p:sp>
      <p:sp>
        <p:nvSpPr>
          <p:cNvPr id="14" name="13 Aşağı Bükülü Ok"/>
          <p:cNvSpPr/>
          <p:nvPr/>
        </p:nvSpPr>
        <p:spPr>
          <a:xfrm rot="3720000">
            <a:off x="7153615" y="2486484"/>
            <a:ext cx="1406035" cy="65754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 name="14 Patlama 2"/>
          <p:cNvSpPr/>
          <p:nvPr/>
        </p:nvSpPr>
        <p:spPr>
          <a:xfrm>
            <a:off x="4139952" y="5013176"/>
            <a:ext cx="2808312" cy="1728192"/>
          </a:xfrm>
          <a:prstGeom prst="irregularSeal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dirty="0"/>
              <a:t>Projeye Kaynak Bulunması</a:t>
            </a:r>
          </a:p>
        </p:txBody>
      </p:sp>
      <p:sp>
        <p:nvSpPr>
          <p:cNvPr id="16" name="15 Aşağı Bükülü Ok"/>
          <p:cNvSpPr/>
          <p:nvPr/>
        </p:nvSpPr>
        <p:spPr>
          <a:xfrm rot="7500000">
            <a:off x="6839194" y="5111048"/>
            <a:ext cx="1227829" cy="54867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 name="16 Oval"/>
          <p:cNvSpPr/>
          <p:nvPr/>
        </p:nvSpPr>
        <p:spPr>
          <a:xfrm>
            <a:off x="899592" y="4797152"/>
            <a:ext cx="2088232" cy="1296144"/>
          </a:xfrm>
          <a:prstGeom prst="ellipse">
            <a:avLst/>
          </a:prstGeom>
          <a:solidFill>
            <a:schemeClr val="accent3">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a:t>Projenin Uygulanması ve İzlenmesi</a:t>
            </a:r>
          </a:p>
        </p:txBody>
      </p:sp>
      <p:sp>
        <p:nvSpPr>
          <p:cNvPr id="20" name="19 Aşağı Bükülü Ok"/>
          <p:cNvSpPr/>
          <p:nvPr/>
        </p:nvSpPr>
        <p:spPr>
          <a:xfrm rot="12060000">
            <a:off x="2757330" y="5935042"/>
            <a:ext cx="1227829" cy="54867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 name="20 Çarpı"/>
          <p:cNvSpPr/>
          <p:nvPr/>
        </p:nvSpPr>
        <p:spPr>
          <a:xfrm>
            <a:off x="251520" y="3284984"/>
            <a:ext cx="2160240" cy="864096"/>
          </a:xfrm>
          <a:prstGeom prst="pl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dirty="0"/>
              <a:t>Projenin Değerlendirilmesi</a:t>
            </a:r>
          </a:p>
        </p:txBody>
      </p:sp>
      <p:sp>
        <p:nvSpPr>
          <p:cNvPr id="22" name="21 Aşağı Bükülü Ok"/>
          <p:cNvSpPr/>
          <p:nvPr/>
        </p:nvSpPr>
        <p:spPr>
          <a:xfrm rot="14700000">
            <a:off x="-83309" y="4632887"/>
            <a:ext cx="1064920" cy="49458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 name="22 Dalga"/>
          <p:cNvSpPr/>
          <p:nvPr/>
        </p:nvSpPr>
        <p:spPr>
          <a:xfrm>
            <a:off x="1331640" y="1556792"/>
            <a:ext cx="2016224" cy="936104"/>
          </a:xfrm>
          <a:prstGeom prst="wav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tr-TR" dirty="0"/>
              <a:t>Öğrenme ve Bilgi Üretimi</a:t>
            </a:r>
          </a:p>
        </p:txBody>
      </p:sp>
      <p:sp>
        <p:nvSpPr>
          <p:cNvPr id="24" name="23 Aşağı Bükülü Ok"/>
          <p:cNvSpPr/>
          <p:nvPr/>
        </p:nvSpPr>
        <p:spPr>
          <a:xfrm rot="17760000">
            <a:off x="318755" y="2184508"/>
            <a:ext cx="1064920" cy="49458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 name="24 Sağ Ok"/>
          <p:cNvSpPr/>
          <p:nvPr/>
        </p:nvSpPr>
        <p:spPr>
          <a:xfrm>
            <a:off x="3419872" y="1916832"/>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25 Metin kutusu"/>
          <p:cNvSpPr txBox="1"/>
          <p:nvPr/>
        </p:nvSpPr>
        <p:spPr>
          <a:xfrm>
            <a:off x="2682434" y="3476907"/>
            <a:ext cx="3779131" cy="1200329"/>
          </a:xfrm>
          <a:prstGeom prst="rect">
            <a:avLst/>
          </a:prstGeom>
          <a:noFill/>
        </p:spPr>
        <p:txBody>
          <a:bodyPr wrap="square" rtlCol="0">
            <a:spAutoFit/>
          </a:bodyPr>
          <a:lstStyle/>
          <a:p>
            <a:r>
              <a:rPr lang="tr-TR" b="1" dirty="0">
                <a:effectLst>
                  <a:outerShdw blurRad="38100" dist="38100" dir="2700000" algn="tl">
                    <a:srgbClr val="000000">
                      <a:alpha val="43137"/>
                    </a:srgbClr>
                  </a:outerShdw>
                </a:effectLst>
              </a:rPr>
              <a:t>Projelerin planlaması ve yürütülmesi, </a:t>
            </a:r>
          </a:p>
          <a:p>
            <a:r>
              <a:rPr lang="tr-TR" b="1" dirty="0">
                <a:effectLst>
                  <a:outerShdw blurRad="38100" dist="38100" dir="2700000" algn="tl">
                    <a:srgbClr val="000000">
                      <a:alpha val="43137"/>
                    </a:srgbClr>
                  </a:outerShdw>
                </a:effectLst>
              </a:rPr>
              <a:t>Proje Döngüsü adı verilen ve birbirini takip eden 6 aşamada gerçekleştirilir.</a:t>
            </a:r>
          </a:p>
          <a:p>
            <a:endParaRPr lang="tr-TR" dirty="0"/>
          </a:p>
        </p:txBody>
      </p:sp>
      <p:sp>
        <p:nvSpPr>
          <p:cNvPr id="18" name="17 Slayt Numarası Yer Tutucusu"/>
          <p:cNvSpPr>
            <a:spLocks noGrp="1"/>
          </p:cNvSpPr>
          <p:nvPr>
            <p:ph type="sldNum" sz="quarter" idx="12"/>
          </p:nvPr>
        </p:nvSpPr>
        <p:spPr/>
        <p:txBody>
          <a:bodyPr/>
          <a:lstStyle/>
          <a:p>
            <a:fld id="{3B1F4D09-F114-4719-8D55-BA2C1FAA47DF}" type="slidenum">
              <a:rPr lang="tr-TR" smtClean="0"/>
              <a:pPr/>
              <a:t>11</a:t>
            </a:fld>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201790" y="55748"/>
            <a:ext cx="7186634" cy="1143000"/>
          </a:xfrm>
        </p:spPr>
        <p:txBody>
          <a:bodyPr>
            <a:noAutofit/>
          </a:bodyPr>
          <a:lstStyle/>
          <a:p>
            <a:r>
              <a:rPr lang="tr-TR" sz="3600" dirty="0">
                <a:solidFill>
                  <a:schemeClr val="bg1"/>
                </a:solidFill>
                <a:effectLst>
                  <a:outerShdw blurRad="38100" dist="38100" dir="2700000" algn="tl">
                    <a:srgbClr val="000000">
                      <a:alpha val="43137"/>
                    </a:srgbClr>
                  </a:outerShdw>
                </a:effectLst>
                <a:latin typeface="Adobe Garamond Pro Bold" pitchFamily="18" charset="0"/>
              </a:rPr>
              <a:t>Proje Döngüsü</a:t>
            </a:r>
          </a:p>
        </p:txBody>
      </p:sp>
      <p:sp>
        <p:nvSpPr>
          <p:cNvPr id="6" name="5 Slayt Numarası Yer Tutucusu"/>
          <p:cNvSpPr>
            <a:spLocks noGrp="1"/>
          </p:cNvSpPr>
          <p:nvPr>
            <p:ph type="sldNum" sz="quarter" idx="12"/>
          </p:nvPr>
        </p:nvSpPr>
        <p:spPr/>
        <p:txBody>
          <a:bodyPr/>
          <a:lstStyle/>
          <a:p>
            <a:fld id="{3B1F4D09-F114-4719-8D55-BA2C1FAA47DF}" type="slidenum">
              <a:rPr lang="tr-TR" smtClean="0"/>
              <a:pPr/>
              <a:t>12</a:t>
            </a:fld>
            <a:endParaRPr lang="tr-TR"/>
          </a:p>
        </p:txBody>
      </p:sp>
      <p:sp>
        <p:nvSpPr>
          <p:cNvPr id="7" name="Text Box 2138"/>
          <p:cNvSpPr txBox="1">
            <a:spLocks noChangeArrowheads="1"/>
          </p:cNvSpPr>
          <p:nvPr/>
        </p:nvSpPr>
        <p:spPr bwMode="auto">
          <a:xfrm>
            <a:off x="107504" y="1484784"/>
            <a:ext cx="8466063"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tr-TR" sz="2000" b="1" dirty="0">
                <a:solidFill>
                  <a:srgbClr val="0070C0"/>
                </a:solidFill>
                <a:latin typeface="Calibri" panose="020F0502020204030204" pitchFamily="34" charset="0"/>
              </a:rPr>
              <a:t>1.Proje Fikrinin Belirlenmesi: </a:t>
            </a:r>
            <a:r>
              <a:rPr lang="tr-TR" sz="2000" dirty="0">
                <a:latin typeface="Calibri" panose="020F0502020204030204" pitchFamily="34" charset="0"/>
              </a:rPr>
              <a:t>Bir sorunun değiştirilme ihtiyacıyla ortaya çıktığı ve değişime ilişkin fikirlerin projelendirilmek üzere ortaya konduğu aşamadır.</a:t>
            </a:r>
          </a:p>
          <a:p>
            <a:pPr algn="just">
              <a:spcBef>
                <a:spcPct val="50000"/>
              </a:spcBef>
            </a:pPr>
            <a:r>
              <a:rPr lang="tr-TR" sz="2000" b="1" dirty="0">
                <a:solidFill>
                  <a:srgbClr val="0070C0"/>
                </a:solidFill>
                <a:latin typeface="Calibri" panose="020F0502020204030204" pitchFamily="34" charset="0"/>
              </a:rPr>
              <a:t>2.Proje Tasarımı: </a:t>
            </a:r>
            <a:r>
              <a:rPr lang="tr-TR" sz="2000" dirty="0">
                <a:latin typeface="Calibri" panose="020F0502020204030204" pitchFamily="34" charset="0"/>
              </a:rPr>
              <a:t>Projenin teknik ve </a:t>
            </a:r>
            <a:r>
              <a:rPr lang="tr-TR" sz="2000" dirty="0" err="1">
                <a:latin typeface="Calibri" panose="020F0502020204030204" pitchFamily="34" charset="0"/>
              </a:rPr>
              <a:t>operasyonel</a:t>
            </a:r>
            <a:r>
              <a:rPr lang="tr-TR" sz="2000" dirty="0">
                <a:latin typeface="Calibri" panose="020F0502020204030204" pitchFamily="34" charset="0"/>
              </a:rPr>
              <a:t> açıdan detaylı olarak tasarlandığı aşamadır. Projenin ekonomik, sosyal, kurumsal, çevresel faktörler açısından tutarlılığı, bütünselliği ve işlevselliği değerlendirilir.</a:t>
            </a:r>
          </a:p>
          <a:p>
            <a:pPr algn="just">
              <a:spcBef>
                <a:spcPct val="50000"/>
              </a:spcBef>
            </a:pPr>
            <a:r>
              <a:rPr lang="tr-TR" sz="2000" b="1" dirty="0">
                <a:solidFill>
                  <a:srgbClr val="0070C0"/>
                </a:solidFill>
                <a:latin typeface="Calibri" panose="020F0502020204030204" pitchFamily="34" charset="0"/>
              </a:rPr>
              <a:t>3. Finansman: </a:t>
            </a:r>
            <a:r>
              <a:rPr lang="tr-TR" sz="2000" dirty="0">
                <a:latin typeface="Calibri" panose="020F0502020204030204" pitchFamily="34" charset="0"/>
              </a:rPr>
              <a:t>Proje önerisinin yazılması ve finansmanın sağlanması aşamasıdır.</a:t>
            </a:r>
          </a:p>
          <a:p>
            <a:pPr algn="just">
              <a:spcBef>
                <a:spcPct val="50000"/>
              </a:spcBef>
            </a:pPr>
            <a:r>
              <a:rPr lang="tr-TR" sz="2000" b="1" dirty="0">
                <a:solidFill>
                  <a:srgbClr val="0070C0"/>
                </a:solidFill>
                <a:latin typeface="Calibri" panose="020F0502020204030204" pitchFamily="34" charset="0"/>
              </a:rPr>
              <a:t>4.Uygulama: </a:t>
            </a:r>
            <a:r>
              <a:rPr lang="tr-TR" sz="2000" dirty="0">
                <a:latin typeface="Calibri" panose="020F0502020204030204" pitchFamily="34" charset="0"/>
              </a:rPr>
              <a:t>Projede öngörülen faaliyetlerin hayata geçirilmesi, izlenmesi ve denetlenmesi aşamasıdır.</a:t>
            </a:r>
          </a:p>
          <a:p>
            <a:pPr algn="just">
              <a:spcBef>
                <a:spcPct val="50000"/>
              </a:spcBef>
            </a:pPr>
            <a:r>
              <a:rPr lang="tr-TR" sz="2000" b="1" dirty="0">
                <a:solidFill>
                  <a:srgbClr val="0070C0"/>
                </a:solidFill>
                <a:latin typeface="Calibri" panose="020F0502020204030204" pitchFamily="34" charset="0"/>
              </a:rPr>
              <a:t>5.Değerlendirme: </a:t>
            </a:r>
            <a:r>
              <a:rPr lang="tr-TR" sz="2000" dirty="0">
                <a:latin typeface="Calibri" panose="020F0502020204030204" pitchFamily="34" charset="0"/>
              </a:rPr>
              <a:t>Proje sonuçlarının gözden geçirilmesi ve değerlendirilmesi aşamasıdır.</a:t>
            </a:r>
          </a:p>
          <a:p>
            <a:pPr algn="just">
              <a:spcBef>
                <a:spcPct val="50000"/>
              </a:spcBef>
            </a:pPr>
            <a:r>
              <a:rPr lang="tr-TR" sz="2000" b="1" dirty="0">
                <a:solidFill>
                  <a:srgbClr val="0070C0"/>
                </a:solidFill>
                <a:latin typeface="Calibri" panose="020F0502020204030204" pitchFamily="34" charset="0"/>
              </a:rPr>
              <a:t>6.Öğrenme ve Bilgi Üretimi: </a:t>
            </a:r>
            <a:r>
              <a:rPr lang="tr-TR" sz="2000" dirty="0">
                <a:latin typeface="Calibri" panose="020F0502020204030204" pitchFamily="34" charset="0"/>
              </a:rPr>
              <a:t>Proje bitiminde elde edilen bilgi ve deneyimleri içselleştirme ve paylaşma aşamasıdır.</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3" cstate="print">
            <a:clrChange>
              <a:clrFrom>
                <a:srgbClr val="AAAFB3"/>
              </a:clrFrom>
              <a:clrTo>
                <a:srgbClr val="AAAFB3">
                  <a:alpha val="0"/>
                </a:srgbClr>
              </a:clrTo>
            </a:clrChange>
            <a:lum bright="70000" contrast="-70000"/>
          </a:blip>
          <a:srcRect/>
          <a:stretch>
            <a:fillRect/>
          </a:stretch>
        </p:blipFill>
        <p:spPr bwMode="auto">
          <a:xfrm>
            <a:off x="1331640" y="2780928"/>
            <a:ext cx="6264696" cy="3533072"/>
          </a:xfrm>
          <a:prstGeom prst="rect">
            <a:avLst/>
          </a:prstGeom>
          <a:noFill/>
          <a:ln w="9525">
            <a:noFill/>
            <a:miter lim="800000"/>
            <a:headEnd/>
            <a:tailEnd/>
          </a:ln>
          <a:effectLst/>
        </p:spPr>
      </p:pic>
      <p:sp>
        <p:nvSpPr>
          <p:cNvPr id="2" name="1 Başlık"/>
          <p:cNvSpPr>
            <a:spLocks noGrp="1"/>
          </p:cNvSpPr>
          <p:nvPr>
            <p:ph type="title"/>
          </p:nvPr>
        </p:nvSpPr>
        <p:spPr>
          <a:xfrm>
            <a:off x="899592" y="188640"/>
            <a:ext cx="7067128" cy="1066130"/>
          </a:xfrm>
        </p:spPr>
        <p:txBody>
          <a:bodyPr>
            <a:normAutofit/>
          </a:bodyPr>
          <a:lstStyle/>
          <a:p>
            <a:r>
              <a:rPr lang="tr-TR" sz="3600" dirty="0">
                <a:solidFill>
                  <a:schemeClr val="bg1"/>
                </a:solidFill>
                <a:effectLst>
                  <a:outerShdw blurRad="38100" dist="38100" dir="2700000" algn="tl">
                    <a:srgbClr val="000000">
                      <a:alpha val="43137"/>
                    </a:srgbClr>
                  </a:outerShdw>
                </a:effectLst>
                <a:latin typeface="Adobe Garamond Pro Bold" pitchFamily="18" charset="0"/>
              </a:rPr>
              <a:t>Mantıksal Çerçeve Yaklaşımı</a:t>
            </a:r>
          </a:p>
        </p:txBody>
      </p:sp>
      <p:sp>
        <p:nvSpPr>
          <p:cNvPr id="3" name="2 İçerik Yer Tutucusu"/>
          <p:cNvSpPr>
            <a:spLocks noGrp="1"/>
          </p:cNvSpPr>
          <p:nvPr>
            <p:ph idx="1"/>
          </p:nvPr>
        </p:nvSpPr>
        <p:spPr>
          <a:xfrm>
            <a:off x="457200" y="1600200"/>
            <a:ext cx="8229600" cy="4709120"/>
          </a:xfrm>
        </p:spPr>
        <p:txBody>
          <a:bodyPr>
            <a:normAutofit fontScale="92500" lnSpcReduction="20000"/>
          </a:bodyPr>
          <a:lstStyle/>
          <a:p>
            <a:pPr marL="265113" indent="-265113" defTabSz="265113">
              <a:lnSpc>
                <a:spcPct val="160000"/>
              </a:lnSpc>
              <a:buNone/>
            </a:pPr>
            <a:r>
              <a:rPr lang="tr-TR" sz="2400" dirty="0"/>
              <a:t>	</a:t>
            </a:r>
            <a:r>
              <a:rPr lang="tr-TR" sz="2400" b="1" u="sng" dirty="0"/>
              <a:t>Mantıksal Çerçeve Yaklaşımı, neye yarar?</a:t>
            </a:r>
          </a:p>
          <a:p>
            <a:pPr marL="804863">
              <a:lnSpc>
                <a:spcPct val="160000"/>
              </a:lnSpc>
              <a:buFont typeface="Wingdings" panose="05000000000000000000" pitchFamily="2" charset="2"/>
              <a:buChar char="q"/>
            </a:pPr>
            <a:r>
              <a:rPr lang="tr-TR" sz="2400" dirty="0"/>
              <a:t>“</a:t>
            </a:r>
            <a:r>
              <a:rPr lang="tr-TR" sz="2400" b="1" dirty="0"/>
              <a:t>Sistematik</a:t>
            </a:r>
            <a:r>
              <a:rPr lang="tr-TR" sz="2400" dirty="0"/>
              <a:t> </a:t>
            </a:r>
            <a:r>
              <a:rPr lang="tr-TR" sz="2400" b="1" dirty="0"/>
              <a:t>Düşünmeye” </a:t>
            </a:r>
            <a:r>
              <a:rPr lang="tr-TR" sz="2400" dirty="0"/>
              <a:t>yardımcı olur,</a:t>
            </a:r>
          </a:p>
          <a:p>
            <a:pPr marL="804863">
              <a:lnSpc>
                <a:spcPct val="160000"/>
              </a:lnSpc>
              <a:buFont typeface="Wingdings" panose="05000000000000000000" pitchFamily="2" charset="2"/>
              <a:buChar char="q"/>
            </a:pPr>
            <a:r>
              <a:rPr lang="tr-TR" sz="2400" dirty="0"/>
              <a:t>Proje </a:t>
            </a:r>
            <a:r>
              <a:rPr lang="tr-TR" sz="2400" b="1" dirty="0"/>
              <a:t>hedeflerinin mantıksal tutarlılık </a:t>
            </a:r>
            <a:r>
              <a:rPr lang="tr-TR" sz="2400" dirty="0"/>
              <a:t>içinde sunulmasını sağlar,</a:t>
            </a:r>
          </a:p>
          <a:p>
            <a:pPr marL="804863">
              <a:lnSpc>
                <a:spcPct val="160000"/>
              </a:lnSpc>
              <a:buFont typeface="Wingdings" panose="05000000000000000000" pitchFamily="2" charset="2"/>
              <a:buChar char="q"/>
            </a:pPr>
            <a:r>
              <a:rPr lang="tr-TR" sz="2400" dirty="0"/>
              <a:t>Değişik düzeyler arasında </a:t>
            </a:r>
            <a:r>
              <a:rPr lang="tr-TR" sz="2400" b="1" dirty="0"/>
              <a:t>nedensellik bağının </a:t>
            </a:r>
            <a:r>
              <a:rPr lang="tr-TR" sz="2400" dirty="0"/>
              <a:t>kurulmasını sağlar,</a:t>
            </a:r>
          </a:p>
          <a:p>
            <a:pPr marL="804863">
              <a:lnSpc>
                <a:spcPct val="160000"/>
              </a:lnSpc>
              <a:buFont typeface="Wingdings" panose="05000000000000000000" pitchFamily="2" charset="2"/>
              <a:buChar char="q"/>
            </a:pPr>
            <a:r>
              <a:rPr lang="tr-TR" sz="2400" b="1" dirty="0"/>
              <a:t>Hedeflerin</a:t>
            </a:r>
            <a:r>
              <a:rPr lang="tr-TR" sz="2400" dirty="0"/>
              <a:t> gerçekleştirilip gerçekleştirilmediğinin </a:t>
            </a:r>
            <a:r>
              <a:rPr lang="tr-TR" sz="2400" b="1" dirty="0"/>
              <a:t>kontrolünü</a:t>
            </a:r>
            <a:r>
              <a:rPr lang="tr-TR" sz="2400" dirty="0"/>
              <a:t> sağlar,</a:t>
            </a:r>
          </a:p>
          <a:p>
            <a:pPr marL="804863" defTabSz="3411538">
              <a:lnSpc>
                <a:spcPct val="160000"/>
              </a:lnSpc>
              <a:buFont typeface="Wingdings" panose="05000000000000000000" pitchFamily="2" charset="2"/>
              <a:buChar char="q"/>
            </a:pPr>
            <a:r>
              <a:rPr lang="tr-TR" sz="2400" b="1" dirty="0"/>
              <a:t>Projenin başarısını </a:t>
            </a:r>
            <a:r>
              <a:rPr lang="tr-TR" sz="2400" dirty="0"/>
              <a:t>etkileyebilecek </a:t>
            </a:r>
            <a:r>
              <a:rPr lang="tr-TR" sz="2400" b="1" dirty="0"/>
              <a:t>dışsal faktörlerin </a:t>
            </a:r>
            <a:r>
              <a:rPr lang="tr-TR" sz="2400" dirty="0"/>
              <a:t>görülmesini sağlar.</a:t>
            </a:r>
          </a:p>
        </p:txBody>
      </p:sp>
      <p:sp>
        <p:nvSpPr>
          <p:cNvPr id="4" name="3 Slayt Numarası Yer Tutucusu"/>
          <p:cNvSpPr>
            <a:spLocks noGrp="1"/>
          </p:cNvSpPr>
          <p:nvPr>
            <p:ph type="sldNum" sz="quarter" idx="12"/>
          </p:nvPr>
        </p:nvSpPr>
        <p:spPr/>
        <p:txBody>
          <a:bodyPr/>
          <a:lstStyle/>
          <a:p>
            <a:fld id="{3B1F4D09-F114-4719-8D55-BA2C1FAA47DF}" type="slidenum">
              <a:rPr lang="tr-TR" smtClean="0"/>
              <a:pPr/>
              <a:t>13</a:t>
            </a:fld>
            <a:endParaRPr lang="tr-T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728" y="274638"/>
            <a:ext cx="7258072" cy="1082660"/>
          </a:xfrm>
        </p:spPr>
        <p:txBody>
          <a:bodyPr>
            <a:normAutofit/>
          </a:bodyPr>
          <a:lstStyle/>
          <a:p>
            <a:pPr algn="l"/>
            <a:r>
              <a:rPr lang="tr-TR" sz="3600" dirty="0">
                <a:solidFill>
                  <a:schemeClr val="bg1"/>
                </a:solidFill>
                <a:effectLst>
                  <a:outerShdw blurRad="38100" dist="38100" dir="2700000" algn="tl">
                    <a:srgbClr val="000000">
                      <a:alpha val="43137"/>
                    </a:srgbClr>
                  </a:outerShdw>
                </a:effectLst>
                <a:latin typeface="Adobe Garamond Pro Bold" pitchFamily="18" charset="0"/>
              </a:rPr>
              <a:t>Mantıksal Çerçeve Yaklaşımı</a:t>
            </a:r>
          </a:p>
        </p:txBody>
      </p:sp>
      <p:sp>
        <p:nvSpPr>
          <p:cNvPr id="3" name="2 İçerik Yer Tutucusu"/>
          <p:cNvSpPr>
            <a:spLocks noGrp="1"/>
          </p:cNvSpPr>
          <p:nvPr>
            <p:ph idx="1"/>
          </p:nvPr>
        </p:nvSpPr>
        <p:spPr/>
        <p:txBody>
          <a:bodyPr>
            <a:normAutofit/>
          </a:bodyPr>
          <a:lstStyle/>
          <a:p>
            <a:pPr lvl="1"/>
            <a:endParaRPr lang="tr-TR" sz="2000" dirty="0">
              <a:solidFill>
                <a:schemeClr val="tx2"/>
              </a:solidFill>
            </a:endParaRPr>
          </a:p>
          <a:p>
            <a:endParaRPr lang="tr-TR" sz="2400" dirty="0">
              <a:solidFill>
                <a:schemeClr val="tx2"/>
              </a:solidFill>
            </a:endParaRPr>
          </a:p>
        </p:txBody>
      </p:sp>
      <p:graphicFrame>
        <p:nvGraphicFramePr>
          <p:cNvPr id="5" name="4 Diyagram"/>
          <p:cNvGraphicFramePr/>
          <p:nvPr/>
        </p:nvGraphicFramePr>
        <p:xfrm>
          <a:off x="1619672" y="1643050"/>
          <a:ext cx="5738410" cy="1209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8 Diyagram"/>
          <p:cNvGraphicFramePr/>
          <p:nvPr/>
        </p:nvGraphicFramePr>
        <p:xfrm>
          <a:off x="395536" y="3068960"/>
          <a:ext cx="3888432" cy="26642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9 Diyagram"/>
          <p:cNvGraphicFramePr/>
          <p:nvPr/>
        </p:nvGraphicFramePr>
        <p:xfrm>
          <a:off x="4499992" y="2996952"/>
          <a:ext cx="4248472" cy="187220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6 Slayt Numarası Yer Tutucusu"/>
          <p:cNvSpPr>
            <a:spLocks noGrp="1"/>
          </p:cNvSpPr>
          <p:nvPr>
            <p:ph type="sldNum" sz="quarter" idx="12"/>
          </p:nvPr>
        </p:nvSpPr>
        <p:spPr/>
        <p:txBody>
          <a:bodyPr/>
          <a:lstStyle/>
          <a:p>
            <a:fld id="{3B1F4D09-F114-4719-8D55-BA2C1FAA47DF}" type="slidenum">
              <a:rPr lang="tr-TR" smtClean="0"/>
              <a:pPr/>
              <a:t>14</a:t>
            </a:fld>
            <a:endParaRPr lang="tr-T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930424" y="188125"/>
            <a:ext cx="7067128" cy="1138138"/>
          </a:xfrm>
        </p:spPr>
        <p:txBody>
          <a:bodyPr>
            <a:normAutofit/>
          </a:bodyPr>
          <a:lstStyle/>
          <a:p>
            <a:r>
              <a:rPr lang="tr-TR" sz="3600" dirty="0">
                <a:solidFill>
                  <a:schemeClr val="bg1"/>
                </a:solidFill>
                <a:effectLst>
                  <a:outerShdw blurRad="38100" dist="38100" dir="2700000" algn="tl">
                    <a:srgbClr val="000000">
                      <a:alpha val="43137"/>
                    </a:srgbClr>
                  </a:outerShdw>
                </a:effectLst>
                <a:latin typeface="Adobe Garamond Pro Bold" pitchFamily="18" charset="0"/>
              </a:rPr>
              <a:t>Mevcut Durum Analizi</a:t>
            </a:r>
          </a:p>
        </p:txBody>
      </p:sp>
      <p:sp>
        <p:nvSpPr>
          <p:cNvPr id="3" name="2 İçerik Yer Tutucusu"/>
          <p:cNvSpPr>
            <a:spLocks noGrp="1"/>
          </p:cNvSpPr>
          <p:nvPr>
            <p:ph idx="1"/>
          </p:nvPr>
        </p:nvSpPr>
        <p:spPr>
          <a:xfrm>
            <a:off x="179512" y="3282254"/>
            <a:ext cx="8039236" cy="3243090"/>
          </a:xfrm>
        </p:spPr>
        <p:txBody>
          <a:bodyPr>
            <a:normAutofit lnSpcReduction="10000"/>
          </a:bodyPr>
          <a:lstStyle/>
          <a:p>
            <a:pPr algn="just"/>
            <a:r>
              <a:rPr lang="tr-TR" sz="2400" b="1" dirty="0"/>
              <a:t>İhtiyaç</a:t>
            </a:r>
            <a:r>
              <a:rPr lang="tr-TR" sz="2400" dirty="0"/>
              <a:t> ve değiştirilmek istenen </a:t>
            </a:r>
            <a:r>
              <a:rPr lang="tr-TR" sz="2400" b="1" dirty="0"/>
              <a:t>durum</a:t>
            </a:r>
            <a:r>
              <a:rPr lang="tr-TR" sz="2400" dirty="0"/>
              <a:t> ortaya konulur.</a:t>
            </a:r>
          </a:p>
          <a:p>
            <a:pPr algn="just"/>
            <a:r>
              <a:rPr lang="tr-TR" sz="2400" dirty="0"/>
              <a:t>Gerekli </a:t>
            </a:r>
            <a:r>
              <a:rPr lang="tr-TR" sz="2400" b="1" dirty="0"/>
              <a:t>veriler temin </a:t>
            </a:r>
            <a:r>
              <a:rPr lang="tr-TR" sz="2400" dirty="0"/>
              <a:t>edilir.</a:t>
            </a:r>
          </a:p>
          <a:p>
            <a:pPr algn="just"/>
            <a:r>
              <a:rPr lang="tr-TR" sz="2400" dirty="0"/>
              <a:t>Müdahaleden </a:t>
            </a:r>
            <a:r>
              <a:rPr lang="tr-TR" sz="2400" b="1" dirty="0"/>
              <a:t>etkilenecek kesimler </a:t>
            </a:r>
            <a:r>
              <a:rPr lang="tr-TR" sz="2400" dirty="0"/>
              <a:t>belirlenir.</a:t>
            </a:r>
          </a:p>
          <a:p>
            <a:pPr algn="just"/>
            <a:r>
              <a:rPr lang="tr-TR" sz="2400" dirty="0"/>
              <a:t>Müdahale imkanlarını ve yöntemlerini belirleyecek </a:t>
            </a:r>
            <a:r>
              <a:rPr lang="tr-TR" sz="2400" b="1" dirty="0"/>
              <a:t>kaynak </a:t>
            </a:r>
            <a:r>
              <a:rPr lang="tr-TR" sz="2400" dirty="0"/>
              <a:t>ve</a:t>
            </a:r>
            <a:r>
              <a:rPr lang="tr-TR" sz="2400" b="1" dirty="0"/>
              <a:t> kısıtlar</a:t>
            </a:r>
            <a:r>
              <a:rPr lang="tr-TR" sz="2400" dirty="0"/>
              <a:t> gözden geçirilir.</a:t>
            </a:r>
          </a:p>
          <a:p>
            <a:pPr algn="just"/>
            <a:r>
              <a:rPr lang="tr-TR" sz="2400" b="1" dirty="0"/>
              <a:t>Kurumsal kapasite </a:t>
            </a:r>
            <a:r>
              <a:rPr lang="tr-TR" sz="2400" dirty="0"/>
              <a:t>ve imkanlar gözden geçirilir.</a:t>
            </a:r>
          </a:p>
          <a:p>
            <a:pPr algn="just"/>
            <a:r>
              <a:rPr lang="tr-TR" sz="2400" b="1" dirty="0"/>
              <a:t>İlgili paydaşlardan </a:t>
            </a:r>
            <a:r>
              <a:rPr lang="tr-TR" sz="2400" dirty="0"/>
              <a:t>ve konuyla ilgili uzmanlardan </a:t>
            </a:r>
            <a:r>
              <a:rPr lang="tr-TR" sz="2400" b="1" dirty="0"/>
              <a:t>görüş</a:t>
            </a:r>
            <a:r>
              <a:rPr lang="tr-TR" sz="2400" dirty="0"/>
              <a:t> alınır.</a:t>
            </a:r>
          </a:p>
          <a:p>
            <a:pPr algn="just"/>
            <a:r>
              <a:rPr lang="tr-TR" sz="2400" b="1" dirty="0"/>
              <a:t>GZFT (SWOT) analizi </a:t>
            </a:r>
            <a:r>
              <a:rPr lang="tr-TR" sz="2400" dirty="0"/>
              <a:t>yapılır.</a:t>
            </a:r>
          </a:p>
        </p:txBody>
      </p:sp>
      <p:sp>
        <p:nvSpPr>
          <p:cNvPr id="6" name="5 Slayt Numarası Yer Tutucusu"/>
          <p:cNvSpPr>
            <a:spLocks noGrp="1"/>
          </p:cNvSpPr>
          <p:nvPr>
            <p:ph type="sldNum" sz="quarter" idx="12"/>
          </p:nvPr>
        </p:nvSpPr>
        <p:spPr/>
        <p:txBody>
          <a:bodyPr/>
          <a:lstStyle/>
          <a:p>
            <a:fld id="{3B1F4D09-F114-4719-8D55-BA2C1FAA47DF}" type="slidenum">
              <a:rPr lang="tr-TR" smtClean="0"/>
              <a:pPr/>
              <a:t>15</a:t>
            </a:fld>
            <a:endParaRPr lang="tr-T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442080"/>
            <a:ext cx="2713278" cy="1724357"/>
          </a:xfrm>
          <a:prstGeom prst="rect">
            <a:avLst/>
          </a:prstGeom>
          <a:solidFill>
            <a:schemeClr val="tx2"/>
          </a:solidFill>
          <a:ln w="15875">
            <a:gradFill>
              <a:gsLst>
                <a:gs pos="0">
                  <a:schemeClr val="tx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5" name="Metin kutusu 4"/>
          <p:cNvSpPr txBox="1"/>
          <p:nvPr/>
        </p:nvSpPr>
        <p:spPr>
          <a:xfrm>
            <a:off x="611560" y="2495898"/>
            <a:ext cx="5256584" cy="461665"/>
          </a:xfrm>
          <a:prstGeom prst="rect">
            <a:avLst/>
          </a:prstGeom>
          <a:noFill/>
        </p:spPr>
        <p:txBody>
          <a:bodyPr wrap="square" rtlCol="0">
            <a:spAutoFit/>
          </a:bodyPr>
          <a:lstStyle/>
          <a:p>
            <a:r>
              <a:rPr lang="tr-TR" sz="2400" b="1" u="sng" dirty="0">
                <a:solidFill>
                  <a:schemeClr val="accent1">
                    <a:lumMod val="75000"/>
                  </a:schemeClr>
                </a:solidFill>
              </a:rPr>
              <a:t>Mevcut Durum Analizi İçin Ne Yapılır?</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3B1F4D09-F114-4719-8D55-BA2C1FAA47DF}" type="slidenum">
              <a:rPr lang="tr-TR" smtClean="0"/>
              <a:pPr/>
              <a:t>16</a:t>
            </a:fld>
            <a:endParaRPr lang="tr-TR" dirty="0"/>
          </a:p>
        </p:txBody>
      </p:sp>
      <p:sp>
        <p:nvSpPr>
          <p:cNvPr id="5" name="Rectangle 3"/>
          <p:cNvSpPr>
            <a:spLocks noGrp="1" noChangeArrowheads="1"/>
          </p:cNvSpPr>
          <p:nvPr>
            <p:ph idx="1"/>
          </p:nvPr>
        </p:nvSpPr>
        <p:spPr/>
        <p:txBody>
          <a:bodyPr/>
          <a:lstStyle/>
          <a:p>
            <a:pPr>
              <a:buClr>
                <a:srgbClr val="FF3300"/>
              </a:buClr>
              <a:buFont typeface="Wingdings" panose="05000000000000000000" pitchFamily="2" charset="2"/>
              <a:buNone/>
            </a:pPr>
            <a:r>
              <a:rPr lang="en-US" sz="2600" dirty="0" err="1"/>
              <a:t>Konu</a:t>
            </a:r>
            <a:r>
              <a:rPr lang="en-US" sz="2600" dirty="0"/>
              <a:t> </a:t>
            </a:r>
            <a:r>
              <a:rPr lang="en-US" sz="2600" dirty="0" err="1"/>
              <a:t>ile</a:t>
            </a:r>
            <a:r>
              <a:rPr lang="en-US" sz="2600" dirty="0"/>
              <a:t> </a:t>
            </a:r>
            <a:r>
              <a:rPr lang="en-US" sz="2600" dirty="0" err="1"/>
              <a:t>ilgili</a:t>
            </a:r>
            <a:r>
              <a:rPr lang="en-US" sz="2600" dirty="0"/>
              <a:t> </a:t>
            </a:r>
            <a:r>
              <a:rPr lang="en-US" sz="2600" dirty="0" err="1"/>
              <a:t>literatür</a:t>
            </a:r>
            <a:r>
              <a:rPr lang="en-US" sz="2600" dirty="0"/>
              <a:t> </a:t>
            </a:r>
            <a:r>
              <a:rPr lang="en-US" sz="2600" dirty="0" err="1"/>
              <a:t>taraması</a:t>
            </a:r>
            <a:r>
              <a:rPr lang="en-US" sz="2600" dirty="0"/>
              <a:t> </a:t>
            </a:r>
            <a:r>
              <a:rPr lang="en-US" sz="2600" dirty="0" err="1"/>
              <a:t>ve</a:t>
            </a:r>
            <a:r>
              <a:rPr lang="en-US" sz="2600" dirty="0"/>
              <a:t> </a:t>
            </a:r>
            <a:r>
              <a:rPr lang="en-US" sz="2600" dirty="0" err="1"/>
              <a:t>özetlenmesi</a:t>
            </a:r>
            <a:r>
              <a:rPr lang="en-US" sz="2600" dirty="0"/>
              <a:t> </a:t>
            </a:r>
            <a:r>
              <a:rPr lang="en-US" sz="2600" dirty="0" err="1"/>
              <a:t>sonucu</a:t>
            </a:r>
            <a:r>
              <a:rPr lang="en-US" sz="2600" dirty="0"/>
              <a:t>:</a:t>
            </a:r>
            <a:endParaRPr lang="tr-TR" sz="2600" dirty="0"/>
          </a:p>
          <a:p>
            <a:pPr>
              <a:buClr>
                <a:srgbClr val="FF3300"/>
              </a:buClr>
              <a:buFont typeface="Wingdings" panose="05000000000000000000" pitchFamily="2" charset="2"/>
              <a:buNone/>
            </a:pPr>
            <a:endParaRPr lang="en-US" sz="2600" dirty="0"/>
          </a:p>
          <a:p>
            <a:pPr lvl="1">
              <a:buClr>
                <a:srgbClr val="FF3300"/>
              </a:buClr>
            </a:pPr>
            <a:r>
              <a:rPr lang="en-US" sz="2200" dirty="0" err="1"/>
              <a:t>Proje</a:t>
            </a:r>
            <a:r>
              <a:rPr lang="en-US" sz="2200" dirty="0"/>
              <a:t> </a:t>
            </a:r>
            <a:r>
              <a:rPr lang="en-US" sz="2200" dirty="0" err="1"/>
              <a:t>alanının</a:t>
            </a:r>
            <a:r>
              <a:rPr lang="en-US" sz="2200" dirty="0"/>
              <a:t> </a:t>
            </a:r>
            <a:r>
              <a:rPr lang="en-US" sz="2200" dirty="0" err="1"/>
              <a:t>coğrafi</a:t>
            </a:r>
            <a:r>
              <a:rPr lang="en-US" sz="2200" dirty="0"/>
              <a:t> </a:t>
            </a:r>
            <a:r>
              <a:rPr lang="en-US" sz="2200" dirty="0" err="1"/>
              <a:t>yapısı</a:t>
            </a:r>
            <a:r>
              <a:rPr lang="en-US" sz="2200" dirty="0"/>
              <a:t> </a:t>
            </a:r>
            <a:r>
              <a:rPr lang="en-US" sz="2200" dirty="0" err="1"/>
              <a:t>ve</a:t>
            </a:r>
            <a:r>
              <a:rPr lang="en-US" sz="2200" dirty="0"/>
              <a:t> </a:t>
            </a:r>
            <a:r>
              <a:rPr lang="en-US" sz="2200" dirty="0" err="1"/>
              <a:t>iklim</a:t>
            </a:r>
            <a:r>
              <a:rPr lang="en-US" sz="2200" dirty="0"/>
              <a:t> </a:t>
            </a:r>
            <a:r>
              <a:rPr lang="en-US" sz="2200" dirty="0" err="1"/>
              <a:t>özellikleri</a:t>
            </a:r>
            <a:endParaRPr lang="en-US" sz="2200" dirty="0"/>
          </a:p>
          <a:p>
            <a:pPr lvl="1">
              <a:buClr>
                <a:srgbClr val="FF3300"/>
              </a:buClr>
            </a:pPr>
            <a:r>
              <a:rPr lang="en-US" sz="2200" dirty="0" err="1"/>
              <a:t>Temel</a:t>
            </a:r>
            <a:r>
              <a:rPr lang="en-US" sz="2200" dirty="0"/>
              <a:t> </a:t>
            </a:r>
            <a:r>
              <a:rPr lang="en-US" sz="2200" dirty="0" err="1"/>
              <a:t>altyapıya</a:t>
            </a:r>
            <a:r>
              <a:rPr lang="en-US" sz="2200" dirty="0"/>
              <a:t> </a:t>
            </a:r>
            <a:r>
              <a:rPr lang="en-US" sz="2200" dirty="0" err="1"/>
              <a:t>ilişkin</a:t>
            </a:r>
            <a:r>
              <a:rPr lang="en-US" sz="2200" dirty="0"/>
              <a:t> </a:t>
            </a:r>
            <a:r>
              <a:rPr lang="en-US" sz="2200" dirty="0" err="1"/>
              <a:t>bilgiler</a:t>
            </a:r>
            <a:endParaRPr lang="en-US" sz="2200" dirty="0"/>
          </a:p>
          <a:p>
            <a:pPr lvl="1">
              <a:buClr>
                <a:srgbClr val="FF3300"/>
              </a:buClr>
            </a:pPr>
            <a:r>
              <a:rPr lang="en-US" sz="2200" dirty="0" err="1"/>
              <a:t>Hükümet</a:t>
            </a:r>
            <a:r>
              <a:rPr lang="en-US" sz="2200" dirty="0"/>
              <a:t> </a:t>
            </a:r>
            <a:r>
              <a:rPr lang="en-US" sz="2200" dirty="0" err="1"/>
              <a:t>politikaları</a:t>
            </a:r>
            <a:r>
              <a:rPr lang="en-US" sz="2200" dirty="0"/>
              <a:t> </a:t>
            </a:r>
            <a:r>
              <a:rPr lang="en-US" sz="2200" dirty="0" err="1"/>
              <a:t>ve</a:t>
            </a:r>
            <a:r>
              <a:rPr lang="en-US" sz="2200" dirty="0"/>
              <a:t> </a:t>
            </a:r>
            <a:r>
              <a:rPr lang="en-US" sz="2200" dirty="0" err="1"/>
              <a:t>programlar</a:t>
            </a:r>
            <a:endParaRPr lang="en-US" sz="2200" dirty="0"/>
          </a:p>
          <a:p>
            <a:pPr lvl="1">
              <a:buClr>
                <a:srgbClr val="FF3300"/>
              </a:buClr>
            </a:pPr>
            <a:r>
              <a:rPr lang="en-US" sz="2200" dirty="0" err="1"/>
              <a:t>Ekonomik</a:t>
            </a:r>
            <a:r>
              <a:rPr lang="en-US" sz="2200" dirty="0"/>
              <a:t>, </a:t>
            </a:r>
            <a:r>
              <a:rPr lang="en-US" sz="2200" dirty="0" err="1"/>
              <a:t>sosyal</a:t>
            </a:r>
            <a:r>
              <a:rPr lang="en-US" sz="2200" dirty="0"/>
              <a:t>, </a:t>
            </a:r>
            <a:r>
              <a:rPr lang="en-US" sz="2200" dirty="0" err="1"/>
              <a:t>kültürel</a:t>
            </a:r>
            <a:r>
              <a:rPr lang="en-US" sz="2200" dirty="0"/>
              <a:t> </a:t>
            </a:r>
            <a:r>
              <a:rPr lang="en-US" sz="2200" dirty="0" err="1"/>
              <a:t>göstergeler</a:t>
            </a:r>
            <a:endParaRPr lang="en-US" sz="2200" dirty="0"/>
          </a:p>
          <a:p>
            <a:pPr lvl="1">
              <a:buClr>
                <a:srgbClr val="FF3300"/>
              </a:buClr>
            </a:pPr>
            <a:r>
              <a:rPr lang="en-US" sz="2200" dirty="0" err="1"/>
              <a:t>Çevresel</a:t>
            </a:r>
            <a:r>
              <a:rPr lang="en-US" sz="2200" dirty="0"/>
              <a:t> </a:t>
            </a:r>
            <a:r>
              <a:rPr lang="en-US" sz="2200" dirty="0" err="1"/>
              <a:t>sorunlar</a:t>
            </a:r>
            <a:r>
              <a:rPr lang="en-US" sz="2200" dirty="0"/>
              <a:t> </a:t>
            </a:r>
            <a:r>
              <a:rPr lang="en-US" sz="2200" dirty="0" err="1"/>
              <a:t>ve</a:t>
            </a:r>
            <a:r>
              <a:rPr lang="en-US" sz="2200" dirty="0"/>
              <a:t> </a:t>
            </a:r>
            <a:r>
              <a:rPr lang="en-US" sz="2200" dirty="0" err="1"/>
              <a:t>riskler</a:t>
            </a:r>
            <a:endParaRPr lang="en-US" sz="2200" dirty="0"/>
          </a:p>
          <a:p>
            <a:pPr lvl="1">
              <a:buClr>
                <a:srgbClr val="FF3300"/>
              </a:buClr>
            </a:pPr>
            <a:r>
              <a:rPr lang="en-US" sz="2200" dirty="0" err="1"/>
              <a:t>Gerekli</a:t>
            </a:r>
            <a:r>
              <a:rPr lang="en-US" sz="2200" dirty="0"/>
              <a:t> </a:t>
            </a:r>
            <a:r>
              <a:rPr lang="en-US" sz="2200" dirty="0" err="1"/>
              <a:t>diğer</a:t>
            </a:r>
            <a:r>
              <a:rPr lang="en-US" sz="2200" dirty="0"/>
              <a:t> </a:t>
            </a:r>
            <a:r>
              <a:rPr lang="en-US" sz="2200" dirty="0" err="1"/>
              <a:t>bilgi</a:t>
            </a:r>
            <a:r>
              <a:rPr lang="en-US" sz="2200" dirty="0"/>
              <a:t> </a:t>
            </a:r>
            <a:r>
              <a:rPr lang="en-US" sz="2200" dirty="0" err="1"/>
              <a:t>ve</a:t>
            </a:r>
            <a:r>
              <a:rPr lang="en-US" sz="2200" dirty="0"/>
              <a:t> </a:t>
            </a:r>
            <a:r>
              <a:rPr lang="en-US" sz="2200" dirty="0" err="1"/>
              <a:t>istatistikler</a:t>
            </a:r>
            <a:endParaRPr lang="tr-TR" sz="2200" dirty="0"/>
          </a:p>
          <a:p>
            <a:pPr marL="457200" lvl="1" indent="0">
              <a:buClr>
                <a:srgbClr val="FF3300"/>
              </a:buClr>
              <a:buNone/>
            </a:pPr>
            <a:endParaRPr lang="en-US" sz="2200" dirty="0"/>
          </a:p>
          <a:p>
            <a:pPr>
              <a:buClr>
                <a:srgbClr val="FF3300"/>
              </a:buClr>
              <a:buFont typeface="Wingdings" panose="05000000000000000000" pitchFamily="2" charset="2"/>
              <a:buNone/>
            </a:pPr>
            <a:r>
              <a:rPr lang="en-US" sz="2600" dirty="0" err="1"/>
              <a:t>elde</a:t>
            </a:r>
            <a:r>
              <a:rPr lang="en-US" sz="2600" dirty="0"/>
              <a:t> </a:t>
            </a:r>
            <a:r>
              <a:rPr lang="en-US" sz="2600" dirty="0" err="1"/>
              <a:t>edilmelidir</a:t>
            </a:r>
            <a:r>
              <a:rPr lang="en-US" sz="2600" dirty="0"/>
              <a:t>.</a:t>
            </a:r>
          </a:p>
        </p:txBody>
      </p:sp>
      <p:sp>
        <p:nvSpPr>
          <p:cNvPr id="6" name="1 Başlık"/>
          <p:cNvSpPr>
            <a:spLocks noGrp="1"/>
          </p:cNvSpPr>
          <p:nvPr>
            <p:ph type="title"/>
          </p:nvPr>
        </p:nvSpPr>
        <p:spPr/>
        <p:txBody>
          <a:bodyPr>
            <a:normAutofit/>
          </a:bodyPr>
          <a:lstStyle/>
          <a:p>
            <a:r>
              <a:rPr lang="tr-TR" sz="3600" dirty="0">
                <a:solidFill>
                  <a:schemeClr val="bg1"/>
                </a:solidFill>
                <a:effectLst>
                  <a:outerShdw blurRad="38100" dist="38100" dir="2700000" algn="tl">
                    <a:srgbClr val="000000">
                      <a:alpha val="43137"/>
                    </a:srgbClr>
                  </a:outerShdw>
                </a:effectLst>
                <a:latin typeface="Adobe Garamond Pro Bold" pitchFamily="18" charset="0"/>
              </a:rPr>
              <a:t>Mevcut Durum Analizi</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512" y="3469482"/>
            <a:ext cx="2466975" cy="1847850"/>
          </a:xfrm>
          <a:prstGeom prst="rect">
            <a:avLst/>
          </a:prstGeom>
        </p:spPr>
      </p:pic>
    </p:spTree>
    <p:extLst>
      <p:ext uri="{BB962C8B-B14F-4D97-AF65-F5344CB8AC3E}">
        <p14:creationId xmlns:p14="http://schemas.microsoft.com/office/powerpoint/2010/main" val="3956489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chemeClr val="bg1"/>
                </a:solidFill>
              </a:rPr>
              <a:t>Mevcut Durum Analizi</a:t>
            </a:r>
          </a:p>
        </p:txBody>
      </p:sp>
      <p:sp>
        <p:nvSpPr>
          <p:cNvPr id="4" name="3 Slayt Numarası Yer Tutucusu"/>
          <p:cNvSpPr>
            <a:spLocks noGrp="1"/>
          </p:cNvSpPr>
          <p:nvPr>
            <p:ph type="sldNum" sz="quarter" idx="12"/>
          </p:nvPr>
        </p:nvSpPr>
        <p:spPr/>
        <p:txBody>
          <a:bodyPr/>
          <a:lstStyle/>
          <a:p>
            <a:fld id="{3B1F4D09-F114-4719-8D55-BA2C1FAA47DF}" type="slidenum">
              <a:rPr lang="tr-TR" smtClean="0"/>
              <a:pPr/>
              <a:t>17</a:t>
            </a:fld>
            <a:endParaRPr lang="tr-TR"/>
          </a:p>
        </p:txBody>
      </p:sp>
      <p:sp>
        <p:nvSpPr>
          <p:cNvPr id="6" name="5 Dikdörtgen"/>
          <p:cNvSpPr/>
          <p:nvPr/>
        </p:nvSpPr>
        <p:spPr>
          <a:xfrm>
            <a:off x="251520" y="1554047"/>
            <a:ext cx="6301680" cy="4665893"/>
          </a:xfrm>
          <a:prstGeom prst="rect">
            <a:avLst/>
          </a:prstGeom>
        </p:spPr>
        <p:txBody>
          <a:bodyPr wrap="square">
            <a:spAutoFit/>
          </a:bodyPr>
          <a:lstStyle/>
          <a:p>
            <a:pPr marL="742950" lvl="1" indent="-285750" algn="just">
              <a:lnSpc>
                <a:spcPct val="140000"/>
              </a:lnSpc>
              <a:spcBef>
                <a:spcPct val="20000"/>
              </a:spcBef>
            </a:pPr>
            <a:r>
              <a:rPr lang="tr-TR" b="1" u="sng" dirty="0">
                <a:solidFill>
                  <a:schemeClr val="accent1">
                    <a:lumMod val="75000"/>
                  </a:schemeClr>
                </a:solidFill>
              </a:rPr>
              <a:t>Dikkat Edilmesi Gerekenler:</a:t>
            </a:r>
          </a:p>
          <a:p>
            <a:pPr marL="800100" lvl="1" indent="-342900" algn="just">
              <a:lnSpc>
                <a:spcPct val="140000"/>
              </a:lnSpc>
              <a:spcBef>
                <a:spcPct val="20000"/>
              </a:spcBef>
              <a:buFont typeface="Arial" panose="020B0604020202020204" pitchFamily="34" charset="0"/>
              <a:buChar char="•"/>
            </a:pPr>
            <a:r>
              <a:rPr lang="tr-TR" sz="2000" dirty="0"/>
              <a:t>Mevcut durum olduğu gibi ortaya konulmalı, </a:t>
            </a:r>
            <a:r>
              <a:rPr lang="tr-TR" sz="2000" b="1" dirty="0"/>
              <a:t>gerçekçi</a:t>
            </a:r>
            <a:r>
              <a:rPr lang="tr-TR" sz="2000" dirty="0"/>
              <a:t> olmalı</a:t>
            </a:r>
          </a:p>
          <a:p>
            <a:pPr marL="800100" lvl="1" indent="-342900" algn="just">
              <a:lnSpc>
                <a:spcPct val="140000"/>
              </a:lnSpc>
              <a:spcBef>
                <a:spcPct val="20000"/>
              </a:spcBef>
              <a:buFont typeface="Arial" panose="020B0604020202020204" pitchFamily="34" charset="0"/>
              <a:buChar char="•"/>
            </a:pPr>
            <a:r>
              <a:rPr lang="tr-TR" sz="2000" dirty="0"/>
              <a:t>Yapılan mevcut durum analizi </a:t>
            </a:r>
            <a:r>
              <a:rPr lang="tr-TR" sz="2000" b="1" dirty="0"/>
              <a:t>proje konusuyla ilgili </a:t>
            </a:r>
            <a:r>
              <a:rPr lang="tr-TR" sz="2000" dirty="0"/>
              <a:t>olmalı</a:t>
            </a:r>
          </a:p>
          <a:p>
            <a:pPr marL="800100" lvl="1" indent="-342900" algn="just">
              <a:lnSpc>
                <a:spcPct val="140000"/>
              </a:lnSpc>
              <a:spcBef>
                <a:spcPct val="20000"/>
              </a:spcBef>
              <a:buFont typeface="Arial" panose="020B0604020202020204" pitchFamily="34" charset="0"/>
              <a:buChar char="•"/>
            </a:pPr>
            <a:r>
              <a:rPr lang="tr-TR" sz="2000" b="1" dirty="0"/>
              <a:t>Afaki veya genel geçer ifadelerden</a:t>
            </a:r>
            <a:r>
              <a:rPr lang="tr-TR" sz="2000" dirty="0"/>
              <a:t> kaçınılmalı</a:t>
            </a:r>
          </a:p>
          <a:p>
            <a:pPr marL="800100" lvl="1" indent="-342900" algn="just">
              <a:lnSpc>
                <a:spcPct val="140000"/>
              </a:lnSpc>
              <a:spcBef>
                <a:spcPct val="20000"/>
              </a:spcBef>
              <a:buFont typeface="Arial" panose="020B0604020202020204" pitchFamily="34" charset="0"/>
              <a:buChar char="•"/>
            </a:pPr>
            <a:r>
              <a:rPr lang="tr-TR" sz="2000" dirty="0"/>
              <a:t>Analiz mümkün oldukça </a:t>
            </a:r>
            <a:r>
              <a:rPr lang="tr-TR" sz="2000" b="1" dirty="0"/>
              <a:t>sayısal verilerle </a:t>
            </a:r>
            <a:r>
              <a:rPr lang="tr-TR" sz="2000" dirty="0"/>
              <a:t>desteklenmeli</a:t>
            </a:r>
          </a:p>
          <a:p>
            <a:pPr marL="800100" lvl="1" indent="-342900" algn="just">
              <a:lnSpc>
                <a:spcPct val="140000"/>
              </a:lnSpc>
              <a:spcBef>
                <a:spcPct val="20000"/>
              </a:spcBef>
              <a:buFont typeface="Arial" panose="020B0604020202020204" pitchFamily="34" charset="0"/>
              <a:buChar char="•"/>
            </a:pPr>
            <a:r>
              <a:rPr lang="tr-TR" sz="2000" dirty="0"/>
              <a:t>Verilerin temin edildiği </a:t>
            </a:r>
            <a:r>
              <a:rPr lang="tr-TR" sz="2000" b="1" dirty="0"/>
              <a:t>kaynaklar</a:t>
            </a:r>
            <a:r>
              <a:rPr lang="tr-TR" sz="2000" dirty="0"/>
              <a:t> mutlaka belirtilmeli</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3429000"/>
            <a:ext cx="2353444" cy="2651547"/>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062" y="1665064"/>
            <a:ext cx="2309614" cy="176393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324702"/>
            <a:ext cx="3851920" cy="2414718"/>
          </a:xfrm>
          <a:prstGeom prst="rect">
            <a:avLst/>
          </a:prstGeom>
        </p:spPr>
      </p:pic>
      <p:sp>
        <p:nvSpPr>
          <p:cNvPr id="3" name="2 İçerik Yer Tutucusu"/>
          <p:cNvSpPr>
            <a:spLocks noGrp="1"/>
          </p:cNvSpPr>
          <p:nvPr>
            <p:ph idx="1"/>
          </p:nvPr>
        </p:nvSpPr>
        <p:spPr>
          <a:xfrm>
            <a:off x="251520" y="1599637"/>
            <a:ext cx="8229600" cy="2033067"/>
          </a:xfrm>
        </p:spPr>
        <p:txBody>
          <a:bodyPr>
            <a:noAutofit/>
          </a:bodyPr>
          <a:lstStyle/>
          <a:p>
            <a:pPr marL="534988" indent="-534988">
              <a:buBlip>
                <a:blip r:embed="rId3"/>
              </a:buBlip>
            </a:pPr>
            <a:endParaRPr lang="tr-TR" sz="2000" dirty="0">
              <a:solidFill>
                <a:srgbClr val="FF0000"/>
              </a:solidFill>
            </a:endParaRPr>
          </a:p>
          <a:p>
            <a:r>
              <a:rPr lang="tr-TR" sz="2000" b="1" dirty="0">
                <a:solidFill>
                  <a:schemeClr val="accent1">
                    <a:lumMod val="75000"/>
                  </a:schemeClr>
                </a:solidFill>
              </a:rPr>
              <a:t>Biz kimiz?</a:t>
            </a:r>
          </a:p>
          <a:p>
            <a:r>
              <a:rPr lang="tr-TR" sz="2000" b="1" dirty="0">
                <a:solidFill>
                  <a:schemeClr val="accent1">
                    <a:lumMod val="75000"/>
                  </a:schemeClr>
                </a:solidFill>
              </a:rPr>
              <a:t>Ne yapmak istiyoruz?</a:t>
            </a:r>
          </a:p>
          <a:p>
            <a:pPr marL="0" indent="0">
              <a:buNone/>
            </a:pPr>
            <a:endParaRPr lang="tr-TR" sz="2000" b="1" dirty="0">
              <a:solidFill>
                <a:schemeClr val="accent1">
                  <a:lumMod val="75000"/>
                </a:schemeClr>
              </a:solidFill>
            </a:endParaRPr>
          </a:p>
          <a:p>
            <a:pPr marL="0" indent="0">
              <a:buNone/>
            </a:pPr>
            <a:r>
              <a:rPr lang="tr-TR" sz="2000" b="1" dirty="0">
                <a:solidFill>
                  <a:schemeClr val="accent1">
                    <a:lumMod val="75000"/>
                  </a:schemeClr>
                </a:solidFill>
              </a:rPr>
              <a:t>En iyi mevcut durum analizi</a:t>
            </a:r>
            <a:r>
              <a:rPr lang="tr-TR" sz="2000" dirty="0"/>
              <a:t>:</a:t>
            </a:r>
          </a:p>
          <a:p>
            <a:pPr marL="0" indent="0">
              <a:buNone/>
            </a:pPr>
            <a:r>
              <a:rPr lang="tr-TR" sz="2000" dirty="0"/>
              <a:t>sorunun etkileri ve sonuçları hakkında çeşitli paydaş grupları ile</a:t>
            </a:r>
            <a:r>
              <a:rPr lang="tr-TR" sz="2000" b="1" dirty="0"/>
              <a:t> </a:t>
            </a:r>
            <a:r>
              <a:rPr lang="tr-TR" sz="2000" b="1" dirty="0">
                <a:solidFill>
                  <a:schemeClr val="accent1">
                    <a:lumMod val="75000"/>
                  </a:schemeClr>
                </a:solidFill>
              </a:rPr>
              <a:t>istişare</a:t>
            </a:r>
            <a:r>
              <a:rPr lang="tr-TR" sz="2000" b="1" dirty="0"/>
              <a:t> </a:t>
            </a:r>
            <a:r>
              <a:rPr lang="tr-TR" sz="2000" dirty="0"/>
              <a:t>yapıldığında ortaya çıkar !</a:t>
            </a:r>
            <a:endParaRPr lang="tr-TR" sz="2000" dirty="0">
              <a:solidFill>
                <a:srgbClr val="200CB4"/>
              </a:solidFill>
            </a:endParaRPr>
          </a:p>
        </p:txBody>
      </p:sp>
      <p:graphicFrame>
        <p:nvGraphicFramePr>
          <p:cNvPr id="6" name="5 Diyagram"/>
          <p:cNvGraphicFramePr/>
          <p:nvPr>
            <p:extLst>
              <p:ext uri="{D42A27DB-BD31-4B8C-83A1-F6EECF244321}">
                <p14:modId xmlns:p14="http://schemas.microsoft.com/office/powerpoint/2010/main" val="4037677589"/>
              </p:ext>
            </p:extLst>
          </p:nvPr>
        </p:nvGraphicFramePr>
        <p:xfrm>
          <a:off x="2843808" y="5332556"/>
          <a:ext cx="6480720" cy="10801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Slayt Numarası Yer Tutucusu"/>
          <p:cNvSpPr>
            <a:spLocks noGrp="1"/>
          </p:cNvSpPr>
          <p:nvPr>
            <p:ph type="sldNum" sz="quarter" idx="12"/>
          </p:nvPr>
        </p:nvSpPr>
        <p:spPr/>
        <p:txBody>
          <a:bodyPr/>
          <a:lstStyle/>
          <a:p>
            <a:fld id="{3B1F4D09-F114-4719-8D55-BA2C1FAA47DF}" type="slidenum">
              <a:rPr lang="tr-TR" smtClean="0"/>
              <a:pPr/>
              <a:t>18</a:t>
            </a:fld>
            <a:endParaRPr lang="tr-TR"/>
          </a:p>
        </p:txBody>
      </p:sp>
      <p:sp>
        <p:nvSpPr>
          <p:cNvPr id="9" name="1 Başlık"/>
          <p:cNvSpPr>
            <a:spLocks noGrp="1"/>
          </p:cNvSpPr>
          <p:nvPr>
            <p:ph type="title"/>
          </p:nvPr>
        </p:nvSpPr>
        <p:spPr>
          <a:xfrm>
            <a:off x="930424" y="188125"/>
            <a:ext cx="7067128" cy="1138138"/>
          </a:xfrm>
        </p:spPr>
        <p:txBody>
          <a:bodyPr>
            <a:normAutofit/>
          </a:bodyPr>
          <a:lstStyle/>
          <a:p>
            <a:r>
              <a:rPr lang="tr-TR" sz="3600" dirty="0">
                <a:solidFill>
                  <a:schemeClr val="bg1"/>
                </a:solidFill>
                <a:effectLst>
                  <a:outerShdw blurRad="38100" dist="38100" dir="2700000" algn="tl">
                    <a:srgbClr val="000000">
                      <a:alpha val="43137"/>
                    </a:srgbClr>
                  </a:outerShdw>
                </a:effectLst>
                <a:latin typeface="Adobe Garamond Pro Bold" pitchFamily="18" charset="0"/>
              </a:rPr>
              <a:t>Mevcut Durum Analizi</a:t>
            </a:r>
          </a:p>
        </p:txBody>
      </p:sp>
      <p:pic>
        <p:nvPicPr>
          <p:cNvPr id="10" name="Resim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941169"/>
            <a:ext cx="2843808" cy="1929190"/>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5616" y="0"/>
            <a:ext cx="7067128" cy="1210146"/>
          </a:xfrm>
        </p:spPr>
        <p:txBody>
          <a:bodyPr>
            <a:normAutofit/>
          </a:bodyPr>
          <a:lstStyle/>
          <a:p>
            <a:r>
              <a:rPr lang="tr-TR" sz="4000" dirty="0">
                <a:solidFill>
                  <a:schemeClr val="bg1"/>
                </a:solidFill>
                <a:effectLst>
                  <a:outerShdw blurRad="38100" dist="38100" dir="2700000" algn="tl">
                    <a:srgbClr val="000000">
                      <a:alpha val="43137"/>
                    </a:srgbClr>
                  </a:outerShdw>
                </a:effectLst>
                <a:latin typeface="Adobe Garamond Pro Bold" pitchFamily="18" charset="0"/>
              </a:rPr>
              <a:t>Paydaş Analizi</a:t>
            </a:r>
            <a:endParaRPr lang="tr-TR" sz="4000" dirty="0"/>
          </a:p>
        </p:txBody>
      </p:sp>
      <p:sp>
        <p:nvSpPr>
          <p:cNvPr id="8" name="7 Oval Belirtme Çizgisi"/>
          <p:cNvSpPr/>
          <p:nvPr/>
        </p:nvSpPr>
        <p:spPr>
          <a:xfrm>
            <a:off x="6957460" y="3971750"/>
            <a:ext cx="2232248" cy="936104"/>
          </a:xfrm>
          <a:prstGeom prst="wedgeEllipseCallout">
            <a:avLst>
              <a:gd name="adj1" fmla="val 3907"/>
              <a:gd name="adj2" fmla="val 6636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a:t>Başvuru Sahibi ve Ortaklar</a:t>
            </a:r>
          </a:p>
        </p:txBody>
      </p:sp>
      <p:sp>
        <p:nvSpPr>
          <p:cNvPr id="9" name="8 Oval Belirtme Çizgisi"/>
          <p:cNvSpPr/>
          <p:nvPr/>
        </p:nvSpPr>
        <p:spPr>
          <a:xfrm>
            <a:off x="4451648" y="3336735"/>
            <a:ext cx="3168352" cy="1080120"/>
          </a:xfrm>
          <a:prstGeom prst="wedgeEllipseCallout">
            <a:avLst>
              <a:gd name="adj1" fmla="val 36487"/>
              <a:gd name="adj2" fmla="val 96672"/>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dirty="0"/>
              <a:t>Finansman, Uygulama, İzleme ve İştirakçi Kuruluşlar</a:t>
            </a:r>
          </a:p>
        </p:txBody>
      </p:sp>
      <p:sp>
        <p:nvSpPr>
          <p:cNvPr id="10" name="9 Oval Belirtme Çizgisi"/>
          <p:cNvSpPr/>
          <p:nvPr/>
        </p:nvSpPr>
        <p:spPr>
          <a:xfrm>
            <a:off x="4211960" y="4721758"/>
            <a:ext cx="2232248" cy="936104"/>
          </a:xfrm>
          <a:prstGeom prst="wedgeEllipseCallout">
            <a:avLst>
              <a:gd name="adj1" fmla="val 43003"/>
              <a:gd name="adj2" fmla="val 5587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dirty="0"/>
              <a:t>Hedef Gruplar ve Nihai Yararlanıcılar</a:t>
            </a:r>
          </a:p>
        </p:txBody>
      </p:sp>
      <p:sp>
        <p:nvSpPr>
          <p:cNvPr id="11" name="10 Slayt Numarası Yer Tutucusu"/>
          <p:cNvSpPr>
            <a:spLocks noGrp="1"/>
          </p:cNvSpPr>
          <p:nvPr>
            <p:ph type="sldNum" sz="quarter" idx="12"/>
          </p:nvPr>
        </p:nvSpPr>
        <p:spPr/>
        <p:txBody>
          <a:bodyPr/>
          <a:lstStyle/>
          <a:p>
            <a:fld id="{3B1F4D09-F114-4719-8D55-BA2C1FAA47DF}" type="slidenum">
              <a:rPr lang="tr-TR" smtClean="0"/>
              <a:pPr/>
              <a:t>19</a:t>
            </a:fld>
            <a:endParaRPr lang="tr-TR"/>
          </a:p>
        </p:txBody>
      </p:sp>
      <p:sp>
        <p:nvSpPr>
          <p:cNvPr id="4" name="Metin kutusu 3"/>
          <p:cNvSpPr txBox="1"/>
          <p:nvPr/>
        </p:nvSpPr>
        <p:spPr>
          <a:xfrm>
            <a:off x="336848" y="1479075"/>
            <a:ext cx="8481818" cy="1615827"/>
          </a:xfrm>
          <a:prstGeom prst="rect">
            <a:avLst/>
          </a:prstGeom>
          <a:noFill/>
        </p:spPr>
        <p:txBody>
          <a:bodyPr wrap="square" rtlCol="0">
            <a:spAutoFit/>
          </a:bodyPr>
          <a:lstStyle/>
          <a:p>
            <a:pPr algn="just"/>
            <a:r>
              <a:rPr lang="tr-TR" sz="2000" b="1" u="sng" dirty="0">
                <a:solidFill>
                  <a:schemeClr val="accent1">
                    <a:lumMod val="75000"/>
                  </a:schemeClr>
                </a:solidFill>
              </a:rPr>
              <a:t>Paydaş Analizi:</a:t>
            </a:r>
            <a:r>
              <a:rPr lang="tr-TR" sz="2000" b="1" dirty="0">
                <a:solidFill>
                  <a:schemeClr val="accent1">
                    <a:lumMod val="75000"/>
                  </a:schemeClr>
                </a:solidFill>
              </a:rPr>
              <a:t> </a:t>
            </a:r>
            <a:r>
              <a:rPr lang="tr-TR" sz="2000" dirty="0"/>
              <a:t>Mevcut soruna yönelik bir </a:t>
            </a:r>
            <a:r>
              <a:rPr lang="tr-TR" sz="2000" b="1" dirty="0"/>
              <a:t>müdahale stratejisi  geliştirildiğinde</a:t>
            </a:r>
            <a:r>
              <a:rPr lang="tr-TR" sz="2000" dirty="0"/>
              <a:t>, </a:t>
            </a:r>
            <a:r>
              <a:rPr lang="tr-TR" sz="2000" b="1" dirty="0"/>
              <a:t>olumlu/olumsuz</a:t>
            </a:r>
            <a:r>
              <a:rPr lang="tr-TR" sz="2000" dirty="0"/>
              <a:t>, </a:t>
            </a:r>
            <a:r>
              <a:rPr lang="tr-TR" sz="2000" b="1" dirty="0"/>
              <a:t>doğrudan/dolaylı </a:t>
            </a:r>
            <a:r>
              <a:rPr lang="tr-TR" sz="2000" dirty="0"/>
              <a:t>olarak </a:t>
            </a:r>
            <a:r>
              <a:rPr lang="tr-TR" sz="2000" b="1" dirty="0"/>
              <a:t>etkilenecek kesimlerin analizidir.</a:t>
            </a:r>
          </a:p>
          <a:p>
            <a:pPr algn="just"/>
            <a:endParaRPr lang="tr-TR" dirty="0"/>
          </a:p>
          <a:p>
            <a:pPr algn="just"/>
            <a:r>
              <a:rPr lang="tr-TR" sz="2100" b="1" u="sng" dirty="0">
                <a:solidFill>
                  <a:schemeClr val="accent1">
                    <a:lumMod val="75000"/>
                  </a:schemeClr>
                </a:solidFill>
              </a:rPr>
              <a:t>Paydaş: </a:t>
            </a:r>
            <a:r>
              <a:rPr lang="tr-TR" sz="2000" dirty="0"/>
              <a:t>Belirlenen problemleri çözmede veya projeye ilişkin istenen sonuçlara ulaşmada </a:t>
            </a:r>
            <a:r>
              <a:rPr lang="tr-TR" sz="2000" b="1" dirty="0"/>
              <a:t>çıkar/rolü olan kişiler, kurum/kuruluşların hepsi</a:t>
            </a:r>
            <a:r>
              <a:rPr lang="tr-TR" sz="2000" dirty="0"/>
              <a:t>.</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0638" y="4468188"/>
            <a:ext cx="4510941" cy="2661322"/>
          </a:xfrm>
          <a:prstGeom prst="rect">
            <a:avLst/>
          </a:prstGeom>
        </p:spPr>
      </p:pic>
      <p:sp>
        <p:nvSpPr>
          <p:cNvPr id="12" name="Dikdörtgen 11"/>
          <p:cNvSpPr/>
          <p:nvPr/>
        </p:nvSpPr>
        <p:spPr>
          <a:xfrm>
            <a:off x="336848" y="3336735"/>
            <a:ext cx="3528392" cy="3016210"/>
          </a:xfrm>
          <a:prstGeom prst="rect">
            <a:avLst/>
          </a:prstGeom>
        </p:spPr>
        <p:txBody>
          <a:bodyPr wrap="square">
            <a:spAutoFit/>
          </a:bodyPr>
          <a:lstStyle/>
          <a:p>
            <a:pPr marL="342900" indent="-342900" algn="just">
              <a:spcBef>
                <a:spcPct val="50000"/>
              </a:spcBef>
              <a:buFont typeface="Wingdings" panose="05000000000000000000" pitchFamily="2" charset="2"/>
              <a:buChar char="Ø"/>
            </a:pPr>
            <a:r>
              <a:rPr lang="tr-TR" sz="2000" dirty="0"/>
              <a:t>Proje konusuyla ilgili tüm tarafların bir </a:t>
            </a:r>
            <a:r>
              <a:rPr lang="tr-TR" sz="2000" b="1" dirty="0"/>
              <a:t>“fikri”</a:t>
            </a:r>
            <a:r>
              <a:rPr lang="tr-TR" sz="2000" dirty="0"/>
              <a:t> vardır ve çözüm tüm bu </a:t>
            </a:r>
            <a:r>
              <a:rPr lang="tr-TR" sz="2000" b="1" dirty="0"/>
              <a:t>“fikirlerin”</a:t>
            </a:r>
            <a:r>
              <a:rPr lang="tr-TR" sz="2000" dirty="0"/>
              <a:t> bileşkesidir.</a:t>
            </a:r>
          </a:p>
          <a:p>
            <a:pPr marL="342900" indent="-342900" algn="just">
              <a:spcBef>
                <a:spcPct val="50000"/>
              </a:spcBef>
              <a:buFont typeface="Wingdings" panose="05000000000000000000" pitchFamily="2" charset="2"/>
              <a:buChar char="Ø"/>
            </a:pPr>
            <a:r>
              <a:rPr lang="tr-TR" sz="2000" dirty="0"/>
              <a:t>Paydaşlar analizi, tüm tarafların fikirlerini öğrenmek ve sonuçta </a:t>
            </a:r>
            <a:r>
              <a:rPr lang="tr-TR" sz="2000" b="1" dirty="0"/>
              <a:t>“bileşke fikri”</a:t>
            </a:r>
            <a:r>
              <a:rPr lang="tr-TR" sz="2000" dirty="0"/>
              <a:t> ortaya çıkarmak için yapılır. </a:t>
            </a:r>
            <a:endParaRPr lang="en-US" sz="2000"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82645"/>
            <a:ext cx="7186634" cy="1143000"/>
          </a:xfrm>
        </p:spPr>
        <p:txBody>
          <a:bodyPr/>
          <a:lstStyle/>
          <a:p>
            <a:r>
              <a:rPr lang="tr-TR" dirty="0">
                <a:solidFill>
                  <a:schemeClr val="bg1"/>
                </a:solidFill>
                <a:effectLst>
                  <a:outerShdw blurRad="38100" dist="38100" dir="2700000" algn="tl">
                    <a:srgbClr val="000000">
                      <a:alpha val="43137"/>
                    </a:srgbClr>
                  </a:outerShdw>
                </a:effectLst>
                <a:latin typeface="Adobe Garamond Pro Bold" pitchFamily="18" charset="0"/>
              </a:rPr>
              <a:t>Proje Nedir?</a:t>
            </a:r>
          </a:p>
        </p:txBody>
      </p:sp>
      <p:sp>
        <p:nvSpPr>
          <p:cNvPr id="5" name="4 Dikdörtgen"/>
          <p:cNvSpPr/>
          <p:nvPr/>
        </p:nvSpPr>
        <p:spPr>
          <a:xfrm>
            <a:off x="585470" y="1520051"/>
            <a:ext cx="4706610" cy="4832092"/>
          </a:xfrm>
          <a:prstGeom prst="rect">
            <a:avLst/>
          </a:prstGeom>
        </p:spPr>
        <p:txBody>
          <a:bodyPr wrap="square">
            <a:spAutoFit/>
          </a:bodyPr>
          <a:lstStyle/>
          <a:p>
            <a:pPr algn="just">
              <a:buNone/>
            </a:pPr>
            <a:r>
              <a:rPr lang="tr-TR" sz="2400" b="1" u="sng" dirty="0">
                <a:solidFill>
                  <a:srgbClr val="FF0000"/>
                </a:solidFill>
              </a:rPr>
              <a:t>Proje:</a:t>
            </a:r>
          </a:p>
          <a:p>
            <a:pPr marL="342900" indent="-342900" algn="just">
              <a:buFont typeface="Arial" panose="020B0604020202020204" pitchFamily="34" charset="0"/>
              <a:buChar char="•"/>
            </a:pPr>
            <a:r>
              <a:rPr lang="tr-TR" sz="2400" dirty="0"/>
              <a:t>Belirli bir </a:t>
            </a:r>
            <a:r>
              <a:rPr lang="tr-TR" sz="2400" b="1" dirty="0"/>
              <a:t>zaman</a:t>
            </a:r>
            <a:r>
              <a:rPr lang="tr-TR" sz="2400" dirty="0"/>
              <a:t> diliminde,</a:t>
            </a:r>
          </a:p>
          <a:p>
            <a:pPr marL="342900" indent="-342900" algn="just">
              <a:buFont typeface="Arial" panose="020B0604020202020204" pitchFamily="34" charset="0"/>
              <a:buChar char="•"/>
            </a:pPr>
            <a:endParaRPr lang="tr-TR" sz="2400" dirty="0"/>
          </a:p>
          <a:p>
            <a:pPr marL="342900" indent="-342900" algn="just">
              <a:buFont typeface="Arial" panose="020B0604020202020204" pitchFamily="34" charset="0"/>
              <a:buChar char="•"/>
            </a:pPr>
            <a:r>
              <a:rPr lang="tr-TR" sz="2400" dirty="0"/>
              <a:t>Belirli bir </a:t>
            </a:r>
            <a:r>
              <a:rPr lang="tr-TR" sz="2400" b="1" dirty="0"/>
              <a:t>bütçe </a:t>
            </a:r>
            <a:r>
              <a:rPr lang="tr-TR" sz="2400" dirty="0"/>
              <a:t>çerçevesinde, </a:t>
            </a:r>
          </a:p>
          <a:p>
            <a:pPr marL="342900" indent="-342900" algn="just">
              <a:buFont typeface="Arial" panose="020B0604020202020204" pitchFamily="34" charset="0"/>
              <a:buChar char="•"/>
            </a:pPr>
            <a:endParaRPr lang="tr-TR" sz="2400" dirty="0"/>
          </a:p>
          <a:p>
            <a:pPr marL="342900" indent="-342900" algn="just">
              <a:buFont typeface="Arial" panose="020B0604020202020204" pitchFamily="34" charset="0"/>
              <a:buChar char="•"/>
            </a:pPr>
            <a:r>
              <a:rPr lang="tr-TR" sz="2400" dirty="0"/>
              <a:t>Belirli bir </a:t>
            </a:r>
            <a:r>
              <a:rPr lang="tr-TR" sz="2400" b="1" dirty="0"/>
              <a:t>amaca</a:t>
            </a:r>
            <a:r>
              <a:rPr lang="tr-TR" sz="2400" dirty="0"/>
              <a:t> ulaşmak ve bu doğrultuda sonuçlar  üretmek üzere,</a:t>
            </a:r>
          </a:p>
          <a:p>
            <a:pPr marL="342900" indent="-342900" algn="just">
              <a:buFont typeface="Arial" panose="020B0604020202020204" pitchFamily="34" charset="0"/>
              <a:buChar char="•"/>
            </a:pPr>
            <a:endParaRPr lang="tr-TR" sz="2400" b="1" dirty="0"/>
          </a:p>
          <a:p>
            <a:pPr marL="342900" indent="-342900" algn="just">
              <a:buFont typeface="Arial" panose="020B0604020202020204" pitchFamily="34" charset="0"/>
              <a:buChar char="•"/>
            </a:pPr>
            <a:r>
              <a:rPr lang="tr-TR" sz="2400" b="1" dirty="0"/>
              <a:t>Mali, fiziki ve beşeri kaynakların </a:t>
            </a:r>
            <a:r>
              <a:rPr lang="tr-TR" sz="2400" dirty="0"/>
              <a:t>bir araya getirildiği </a:t>
            </a:r>
            <a:r>
              <a:rPr lang="tr-TR" sz="2400" b="1" dirty="0"/>
              <a:t>planlanmış faaliyetlerin </a:t>
            </a:r>
            <a:r>
              <a:rPr lang="tr-TR" sz="2400" dirty="0"/>
              <a:t>bütünüdür.</a:t>
            </a:r>
          </a:p>
          <a:p>
            <a:endParaRPr lang="tr-TR" sz="2000" dirty="0"/>
          </a:p>
        </p:txBody>
      </p:sp>
      <p:sp>
        <p:nvSpPr>
          <p:cNvPr id="6" name="5 Slayt Numarası Yer Tutucusu"/>
          <p:cNvSpPr>
            <a:spLocks noGrp="1"/>
          </p:cNvSpPr>
          <p:nvPr>
            <p:ph type="sldNum" sz="quarter" idx="12"/>
          </p:nvPr>
        </p:nvSpPr>
        <p:spPr/>
        <p:txBody>
          <a:bodyPr/>
          <a:lstStyle/>
          <a:p>
            <a:fld id="{3B1F4D09-F114-4719-8D55-BA2C1FAA47DF}" type="slidenum">
              <a:rPr lang="tr-TR" smtClean="0"/>
              <a:pPr/>
              <a:t>2</a:t>
            </a:fld>
            <a:endParaRPr lang="tr-TR" dirty="0"/>
          </a:p>
        </p:txBody>
      </p:sp>
      <p:sp>
        <p:nvSpPr>
          <p:cNvPr id="11" name="İçerik Yer Tutucusu 10">
            <a:extLst>
              <a:ext uri="{FF2B5EF4-FFF2-40B4-BE49-F238E27FC236}">
                <a16:creationId xmlns:a16="http://schemas.microsoft.com/office/drawing/2014/main" xmlns="" id="{4A50E277-D0D2-4CA4-87F0-2AA09C95C423}"/>
              </a:ext>
            </a:extLst>
          </p:cNvPr>
          <p:cNvSpPr>
            <a:spLocks noGrp="1"/>
          </p:cNvSpPr>
          <p:nvPr>
            <p:ph idx="1"/>
          </p:nvPr>
        </p:nvSpPr>
        <p:spPr/>
        <p:txBody>
          <a:bodyPr/>
          <a:lstStyle/>
          <a:p>
            <a:pPr marL="3657600" lvl="8" indent="0">
              <a:buNone/>
            </a:pPr>
            <a:r>
              <a:rPr lang="tr-TR" dirty="0"/>
              <a:t>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6 Başlık"/>
          <p:cNvSpPr>
            <a:spLocks noGrp="1"/>
          </p:cNvSpPr>
          <p:nvPr>
            <p:ph type="title"/>
          </p:nvPr>
        </p:nvSpPr>
        <p:spPr>
          <a:xfrm>
            <a:off x="899592" y="0"/>
            <a:ext cx="7258072" cy="1143000"/>
          </a:xfrm>
        </p:spPr>
        <p:txBody>
          <a:bodyPr>
            <a:normAutofit/>
          </a:bodyPr>
          <a:lstStyle/>
          <a:p>
            <a:r>
              <a:rPr lang="tr-TR" sz="4000" dirty="0">
                <a:solidFill>
                  <a:schemeClr val="bg1"/>
                </a:solidFill>
                <a:effectLst>
                  <a:outerShdw blurRad="38100" dist="38100" dir="2700000" algn="tl">
                    <a:srgbClr val="000000">
                      <a:alpha val="43137"/>
                    </a:srgbClr>
                  </a:outerShdw>
                </a:effectLst>
                <a:latin typeface="Adobe Garamond Pro Bold" pitchFamily="18" charset="0"/>
              </a:rPr>
              <a:t>Paydaş Analizi</a:t>
            </a:r>
          </a:p>
        </p:txBody>
      </p:sp>
      <p:graphicFrame>
        <p:nvGraphicFramePr>
          <p:cNvPr id="6" name="5 İçerik Yer Tutucusu"/>
          <p:cNvGraphicFramePr>
            <a:graphicFrameLocks noGrp="1"/>
          </p:cNvGraphicFramePr>
          <p:nvPr>
            <p:ph sz="half" idx="1"/>
          </p:nvPr>
        </p:nvGraphicFramePr>
        <p:xfrm>
          <a:off x="457200" y="2285992"/>
          <a:ext cx="4038600" cy="3840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Metin kutusu"/>
          <p:cNvSpPr txBox="1"/>
          <p:nvPr/>
        </p:nvSpPr>
        <p:spPr>
          <a:xfrm>
            <a:off x="5364088" y="1700808"/>
            <a:ext cx="3528392" cy="4985980"/>
          </a:xfrm>
          <a:prstGeom prst="rect">
            <a:avLst/>
          </a:prstGeom>
          <a:noFill/>
        </p:spPr>
        <p:txBody>
          <a:bodyPr wrap="square" rtlCol="0">
            <a:spAutoFit/>
          </a:bodyPr>
          <a:lstStyle/>
          <a:p>
            <a:pPr algn="just">
              <a:buFontTx/>
              <a:buNone/>
            </a:pPr>
            <a:r>
              <a:rPr lang="tr-TR" sz="2000" b="1" u="sng" dirty="0">
                <a:solidFill>
                  <a:schemeClr val="tx2"/>
                </a:solidFill>
              </a:rPr>
              <a:t>Paydaşlara götüren kılavuz sorular:</a:t>
            </a:r>
          </a:p>
          <a:p>
            <a:pPr marL="342900" indent="-342900" algn="just">
              <a:buFont typeface="Wingdings" panose="05000000000000000000" pitchFamily="2" charset="2"/>
              <a:buChar char="ü"/>
            </a:pPr>
            <a:r>
              <a:rPr lang="tr-TR" sz="2000" dirty="0"/>
              <a:t>Bu </a:t>
            </a:r>
            <a:r>
              <a:rPr lang="tr-TR" sz="2000" b="1" dirty="0"/>
              <a:t>sorun</a:t>
            </a:r>
            <a:r>
              <a:rPr lang="tr-TR" sz="2000" dirty="0"/>
              <a:t> </a:t>
            </a:r>
            <a:r>
              <a:rPr lang="tr-TR" sz="2000" b="1" dirty="0"/>
              <a:t>kimin </a:t>
            </a:r>
            <a:r>
              <a:rPr lang="tr-TR" sz="2000" dirty="0"/>
              <a:t>sorunu?</a:t>
            </a:r>
          </a:p>
          <a:p>
            <a:pPr algn="just"/>
            <a:endParaRPr lang="tr-TR" sz="2000" dirty="0"/>
          </a:p>
          <a:p>
            <a:pPr marL="342900" indent="-342900" algn="just">
              <a:buFont typeface="Wingdings" panose="05000000000000000000" pitchFamily="2" charset="2"/>
              <a:buChar char="ü"/>
            </a:pPr>
            <a:r>
              <a:rPr lang="tr-TR" sz="2000" dirty="0"/>
              <a:t>Bu sorunun çözümünden </a:t>
            </a:r>
            <a:r>
              <a:rPr lang="tr-TR" sz="2000" b="1" dirty="0"/>
              <a:t>en çok (olumlu ya da olumsuz) kim </a:t>
            </a:r>
            <a:r>
              <a:rPr lang="tr-TR" sz="2000" dirty="0"/>
              <a:t>etkilenecek?</a:t>
            </a:r>
          </a:p>
          <a:p>
            <a:pPr algn="just"/>
            <a:endParaRPr lang="tr-TR" sz="2000" dirty="0"/>
          </a:p>
          <a:p>
            <a:pPr marL="342900" indent="-342900" algn="just">
              <a:buFont typeface="Wingdings" panose="05000000000000000000" pitchFamily="2" charset="2"/>
              <a:buChar char="ü"/>
            </a:pPr>
            <a:r>
              <a:rPr lang="tr-TR" sz="2000" dirty="0"/>
              <a:t>Projenin sonuçlarından </a:t>
            </a:r>
            <a:r>
              <a:rPr lang="tr-TR" sz="2000" b="1" dirty="0"/>
              <a:t>doğrudan mı dolaylı mı etkilenilecek?</a:t>
            </a:r>
          </a:p>
          <a:p>
            <a:pPr algn="just"/>
            <a:endParaRPr lang="tr-TR" sz="2000" dirty="0"/>
          </a:p>
          <a:p>
            <a:pPr marL="342900" indent="-342900" algn="just">
              <a:buFont typeface="Wingdings" panose="05000000000000000000" pitchFamily="2" charset="2"/>
              <a:buChar char="ü"/>
            </a:pPr>
            <a:r>
              <a:rPr lang="tr-TR" sz="2000" dirty="0"/>
              <a:t>Bu çözüme </a:t>
            </a:r>
            <a:r>
              <a:rPr lang="tr-TR" sz="2000" b="1" dirty="0"/>
              <a:t>en çok kim katkıda bulunabilir, kim karşı çıkabilir?</a:t>
            </a:r>
          </a:p>
          <a:p>
            <a:endParaRPr lang="tr-TR" dirty="0"/>
          </a:p>
        </p:txBody>
      </p:sp>
      <p:graphicFrame>
        <p:nvGraphicFramePr>
          <p:cNvPr id="9" name="8 Diyagram"/>
          <p:cNvGraphicFramePr/>
          <p:nvPr/>
        </p:nvGraphicFramePr>
        <p:xfrm>
          <a:off x="251520" y="1556792"/>
          <a:ext cx="3816424" cy="7920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9 Slayt Numarası Yer Tutucusu"/>
          <p:cNvSpPr>
            <a:spLocks noGrp="1"/>
          </p:cNvSpPr>
          <p:nvPr>
            <p:ph type="sldNum" sz="quarter" idx="12"/>
          </p:nvPr>
        </p:nvSpPr>
        <p:spPr/>
        <p:txBody>
          <a:bodyPr/>
          <a:lstStyle/>
          <a:p>
            <a:fld id="{3B1F4D09-F114-4719-8D55-BA2C1FAA47DF}" type="slidenum">
              <a:rPr lang="tr-TR" smtClean="0"/>
              <a:pPr/>
              <a:t>20</a:t>
            </a:fld>
            <a:endParaRPr lang="tr-TR" dirty="0"/>
          </a:p>
        </p:txBody>
      </p:sp>
      <p:pic>
        <p:nvPicPr>
          <p:cNvPr id="2" name="Resim 1"/>
          <p:cNvPicPr>
            <a:picLocks noChangeAspect="1"/>
          </p:cNvPicPr>
          <p:nvPr/>
        </p:nvPicPr>
        <p:blipFill>
          <a:blip r:embed="rId12"/>
          <a:stretch>
            <a:fillRect/>
          </a:stretch>
        </p:blipFill>
        <p:spPr>
          <a:xfrm>
            <a:off x="539552" y="2420888"/>
            <a:ext cx="4622419" cy="3791446"/>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Times New Roman" panose="02020603050405020304" pitchFamily="18" charset="0"/>
              </a:defRPr>
            </a:lvl1pPr>
            <a:lvl2pPr marL="685817" indent="-263776" eaLnBrk="0" hangingPunct="0">
              <a:defRPr sz="2215">
                <a:solidFill>
                  <a:schemeClr val="tx1"/>
                </a:solidFill>
                <a:latin typeface="Times New Roman" panose="02020603050405020304" pitchFamily="18" charset="0"/>
              </a:defRPr>
            </a:lvl2pPr>
            <a:lvl3pPr marL="1055103" indent="-211021" eaLnBrk="0" hangingPunct="0">
              <a:defRPr sz="2215">
                <a:solidFill>
                  <a:schemeClr val="tx1"/>
                </a:solidFill>
                <a:latin typeface="Times New Roman" panose="02020603050405020304" pitchFamily="18" charset="0"/>
              </a:defRPr>
            </a:lvl3pPr>
            <a:lvl4pPr marL="1477145" indent="-211021" eaLnBrk="0" hangingPunct="0">
              <a:defRPr sz="2215">
                <a:solidFill>
                  <a:schemeClr val="tx1"/>
                </a:solidFill>
                <a:latin typeface="Times New Roman" panose="02020603050405020304" pitchFamily="18" charset="0"/>
              </a:defRPr>
            </a:lvl4pPr>
            <a:lvl5pPr marL="1899186" indent="-211021" eaLnBrk="0" hangingPunct="0">
              <a:defRPr sz="2215">
                <a:solidFill>
                  <a:schemeClr val="tx1"/>
                </a:solidFill>
                <a:latin typeface="Times New Roman" panose="02020603050405020304" pitchFamily="18" charset="0"/>
              </a:defRPr>
            </a:lvl5pPr>
            <a:lvl6pPr marL="2321227" indent="-211021" eaLnBrk="0" fontAlgn="base" hangingPunct="0">
              <a:spcBef>
                <a:spcPct val="0"/>
              </a:spcBef>
              <a:spcAft>
                <a:spcPct val="0"/>
              </a:spcAft>
              <a:defRPr sz="2215">
                <a:solidFill>
                  <a:schemeClr val="tx1"/>
                </a:solidFill>
                <a:latin typeface="Times New Roman" panose="02020603050405020304" pitchFamily="18" charset="0"/>
              </a:defRPr>
            </a:lvl6pPr>
            <a:lvl7pPr marL="2743269" indent="-211021" eaLnBrk="0" fontAlgn="base" hangingPunct="0">
              <a:spcBef>
                <a:spcPct val="0"/>
              </a:spcBef>
              <a:spcAft>
                <a:spcPct val="0"/>
              </a:spcAft>
              <a:defRPr sz="2215">
                <a:solidFill>
                  <a:schemeClr val="tx1"/>
                </a:solidFill>
                <a:latin typeface="Times New Roman" panose="02020603050405020304" pitchFamily="18" charset="0"/>
              </a:defRPr>
            </a:lvl7pPr>
            <a:lvl8pPr marL="3165310" indent="-211021" eaLnBrk="0" fontAlgn="base" hangingPunct="0">
              <a:spcBef>
                <a:spcPct val="0"/>
              </a:spcBef>
              <a:spcAft>
                <a:spcPct val="0"/>
              </a:spcAft>
              <a:defRPr sz="2215">
                <a:solidFill>
                  <a:schemeClr val="tx1"/>
                </a:solidFill>
                <a:latin typeface="Times New Roman" panose="02020603050405020304" pitchFamily="18" charset="0"/>
              </a:defRPr>
            </a:lvl8pPr>
            <a:lvl9pPr marL="3587351" indent="-211021" eaLnBrk="0" fontAlgn="base" hangingPunct="0">
              <a:spcBef>
                <a:spcPct val="0"/>
              </a:spcBef>
              <a:spcAft>
                <a:spcPct val="0"/>
              </a:spcAft>
              <a:defRPr sz="2215">
                <a:solidFill>
                  <a:schemeClr val="tx1"/>
                </a:solidFill>
                <a:latin typeface="Times New Roman" panose="02020603050405020304" pitchFamily="18" charset="0"/>
              </a:defRPr>
            </a:lvl9pPr>
          </a:lstStyle>
          <a:p>
            <a:pPr eaLnBrk="1" hangingPunct="1"/>
            <a:fld id="{21367963-8F76-4122-804B-039ABB22FBFA}" type="slidenum">
              <a:rPr lang="en-US" sz="1292"/>
              <a:pPr eaLnBrk="1" hangingPunct="1"/>
              <a:t>21</a:t>
            </a:fld>
            <a:endParaRPr lang="en-US" sz="1292"/>
          </a:p>
        </p:txBody>
      </p:sp>
      <p:sp>
        <p:nvSpPr>
          <p:cNvPr id="22531" name="Rectangle 2"/>
          <p:cNvSpPr>
            <a:spLocks noChangeArrowheads="1"/>
          </p:cNvSpPr>
          <p:nvPr/>
        </p:nvSpPr>
        <p:spPr bwMode="auto">
          <a:xfrm>
            <a:off x="492369" y="254977"/>
            <a:ext cx="7596554" cy="105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sz="4062" dirty="0">
                <a:solidFill>
                  <a:schemeClr val="bg1"/>
                </a:solidFill>
              </a:rPr>
              <a:t>Paydaş Kategorileri</a:t>
            </a:r>
          </a:p>
        </p:txBody>
      </p:sp>
      <p:sp>
        <p:nvSpPr>
          <p:cNvPr id="117763" name="Rectangle 3"/>
          <p:cNvSpPr>
            <a:spLocks noChangeArrowheads="1"/>
          </p:cNvSpPr>
          <p:nvPr/>
        </p:nvSpPr>
        <p:spPr bwMode="auto">
          <a:xfrm>
            <a:off x="492368" y="1805435"/>
            <a:ext cx="7834838" cy="178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lgn="just" eaLnBrk="1" hangingPunct="1">
              <a:spcBef>
                <a:spcPct val="20000"/>
              </a:spcBef>
            </a:pPr>
            <a:r>
              <a:rPr lang="tr-TR" sz="2000" b="1" dirty="0">
                <a:solidFill>
                  <a:srgbClr val="0070C0"/>
                </a:solidFill>
              </a:rPr>
              <a:t>Hedef Gruplar: </a:t>
            </a:r>
            <a:r>
              <a:rPr lang="tr-TR" sz="2000" dirty="0"/>
              <a:t>Projenin </a:t>
            </a:r>
            <a:r>
              <a:rPr lang="tr-TR" sz="2000" b="1" dirty="0"/>
              <a:t>doğrudan ve olumlu </a:t>
            </a:r>
            <a:r>
              <a:rPr lang="tr-TR" sz="2000" dirty="0"/>
              <a:t>bir biçimde etkilediği grup ya da gruplardır. </a:t>
            </a:r>
            <a:r>
              <a:rPr lang="tr-TR" sz="2000" u="sng" dirty="0"/>
              <a:t>Proje temelde bunlar için yapılır.</a:t>
            </a:r>
          </a:p>
          <a:p>
            <a:pPr marL="0" indent="0" algn="just" eaLnBrk="1" hangingPunct="1">
              <a:spcBef>
                <a:spcPct val="20000"/>
              </a:spcBef>
            </a:pPr>
            <a:r>
              <a:rPr lang="tr-TR" sz="2000" b="1" dirty="0">
                <a:solidFill>
                  <a:srgbClr val="0070C0"/>
                </a:solidFill>
              </a:rPr>
              <a:t>Nihai Yararlanıcılar: </a:t>
            </a:r>
            <a:r>
              <a:rPr lang="tr-TR" sz="2000" dirty="0"/>
              <a:t>Projenin amacının yerine getirilmesiyle oluşan sonuçlardan </a:t>
            </a:r>
            <a:r>
              <a:rPr lang="tr-TR" sz="2000" b="1" dirty="0"/>
              <a:t>uzun  dönemde </a:t>
            </a:r>
            <a:r>
              <a:rPr lang="tr-TR" sz="2000" dirty="0"/>
              <a:t>yararlananlardır. </a:t>
            </a:r>
            <a:r>
              <a:rPr lang="tr-TR" sz="2000" u="sng" dirty="0"/>
              <a:t>Proje bunlar için yapılmaz.</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4073495"/>
            <a:ext cx="2131090" cy="2647980"/>
          </a:xfrm>
          <a:prstGeom prst="rect">
            <a:avLst/>
          </a:prstGeom>
        </p:spPr>
      </p:pic>
      <p:sp>
        <p:nvSpPr>
          <p:cNvPr id="16" name="Rectangle 3"/>
          <p:cNvSpPr>
            <a:spLocks noChangeArrowheads="1"/>
          </p:cNvSpPr>
          <p:nvPr/>
        </p:nvSpPr>
        <p:spPr bwMode="auto">
          <a:xfrm>
            <a:off x="470773" y="3789040"/>
            <a:ext cx="587983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tr-TR" sz="2000" b="1" dirty="0">
                <a:solidFill>
                  <a:srgbClr val="0070C0"/>
                </a:solidFill>
              </a:rPr>
              <a:t>Birincil Paydaşlar: </a:t>
            </a:r>
            <a:r>
              <a:rPr lang="tr-TR" sz="2000" dirty="0"/>
              <a:t>Projeden </a:t>
            </a:r>
            <a:r>
              <a:rPr lang="tr-TR" sz="2000" b="1" u="sng" dirty="0"/>
              <a:t>doğrudan</a:t>
            </a:r>
            <a:r>
              <a:rPr lang="tr-TR" sz="2000" b="1" dirty="0"/>
              <a:t> </a:t>
            </a:r>
            <a:r>
              <a:rPr lang="tr-TR" sz="2000" b="1" u="sng" dirty="0"/>
              <a:t>olumlu</a:t>
            </a:r>
            <a:r>
              <a:rPr lang="tr-TR" sz="2000" b="1" dirty="0"/>
              <a:t> ya da «</a:t>
            </a:r>
            <a:r>
              <a:rPr lang="tr-TR" sz="2000" b="1" u="sng" dirty="0"/>
              <a:t>olumsuz»</a:t>
            </a:r>
            <a:r>
              <a:rPr lang="tr-TR" sz="2000" b="1" dirty="0"/>
              <a:t> </a:t>
            </a:r>
            <a:r>
              <a:rPr lang="tr-TR" sz="2000" dirty="0"/>
              <a:t>etkilenecek olanlardır. Projenin temel yararlanıcıları olan hedef gruplar ile nihai yaralanıcılar birincil paydaşlardır.</a:t>
            </a:r>
          </a:p>
          <a:p>
            <a:pPr algn="just" eaLnBrk="1" hangingPunct="1"/>
            <a:r>
              <a:rPr lang="tr-TR" sz="2000" b="1" dirty="0">
                <a:solidFill>
                  <a:srgbClr val="0070C0"/>
                </a:solidFill>
              </a:rPr>
              <a:t>İkincil Paydaşlar: </a:t>
            </a:r>
            <a:r>
              <a:rPr lang="tr-TR" sz="2000" dirty="0"/>
              <a:t>Birincil paydaşlara </a:t>
            </a:r>
            <a:r>
              <a:rPr lang="tr-TR" sz="2000" b="1" dirty="0"/>
              <a:t>hizmet sağlamada aracılık </a:t>
            </a:r>
            <a:r>
              <a:rPr lang="tr-TR" sz="2000" dirty="0"/>
              <a:t>edecek olanlardır. Bunlar, fon kuruluşları, uygulama, izleme ve destekçi kuruluşlardır. </a:t>
            </a:r>
          </a:p>
        </p:txBody>
      </p:sp>
      <p:cxnSp>
        <p:nvCxnSpPr>
          <p:cNvPr id="7" name="Düz Bağlayıcı 6"/>
          <p:cNvCxnSpPr/>
          <p:nvPr/>
        </p:nvCxnSpPr>
        <p:spPr>
          <a:xfrm>
            <a:off x="492368" y="3592909"/>
            <a:ext cx="819443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800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7763"/>
                                        </p:tgtEl>
                                        <p:attrNameLst>
                                          <p:attrName>style.visibility</p:attrName>
                                        </p:attrNameLst>
                                      </p:cBhvr>
                                      <p:to>
                                        <p:strVal val="visible"/>
                                      </p:to>
                                    </p:set>
                                    <p:anim calcmode="lin" valueType="num">
                                      <p:cBhvr additive="base">
                                        <p:cTn id="7" dur="500" fill="hold"/>
                                        <p:tgtEl>
                                          <p:spTgt spid="117763"/>
                                        </p:tgtEl>
                                        <p:attrNameLst>
                                          <p:attrName>ppt_x</p:attrName>
                                        </p:attrNameLst>
                                      </p:cBhvr>
                                      <p:tavLst>
                                        <p:tav tm="0">
                                          <p:val>
                                            <p:strVal val="0-#ppt_w/2"/>
                                          </p:val>
                                        </p:tav>
                                        <p:tav tm="100000">
                                          <p:val>
                                            <p:strVal val="#ppt_x"/>
                                          </p:val>
                                        </p:tav>
                                      </p:tavLst>
                                    </p:anim>
                                    <p:anim calcmode="lin" valueType="num">
                                      <p:cBhvr additive="base">
                                        <p:cTn id="8" dur="500" fill="hold"/>
                                        <p:tgtEl>
                                          <p:spTgt spid="1177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3 Slayt Numarası Yer Tutucusu"/>
          <p:cNvSpPr>
            <a:spLocks noGrp="1"/>
          </p:cNvSpPr>
          <p:nvPr>
            <p:ph type="sldNum" sz="quarter" idx="12"/>
          </p:nvPr>
        </p:nvSpPr>
        <p:spPr/>
        <p:txBody>
          <a:bodyPr/>
          <a:lstStyle>
            <a:lvl1pPr eaLnBrk="0" hangingPunct="0">
              <a:defRPr sz="2215">
                <a:solidFill>
                  <a:schemeClr val="tx1"/>
                </a:solidFill>
                <a:latin typeface="Times New Roman" panose="02020603050405020304" pitchFamily="18" charset="0"/>
              </a:defRPr>
            </a:lvl1pPr>
            <a:lvl2pPr marL="685817" indent="-263776" eaLnBrk="0" hangingPunct="0">
              <a:defRPr sz="2215">
                <a:solidFill>
                  <a:schemeClr val="tx1"/>
                </a:solidFill>
                <a:latin typeface="Times New Roman" panose="02020603050405020304" pitchFamily="18" charset="0"/>
              </a:defRPr>
            </a:lvl2pPr>
            <a:lvl3pPr marL="1055103" indent="-211021" eaLnBrk="0" hangingPunct="0">
              <a:defRPr sz="2215">
                <a:solidFill>
                  <a:schemeClr val="tx1"/>
                </a:solidFill>
                <a:latin typeface="Times New Roman" panose="02020603050405020304" pitchFamily="18" charset="0"/>
              </a:defRPr>
            </a:lvl3pPr>
            <a:lvl4pPr marL="1477145" indent="-211021" eaLnBrk="0" hangingPunct="0">
              <a:defRPr sz="2215">
                <a:solidFill>
                  <a:schemeClr val="tx1"/>
                </a:solidFill>
                <a:latin typeface="Times New Roman" panose="02020603050405020304" pitchFamily="18" charset="0"/>
              </a:defRPr>
            </a:lvl4pPr>
            <a:lvl5pPr marL="1899186" indent="-211021" eaLnBrk="0" hangingPunct="0">
              <a:defRPr sz="2215">
                <a:solidFill>
                  <a:schemeClr val="tx1"/>
                </a:solidFill>
                <a:latin typeface="Times New Roman" panose="02020603050405020304" pitchFamily="18" charset="0"/>
              </a:defRPr>
            </a:lvl5pPr>
            <a:lvl6pPr marL="2321227" indent="-211021" eaLnBrk="0" fontAlgn="base" hangingPunct="0">
              <a:spcBef>
                <a:spcPct val="0"/>
              </a:spcBef>
              <a:spcAft>
                <a:spcPct val="0"/>
              </a:spcAft>
              <a:defRPr sz="2215">
                <a:solidFill>
                  <a:schemeClr val="tx1"/>
                </a:solidFill>
                <a:latin typeface="Times New Roman" panose="02020603050405020304" pitchFamily="18" charset="0"/>
              </a:defRPr>
            </a:lvl6pPr>
            <a:lvl7pPr marL="2743269" indent="-211021" eaLnBrk="0" fontAlgn="base" hangingPunct="0">
              <a:spcBef>
                <a:spcPct val="0"/>
              </a:spcBef>
              <a:spcAft>
                <a:spcPct val="0"/>
              </a:spcAft>
              <a:defRPr sz="2215">
                <a:solidFill>
                  <a:schemeClr val="tx1"/>
                </a:solidFill>
                <a:latin typeface="Times New Roman" panose="02020603050405020304" pitchFamily="18" charset="0"/>
              </a:defRPr>
            </a:lvl7pPr>
            <a:lvl8pPr marL="3165310" indent="-211021" eaLnBrk="0" fontAlgn="base" hangingPunct="0">
              <a:spcBef>
                <a:spcPct val="0"/>
              </a:spcBef>
              <a:spcAft>
                <a:spcPct val="0"/>
              </a:spcAft>
              <a:defRPr sz="2215">
                <a:solidFill>
                  <a:schemeClr val="tx1"/>
                </a:solidFill>
                <a:latin typeface="Times New Roman" panose="02020603050405020304" pitchFamily="18" charset="0"/>
              </a:defRPr>
            </a:lvl8pPr>
            <a:lvl9pPr marL="3587351" indent="-211021" eaLnBrk="0" fontAlgn="base" hangingPunct="0">
              <a:spcBef>
                <a:spcPct val="0"/>
              </a:spcBef>
              <a:spcAft>
                <a:spcPct val="0"/>
              </a:spcAft>
              <a:defRPr sz="2215">
                <a:solidFill>
                  <a:schemeClr val="tx1"/>
                </a:solidFill>
                <a:latin typeface="Times New Roman" panose="02020603050405020304" pitchFamily="18" charset="0"/>
              </a:defRPr>
            </a:lvl9pPr>
          </a:lstStyle>
          <a:p>
            <a:pPr eaLnBrk="1" hangingPunct="1"/>
            <a:fld id="{039CBE2A-D226-40CA-89CD-1722D1BEB748}" type="slidenum">
              <a:rPr lang="en-US" sz="1292"/>
              <a:pPr eaLnBrk="1" hangingPunct="1"/>
              <a:t>22</a:t>
            </a:fld>
            <a:endParaRPr lang="en-US" sz="1292" dirty="0"/>
          </a:p>
        </p:txBody>
      </p:sp>
      <p:sp>
        <p:nvSpPr>
          <p:cNvPr id="225337" name="Rectangle 57"/>
          <p:cNvSpPr>
            <a:spLocks noChangeArrowheads="1"/>
          </p:cNvSpPr>
          <p:nvPr/>
        </p:nvSpPr>
        <p:spPr bwMode="auto">
          <a:xfrm>
            <a:off x="4700954" y="1664678"/>
            <a:ext cx="3993174" cy="4059115"/>
          </a:xfrm>
          <a:prstGeom prst="rect">
            <a:avLst/>
          </a:prstGeom>
          <a:solidFill>
            <a:srgbClr val="339933"/>
          </a:solidFill>
          <a:ln w="9525">
            <a:solidFill>
              <a:schemeClr val="tx1"/>
            </a:solidFill>
            <a:miter lim="800000"/>
            <a:headEnd/>
            <a:tailEnd/>
          </a:ln>
          <a:effectLst/>
        </p:spPr>
        <p:txBody>
          <a:bodyPr wrap="none" anchor="ctr"/>
          <a:lstStyle/>
          <a:p>
            <a:pPr>
              <a:defRPr/>
            </a:pPr>
            <a:endParaRPr lang="tr-TR" sz="1662">
              <a:latin typeface="+mj-lt"/>
            </a:endParaRPr>
          </a:p>
        </p:txBody>
      </p:sp>
      <p:sp>
        <p:nvSpPr>
          <p:cNvPr id="225336" name="Rectangle 56"/>
          <p:cNvSpPr>
            <a:spLocks noChangeArrowheads="1"/>
          </p:cNvSpPr>
          <p:nvPr/>
        </p:nvSpPr>
        <p:spPr bwMode="auto">
          <a:xfrm>
            <a:off x="584689" y="1658816"/>
            <a:ext cx="3993173" cy="4059115"/>
          </a:xfrm>
          <a:prstGeom prst="rect">
            <a:avLst/>
          </a:prstGeom>
          <a:solidFill>
            <a:srgbClr val="FF9933"/>
          </a:solidFill>
          <a:ln w="9525">
            <a:solidFill>
              <a:schemeClr val="tx1"/>
            </a:solidFill>
            <a:miter lim="800000"/>
            <a:headEnd/>
            <a:tailEnd/>
          </a:ln>
          <a:effectLst/>
        </p:spPr>
        <p:txBody>
          <a:bodyPr wrap="none" anchor="ctr"/>
          <a:lstStyle/>
          <a:p>
            <a:pPr>
              <a:defRPr/>
            </a:pPr>
            <a:endParaRPr lang="tr-TR" sz="1662">
              <a:latin typeface="+mj-lt"/>
            </a:endParaRPr>
          </a:p>
        </p:txBody>
      </p:sp>
      <p:grpSp>
        <p:nvGrpSpPr>
          <p:cNvPr id="21509" name="Group 55"/>
          <p:cNvGrpSpPr>
            <a:grpSpLocks/>
          </p:cNvGrpSpPr>
          <p:nvPr/>
        </p:nvGrpSpPr>
        <p:grpSpPr bwMode="auto">
          <a:xfrm>
            <a:off x="744416" y="432289"/>
            <a:ext cx="7526215" cy="5962651"/>
            <a:chOff x="480" y="353"/>
            <a:chExt cx="5136" cy="4069"/>
          </a:xfrm>
        </p:grpSpPr>
        <p:sp>
          <p:nvSpPr>
            <p:cNvPr id="225284" name="Text Box 4"/>
            <p:cNvSpPr txBox="1">
              <a:spLocks noChangeArrowheads="1"/>
            </p:cNvSpPr>
            <p:nvPr/>
          </p:nvSpPr>
          <p:spPr bwMode="auto">
            <a:xfrm>
              <a:off x="2049" y="353"/>
              <a:ext cx="2313" cy="451"/>
            </a:xfrm>
            <a:prstGeom prst="rect">
              <a:avLst/>
            </a:prstGeom>
            <a:solidFill>
              <a:schemeClr val="accent2"/>
            </a:solidFill>
            <a:ln w="28575">
              <a:solidFill>
                <a:schemeClr val="tx1"/>
              </a:solidFill>
              <a:miter lim="800000"/>
              <a:headEnd/>
              <a:tailEnd/>
            </a:ln>
            <a:effectLst>
              <a:outerShdw dist="35921" dir="2700000" algn="ctr" rotWithShape="0">
                <a:srgbClr val="808080">
                  <a:alpha val="50000"/>
                </a:srgbClr>
              </a:outerShdw>
            </a:effectLst>
          </p:spPr>
          <p:txBody>
            <a:bodyPr>
              <a:spAutoFit/>
            </a:bodyPr>
            <a:lstStyle/>
            <a:p>
              <a:pPr algn="ctr" eaLnBrk="0" hangingPunct="0">
                <a:spcBef>
                  <a:spcPct val="50000"/>
                </a:spcBef>
                <a:defRPr/>
              </a:pPr>
              <a:r>
                <a:rPr lang="tr-TR" sz="1846" b="1" dirty="0">
                  <a:solidFill>
                    <a:schemeClr val="bg1"/>
                  </a:solidFill>
                  <a:latin typeface="+mj-lt"/>
                </a:rPr>
                <a:t>Paydaşlar Proje Sonuçlarından Nasıl Etkileniyor?</a:t>
              </a:r>
            </a:p>
          </p:txBody>
        </p:sp>
        <p:sp>
          <p:nvSpPr>
            <p:cNvPr id="225285" name="Text Box 5"/>
            <p:cNvSpPr txBox="1">
              <a:spLocks noChangeArrowheads="1"/>
            </p:cNvSpPr>
            <p:nvPr/>
          </p:nvSpPr>
          <p:spPr bwMode="auto">
            <a:xfrm>
              <a:off x="1288" y="2085"/>
              <a:ext cx="1528" cy="257"/>
            </a:xfrm>
            <a:prstGeom prst="rect">
              <a:avLst/>
            </a:prstGeom>
            <a:solidFill>
              <a:srgbClr val="FF9F9F"/>
            </a:solidFill>
            <a:ln w="28575">
              <a:solidFill>
                <a:schemeClr val="tx1"/>
              </a:solidFill>
              <a:miter lim="800000"/>
              <a:headEnd/>
              <a:tailEnd/>
            </a:ln>
            <a:effectLst>
              <a:outerShdw dist="35921" dir="2700000" algn="ctr" rotWithShape="0">
                <a:schemeClr val="bg2">
                  <a:alpha val="50000"/>
                </a:schemeClr>
              </a:outerShdw>
            </a:effectLst>
          </p:spPr>
          <p:txBody>
            <a:bodyPr>
              <a:spAutoFit/>
            </a:bodyPr>
            <a:lstStyle/>
            <a:p>
              <a:pPr eaLnBrk="0" hangingPunct="0">
                <a:spcBef>
                  <a:spcPct val="50000"/>
                </a:spcBef>
                <a:defRPr/>
              </a:pPr>
              <a:r>
                <a:rPr lang="tr-TR" sz="1846">
                  <a:solidFill>
                    <a:schemeClr val="bg1"/>
                  </a:solidFill>
                  <a:latin typeface="+mj-lt"/>
                </a:rPr>
                <a:t>Birincil Paydaşlar</a:t>
              </a:r>
            </a:p>
          </p:txBody>
        </p:sp>
        <p:sp>
          <p:nvSpPr>
            <p:cNvPr id="225286" name="Text Box 6"/>
            <p:cNvSpPr txBox="1">
              <a:spLocks noChangeArrowheads="1"/>
            </p:cNvSpPr>
            <p:nvPr/>
          </p:nvSpPr>
          <p:spPr bwMode="auto">
            <a:xfrm>
              <a:off x="664" y="2629"/>
              <a:ext cx="1016" cy="257"/>
            </a:xfrm>
            <a:prstGeom prst="rect">
              <a:avLst/>
            </a:prstGeom>
            <a:solidFill>
              <a:schemeClr val="accent2"/>
            </a:solidFill>
            <a:ln w="28575">
              <a:solidFill>
                <a:schemeClr val="tx1"/>
              </a:solidFill>
              <a:miter lim="800000"/>
              <a:headEnd/>
              <a:tailEnd/>
            </a:ln>
            <a:effectLst>
              <a:outerShdw dist="35921" dir="2700000" algn="ctr" rotWithShape="0">
                <a:schemeClr val="bg2">
                  <a:alpha val="50000"/>
                </a:schemeClr>
              </a:outerShdw>
            </a:effectLst>
          </p:spPr>
          <p:txBody>
            <a:bodyPr>
              <a:spAutoFit/>
            </a:bodyPr>
            <a:lstStyle/>
            <a:p>
              <a:pPr eaLnBrk="0" hangingPunct="0">
                <a:spcBef>
                  <a:spcPct val="50000"/>
                </a:spcBef>
                <a:defRPr/>
              </a:pPr>
              <a:r>
                <a:rPr lang="tr-TR" sz="1846">
                  <a:solidFill>
                    <a:schemeClr val="bg1"/>
                  </a:solidFill>
                  <a:latin typeface="+mj-lt"/>
                </a:rPr>
                <a:t>Olumlu</a:t>
              </a:r>
            </a:p>
          </p:txBody>
        </p:sp>
        <p:sp>
          <p:nvSpPr>
            <p:cNvPr id="225287" name="Text Box 7"/>
            <p:cNvSpPr txBox="1">
              <a:spLocks noChangeArrowheads="1"/>
            </p:cNvSpPr>
            <p:nvPr/>
          </p:nvSpPr>
          <p:spPr bwMode="auto">
            <a:xfrm>
              <a:off x="2100" y="2656"/>
              <a:ext cx="896" cy="257"/>
            </a:xfrm>
            <a:prstGeom prst="rect">
              <a:avLst/>
            </a:prstGeom>
            <a:solidFill>
              <a:schemeClr val="accent2"/>
            </a:solidFill>
            <a:ln w="28575">
              <a:solidFill>
                <a:schemeClr val="tx1"/>
              </a:solidFill>
              <a:miter lim="800000"/>
              <a:headEnd/>
              <a:tailEnd/>
            </a:ln>
            <a:effectLst>
              <a:outerShdw dist="35921" dir="2700000" algn="ctr" rotWithShape="0">
                <a:schemeClr val="bg2">
                  <a:alpha val="50000"/>
                </a:schemeClr>
              </a:outerShdw>
            </a:effectLst>
          </p:spPr>
          <p:txBody>
            <a:bodyPr>
              <a:spAutoFit/>
            </a:bodyPr>
            <a:lstStyle/>
            <a:p>
              <a:pPr eaLnBrk="0" hangingPunct="0">
                <a:spcBef>
                  <a:spcPct val="50000"/>
                </a:spcBef>
                <a:defRPr/>
              </a:pPr>
              <a:r>
                <a:rPr lang="tr-TR" sz="1846">
                  <a:solidFill>
                    <a:schemeClr val="bg1"/>
                  </a:solidFill>
                  <a:latin typeface="+mj-lt"/>
                </a:rPr>
                <a:t>Olumsuz</a:t>
              </a:r>
            </a:p>
          </p:txBody>
        </p:sp>
        <p:sp>
          <p:nvSpPr>
            <p:cNvPr id="225288" name="Text Box 8"/>
            <p:cNvSpPr txBox="1">
              <a:spLocks noChangeArrowheads="1"/>
            </p:cNvSpPr>
            <p:nvPr/>
          </p:nvSpPr>
          <p:spPr bwMode="auto">
            <a:xfrm>
              <a:off x="776" y="3165"/>
              <a:ext cx="1296" cy="257"/>
            </a:xfrm>
            <a:prstGeom prst="rect">
              <a:avLst/>
            </a:prstGeom>
            <a:solidFill>
              <a:schemeClr val="accent2"/>
            </a:solidFill>
            <a:ln w="28575">
              <a:solidFill>
                <a:schemeClr val="tx1"/>
              </a:solidFill>
              <a:miter lim="800000"/>
              <a:headEnd/>
              <a:tailEnd/>
            </a:ln>
            <a:effectLst>
              <a:outerShdw dist="35921" dir="2700000" algn="ctr" rotWithShape="0">
                <a:schemeClr val="bg2">
                  <a:alpha val="50000"/>
                </a:schemeClr>
              </a:outerShdw>
            </a:effectLst>
          </p:spPr>
          <p:txBody>
            <a:bodyPr>
              <a:spAutoFit/>
            </a:bodyPr>
            <a:lstStyle/>
            <a:p>
              <a:pPr eaLnBrk="0" hangingPunct="0">
                <a:spcBef>
                  <a:spcPct val="50000"/>
                </a:spcBef>
                <a:defRPr/>
              </a:pPr>
              <a:r>
                <a:rPr lang="tr-TR" sz="1846" dirty="0">
                  <a:solidFill>
                    <a:schemeClr val="bg1"/>
                  </a:solidFill>
                  <a:latin typeface="+mj-lt"/>
                </a:rPr>
                <a:t>Hedef Grup(</a:t>
              </a:r>
              <a:r>
                <a:rPr lang="tr-TR" sz="1846" dirty="0" err="1">
                  <a:solidFill>
                    <a:schemeClr val="bg1"/>
                  </a:solidFill>
                  <a:latin typeface="+mj-lt"/>
                </a:rPr>
                <a:t>lar</a:t>
              </a:r>
              <a:r>
                <a:rPr lang="tr-TR" sz="1846" dirty="0">
                  <a:solidFill>
                    <a:schemeClr val="bg1"/>
                  </a:solidFill>
                  <a:latin typeface="+mj-lt"/>
                </a:rPr>
                <a:t>)</a:t>
              </a:r>
            </a:p>
          </p:txBody>
        </p:sp>
        <p:sp>
          <p:nvSpPr>
            <p:cNvPr id="225289" name="Text Box 9"/>
            <p:cNvSpPr txBox="1">
              <a:spLocks noChangeArrowheads="1"/>
            </p:cNvSpPr>
            <p:nvPr/>
          </p:nvSpPr>
          <p:spPr bwMode="auto">
            <a:xfrm>
              <a:off x="774" y="3572"/>
              <a:ext cx="1376" cy="257"/>
            </a:xfrm>
            <a:prstGeom prst="rect">
              <a:avLst/>
            </a:prstGeom>
            <a:solidFill>
              <a:schemeClr val="accent2"/>
            </a:solidFill>
            <a:ln w="28575">
              <a:solidFill>
                <a:schemeClr val="tx1"/>
              </a:solidFill>
              <a:miter lim="800000"/>
              <a:headEnd/>
              <a:tailEnd/>
            </a:ln>
            <a:effectLst>
              <a:outerShdw dist="35921" dir="2700000" algn="ctr" rotWithShape="0">
                <a:schemeClr val="bg2">
                  <a:alpha val="50000"/>
                </a:schemeClr>
              </a:outerShdw>
            </a:effectLst>
          </p:spPr>
          <p:txBody>
            <a:bodyPr wrap="square">
              <a:spAutoFit/>
            </a:bodyPr>
            <a:lstStyle/>
            <a:p>
              <a:pPr eaLnBrk="0" hangingPunct="0">
                <a:spcBef>
                  <a:spcPct val="50000"/>
                </a:spcBef>
                <a:defRPr/>
              </a:pPr>
              <a:r>
                <a:rPr lang="tr-TR" sz="1846" dirty="0">
                  <a:solidFill>
                    <a:schemeClr val="bg1"/>
                  </a:solidFill>
                  <a:latin typeface="+mj-lt"/>
                </a:rPr>
                <a:t>Nihai Yararlanıcılar</a:t>
              </a:r>
            </a:p>
          </p:txBody>
        </p:sp>
        <p:sp>
          <p:nvSpPr>
            <p:cNvPr id="225290" name="Text Box 10"/>
            <p:cNvSpPr txBox="1">
              <a:spLocks noChangeArrowheads="1"/>
            </p:cNvSpPr>
            <p:nvPr/>
          </p:nvSpPr>
          <p:spPr bwMode="auto">
            <a:xfrm>
              <a:off x="3568" y="2053"/>
              <a:ext cx="1552" cy="257"/>
            </a:xfrm>
            <a:prstGeom prst="rect">
              <a:avLst/>
            </a:prstGeom>
            <a:solidFill>
              <a:srgbClr val="FF9933"/>
            </a:solidFill>
            <a:ln w="28575">
              <a:solidFill>
                <a:schemeClr val="tx1"/>
              </a:solidFill>
              <a:miter lim="800000"/>
              <a:headEnd/>
              <a:tailEnd/>
            </a:ln>
            <a:effectLst>
              <a:outerShdw dist="35921" dir="2700000" algn="ctr" rotWithShape="0">
                <a:schemeClr val="bg2">
                  <a:alpha val="50000"/>
                </a:schemeClr>
              </a:outerShdw>
            </a:effectLst>
          </p:spPr>
          <p:txBody>
            <a:bodyPr>
              <a:spAutoFit/>
            </a:bodyPr>
            <a:lstStyle/>
            <a:p>
              <a:pPr eaLnBrk="0" hangingPunct="0">
                <a:spcBef>
                  <a:spcPct val="50000"/>
                </a:spcBef>
                <a:defRPr/>
              </a:pPr>
              <a:r>
                <a:rPr lang="tr-TR" sz="1846" dirty="0">
                  <a:solidFill>
                    <a:schemeClr val="bg1"/>
                  </a:solidFill>
                  <a:latin typeface="+mj-lt"/>
                </a:rPr>
                <a:t>İkincil Paydaşlar</a:t>
              </a:r>
            </a:p>
          </p:txBody>
        </p:sp>
        <p:sp>
          <p:nvSpPr>
            <p:cNvPr id="225292" name="Line 12"/>
            <p:cNvSpPr>
              <a:spLocks noChangeShapeType="1"/>
            </p:cNvSpPr>
            <p:nvPr/>
          </p:nvSpPr>
          <p:spPr bwMode="auto">
            <a:xfrm flipH="1">
              <a:off x="2068" y="1790"/>
              <a:ext cx="190" cy="269"/>
            </a:xfrm>
            <a:prstGeom prst="line">
              <a:avLst/>
            </a:prstGeom>
            <a:noFill/>
            <a:ln w="28575">
              <a:solidFill>
                <a:schemeClr val="tx1"/>
              </a:solidFill>
              <a:round/>
              <a:headEnd/>
              <a:tailEnd type="triangle" w="med" len="med"/>
            </a:ln>
            <a:effectLst/>
          </p:spPr>
          <p:txBody>
            <a:bodyPr/>
            <a:lstStyle/>
            <a:p>
              <a:pPr>
                <a:defRPr/>
              </a:pPr>
              <a:endParaRPr lang="tr-TR" sz="1662">
                <a:latin typeface="+mj-lt"/>
              </a:endParaRPr>
            </a:p>
          </p:txBody>
        </p:sp>
        <p:sp>
          <p:nvSpPr>
            <p:cNvPr id="225293" name="Line 13"/>
            <p:cNvSpPr>
              <a:spLocks noChangeShapeType="1"/>
            </p:cNvSpPr>
            <p:nvPr/>
          </p:nvSpPr>
          <p:spPr bwMode="auto">
            <a:xfrm>
              <a:off x="4050" y="1824"/>
              <a:ext cx="140" cy="151"/>
            </a:xfrm>
            <a:prstGeom prst="line">
              <a:avLst/>
            </a:prstGeom>
            <a:noFill/>
            <a:ln w="28575">
              <a:solidFill>
                <a:schemeClr val="tx1"/>
              </a:solidFill>
              <a:round/>
              <a:headEnd/>
              <a:tailEnd type="triangle" w="med" len="med"/>
            </a:ln>
            <a:effectLst/>
          </p:spPr>
          <p:txBody>
            <a:bodyPr/>
            <a:lstStyle/>
            <a:p>
              <a:pPr>
                <a:defRPr/>
              </a:pPr>
              <a:endParaRPr lang="tr-TR" sz="1662">
                <a:latin typeface="+mj-lt"/>
              </a:endParaRPr>
            </a:p>
          </p:txBody>
        </p:sp>
        <p:sp>
          <p:nvSpPr>
            <p:cNvPr id="225294" name="Line 14"/>
            <p:cNvSpPr>
              <a:spLocks noChangeShapeType="1"/>
            </p:cNvSpPr>
            <p:nvPr/>
          </p:nvSpPr>
          <p:spPr bwMode="auto">
            <a:xfrm flipH="1">
              <a:off x="1144" y="2405"/>
              <a:ext cx="568" cy="184"/>
            </a:xfrm>
            <a:prstGeom prst="line">
              <a:avLst/>
            </a:prstGeom>
            <a:noFill/>
            <a:ln w="28575">
              <a:solidFill>
                <a:schemeClr val="tx1"/>
              </a:solidFill>
              <a:round/>
              <a:headEnd/>
              <a:tailEnd type="triangle" w="med" len="med"/>
            </a:ln>
            <a:effectLst/>
          </p:spPr>
          <p:txBody>
            <a:bodyPr/>
            <a:lstStyle/>
            <a:p>
              <a:pPr>
                <a:defRPr/>
              </a:pPr>
              <a:endParaRPr lang="tr-TR" sz="1662">
                <a:latin typeface="+mj-lt"/>
              </a:endParaRPr>
            </a:p>
          </p:txBody>
        </p:sp>
        <p:sp>
          <p:nvSpPr>
            <p:cNvPr id="225295" name="Line 15"/>
            <p:cNvSpPr>
              <a:spLocks noChangeShapeType="1"/>
            </p:cNvSpPr>
            <p:nvPr/>
          </p:nvSpPr>
          <p:spPr bwMode="auto">
            <a:xfrm>
              <a:off x="2232" y="2389"/>
              <a:ext cx="368" cy="216"/>
            </a:xfrm>
            <a:prstGeom prst="line">
              <a:avLst/>
            </a:prstGeom>
            <a:noFill/>
            <a:ln w="28575">
              <a:solidFill>
                <a:schemeClr val="tx1"/>
              </a:solidFill>
              <a:round/>
              <a:headEnd/>
              <a:tailEnd type="triangle" w="med" len="med"/>
            </a:ln>
            <a:effectLst/>
          </p:spPr>
          <p:txBody>
            <a:bodyPr/>
            <a:lstStyle/>
            <a:p>
              <a:pPr>
                <a:defRPr/>
              </a:pPr>
              <a:endParaRPr lang="tr-TR" sz="1662">
                <a:latin typeface="+mj-lt"/>
              </a:endParaRPr>
            </a:p>
          </p:txBody>
        </p:sp>
        <p:sp>
          <p:nvSpPr>
            <p:cNvPr id="225298" name="Line 18"/>
            <p:cNvSpPr>
              <a:spLocks noChangeShapeType="1"/>
            </p:cNvSpPr>
            <p:nvPr/>
          </p:nvSpPr>
          <p:spPr bwMode="auto">
            <a:xfrm>
              <a:off x="480" y="2933"/>
              <a:ext cx="16" cy="800"/>
            </a:xfrm>
            <a:prstGeom prst="line">
              <a:avLst/>
            </a:prstGeom>
            <a:noFill/>
            <a:ln w="28575">
              <a:solidFill>
                <a:schemeClr val="tx1"/>
              </a:solidFill>
              <a:round/>
              <a:headEnd/>
              <a:tailEnd/>
            </a:ln>
            <a:effectLst/>
          </p:spPr>
          <p:txBody>
            <a:bodyPr/>
            <a:lstStyle/>
            <a:p>
              <a:pPr>
                <a:defRPr/>
              </a:pPr>
              <a:endParaRPr lang="tr-TR" sz="1662">
                <a:latin typeface="+mj-lt"/>
              </a:endParaRPr>
            </a:p>
          </p:txBody>
        </p:sp>
        <p:sp>
          <p:nvSpPr>
            <p:cNvPr id="225299" name="Line 19"/>
            <p:cNvSpPr>
              <a:spLocks noChangeShapeType="1"/>
            </p:cNvSpPr>
            <p:nvPr/>
          </p:nvSpPr>
          <p:spPr bwMode="auto">
            <a:xfrm>
              <a:off x="496" y="3277"/>
              <a:ext cx="160" cy="0"/>
            </a:xfrm>
            <a:prstGeom prst="line">
              <a:avLst/>
            </a:prstGeom>
            <a:noFill/>
            <a:ln w="28575">
              <a:solidFill>
                <a:schemeClr val="tx1"/>
              </a:solidFill>
              <a:round/>
              <a:headEnd/>
              <a:tailEnd type="triangle" w="med" len="med"/>
            </a:ln>
            <a:effectLst/>
          </p:spPr>
          <p:txBody>
            <a:bodyPr/>
            <a:lstStyle/>
            <a:p>
              <a:pPr>
                <a:defRPr/>
              </a:pPr>
              <a:endParaRPr lang="tr-TR" sz="1662">
                <a:latin typeface="+mj-lt"/>
              </a:endParaRPr>
            </a:p>
          </p:txBody>
        </p:sp>
        <p:sp>
          <p:nvSpPr>
            <p:cNvPr id="225300" name="Line 20"/>
            <p:cNvSpPr>
              <a:spLocks noChangeShapeType="1"/>
            </p:cNvSpPr>
            <p:nvPr/>
          </p:nvSpPr>
          <p:spPr bwMode="auto">
            <a:xfrm>
              <a:off x="496" y="3733"/>
              <a:ext cx="152" cy="0"/>
            </a:xfrm>
            <a:prstGeom prst="line">
              <a:avLst/>
            </a:prstGeom>
            <a:noFill/>
            <a:ln w="28575">
              <a:solidFill>
                <a:schemeClr val="tx1"/>
              </a:solidFill>
              <a:round/>
              <a:headEnd/>
              <a:tailEnd type="triangle" w="med" len="med"/>
            </a:ln>
            <a:effectLst/>
          </p:spPr>
          <p:txBody>
            <a:bodyPr/>
            <a:lstStyle/>
            <a:p>
              <a:pPr>
                <a:defRPr/>
              </a:pPr>
              <a:endParaRPr lang="tr-TR" sz="1662">
                <a:latin typeface="+mj-lt"/>
              </a:endParaRPr>
            </a:p>
          </p:txBody>
        </p:sp>
        <p:sp>
          <p:nvSpPr>
            <p:cNvPr id="225301" name="Line 21"/>
            <p:cNvSpPr>
              <a:spLocks noChangeShapeType="1"/>
            </p:cNvSpPr>
            <p:nvPr/>
          </p:nvSpPr>
          <p:spPr bwMode="auto">
            <a:xfrm>
              <a:off x="512" y="4005"/>
              <a:ext cx="1616" cy="0"/>
            </a:xfrm>
            <a:prstGeom prst="line">
              <a:avLst/>
            </a:prstGeom>
            <a:noFill/>
            <a:ln w="57150">
              <a:solidFill>
                <a:schemeClr val="tx1"/>
              </a:solidFill>
              <a:prstDash val="sysDot"/>
              <a:round/>
              <a:headEnd/>
              <a:tailEnd/>
            </a:ln>
            <a:effectLst/>
          </p:spPr>
          <p:txBody>
            <a:bodyPr/>
            <a:lstStyle/>
            <a:p>
              <a:pPr>
                <a:defRPr/>
              </a:pPr>
              <a:endParaRPr lang="tr-TR" sz="1662">
                <a:latin typeface="+mj-lt"/>
              </a:endParaRPr>
            </a:p>
          </p:txBody>
        </p:sp>
        <p:sp>
          <p:nvSpPr>
            <p:cNvPr id="225302" name="Line 22"/>
            <p:cNvSpPr>
              <a:spLocks noChangeShapeType="1"/>
            </p:cNvSpPr>
            <p:nvPr/>
          </p:nvSpPr>
          <p:spPr bwMode="auto">
            <a:xfrm>
              <a:off x="2312" y="4005"/>
              <a:ext cx="1208" cy="0"/>
            </a:xfrm>
            <a:prstGeom prst="line">
              <a:avLst/>
            </a:prstGeom>
            <a:noFill/>
            <a:ln w="57150">
              <a:solidFill>
                <a:schemeClr val="tx1"/>
              </a:solidFill>
              <a:prstDash val="sysDot"/>
              <a:round/>
              <a:headEnd/>
              <a:tailEnd/>
            </a:ln>
            <a:effectLst/>
          </p:spPr>
          <p:txBody>
            <a:bodyPr/>
            <a:lstStyle/>
            <a:p>
              <a:pPr>
                <a:defRPr/>
              </a:pPr>
              <a:endParaRPr lang="tr-TR" sz="1662">
                <a:latin typeface="+mj-lt"/>
              </a:endParaRPr>
            </a:p>
          </p:txBody>
        </p:sp>
        <p:sp>
          <p:nvSpPr>
            <p:cNvPr id="225303" name="Line 23"/>
            <p:cNvSpPr>
              <a:spLocks noChangeShapeType="1"/>
            </p:cNvSpPr>
            <p:nvPr/>
          </p:nvSpPr>
          <p:spPr bwMode="auto">
            <a:xfrm flipV="1">
              <a:off x="3848" y="4005"/>
              <a:ext cx="1744" cy="0"/>
            </a:xfrm>
            <a:prstGeom prst="line">
              <a:avLst/>
            </a:prstGeom>
            <a:noFill/>
            <a:ln w="57150">
              <a:solidFill>
                <a:schemeClr val="tx1"/>
              </a:solidFill>
              <a:prstDash val="sysDot"/>
              <a:round/>
              <a:headEnd/>
              <a:tailEnd/>
            </a:ln>
            <a:effectLst/>
          </p:spPr>
          <p:txBody>
            <a:bodyPr/>
            <a:lstStyle/>
            <a:p>
              <a:pPr>
                <a:defRPr/>
              </a:pPr>
              <a:endParaRPr lang="tr-TR" sz="1662">
                <a:latin typeface="+mj-lt"/>
              </a:endParaRPr>
            </a:p>
          </p:txBody>
        </p:sp>
        <p:sp>
          <p:nvSpPr>
            <p:cNvPr id="225304" name="Text Box 24"/>
            <p:cNvSpPr txBox="1">
              <a:spLocks noChangeArrowheads="1"/>
            </p:cNvSpPr>
            <p:nvPr/>
          </p:nvSpPr>
          <p:spPr bwMode="auto">
            <a:xfrm>
              <a:off x="544" y="4133"/>
              <a:ext cx="1576" cy="257"/>
            </a:xfrm>
            <a:prstGeom prst="rect">
              <a:avLst/>
            </a:prstGeom>
            <a:noFill/>
            <a:ln w="9525">
              <a:noFill/>
              <a:miter lim="800000"/>
              <a:headEnd/>
              <a:tailEnd/>
            </a:ln>
            <a:effectLst/>
          </p:spPr>
          <p:txBody>
            <a:bodyPr>
              <a:spAutoFit/>
            </a:bodyPr>
            <a:lstStyle/>
            <a:p>
              <a:pPr eaLnBrk="0" hangingPunct="0">
                <a:spcBef>
                  <a:spcPct val="50000"/>
                </a:spcBef>
                <a:defRPr/>
              </a:pPr>
              <a:r>
                <a:rPr lang="tr-TR" sz="1846" dirty="0">
                  <a:solidFill>
                    <a:schemeClr val="accent2"/>
                  </a:solidFill>
                  <a:latin typeface="+mj-lt"/>
                </a:rPr>
                <a:t>Yararı olanlar</a:t>
              </a:r>
            </a:p>
          </p:txBody>
        </p:sp>
        <p:sp>
          <p:nvSpPr>
            <p:cNvPr id="225305" name="Text Box 25"/>
            <p:cNvSpPr txBox="1">
              <a:spLocks noChangeArrowheads="1"/>
            </p:cNvSpPr>
            <p:nvPr/>
          </p:nvSpPr>
          <p:spPr bwMode="auto">
            <a:xfrm>
              <a:off x="2600" y="4165"/>
              <a:ext cx="1064" cy="257"/>
            </a:xfrm>
            <a:prstGeom prst="rect">
              <a:avLst/>
            </a:prstGeom>
            <a:noFill/>
            <a:ln w="9525">
              <a:noFill/>
              <a:miter lim="800000"/>
              <a:headEnd/>
              <a:tailEnd/>
            </a:ln>
            <a:effectLst/>
          </p:spPr>
          <p:txBody>
            <a:bodyPr wrap="square">
              <a:spAutoFit/>
            </a:bodyPr>
            <a:lstStyle/>
            <a:p>
              <a:pPr eaLnBrk="0" hangingPunct="0">
                <a:spcBef>
                  <a:spcPct val="50000"/>
                </a:spcBef>
                <a:defRPr/>
              </a:pPr>
              <a:r>
                <a:rPr lang="tr-TR" sz="1846" dirty="0">
                  <a:solidFill>
                    <a:schemeClr val="accent2"/>
                  </a:solidFill>
                  <a:latin typeface="+mj-lt"/>
                </a:rPr>
                <a:t>Zararı olanlar</a:t>
              </a:r>
            </a:p>
          </p:txBody>
        </p:sp>
        <p:sp>
          <p:nvSpPr>
            <p:cNvPr id="225306" name="Text Box 26"/>
            <p:cNvSpPr txBox="1">
              <a:spLocks noChangeArrowheads="1"/>
            </p:cNvSpPr>
            <p:nvPr/>
          </p:nvSpPr>
          <p:spPr bwMode="auto">
            <a:xfrm>
              <a:off x="4190" y="4141"/>
              <a:ext cx="1426" cy="257"/>
            </a:xfrm>
            <a:prstGeom prst="rect">
              <a:avLst/>
            </a:prstGeom>
            <a:noFill/>
            <a:ln w="9525">
              <a:noFill/>
              <a:miter lim="800000"/>
              <a:headEnd/>
              <a:tailEnd/>
            </a:ln>
            <a:effectLst/>
          </p:spPr>
          <p:txBody>
            <a:bodyPr wrap="square">
              <a:spAutoFit/>
            </a:bodyPr>
            <a:lstStyle/>
            <a:p>
              <a:pPr eaLnBrk="0" hangingPunct="0">
                <a:spcBef>
                  <a:spcPct val="50000"/>
                </a:spcBef>
                <a:defRPr/>
              </a:pPr>
              <a:r>
                <a:rPr lang="tr-TR" sz="1846" dirty="0">
                  <a:solidFill>
                    <a:schemeClr val="accent2"/>
                  </a:solidFill>
                  <a:latin typeface="+mj-lt"/>
                </a:rPr>
                <a:t>Rolü olanlar </a:t>
              </a:r>
            </a:p>
          </p:txBody>
        </p:sp>
        <p:sp>
          <p:nvSpPr>
            <p:cNvPr id="225307" name="Text Box 27"/>
            <p:cNvSpPr txBox="1">
              <a:spLocks noChangeArrowheads="1"/>
            </p:cNvSpPr>
            <p:nvPr/>
          </p:nvSpPr>
          <p:spPr bwMode="auto">
            <a:xfrm>
              <a:off x="2617" y="3260"/>
              <a:ext cx="976" cy="257"/>
            </a:xfrm>
            <a:prstGeom prst="rect">
              <a:avLst/>
            </a:prstGeom>
            <a:solidFill>
              <a:schemeClr val="accent2"/>
            </a:solidFill>
            <a:ln w="28575">
              <a:solidFill>
                <a:schemeClr val="tx1"/>
              </a:solidFill>
              <a:miter lim="800000"/>
              <a:headEnd/>
              <a:tailEnd/>
            </a:ln>
            <a:effectLst/>
          </p:spPr>
          <p:txBody>
            <a:bodyPr>
              <a:spAutoFit/>
            </a:bodyPr>
            <a:lstStyle/>
            <a:p>
              <a:pPr eaLnBrk="0" hangingPunct="0">
                <a:spcBef>
                  <a:spcPct val="50000"/>
                </a:spcBef>
                <a:defRPr/>
              </a:pPr>
              <a:r>
                <a:rPr lang="tr-TR" sz="1846" dirty="0">
                  <a:solidFill>
                    <a:schemeClr val="bg1"/>
                  </a:solidFill>
                  <a:latin typeface="+mj-lt"/>
                </a:rPr>
                <a:t>Karşıtlar</a:t>
              </a:r>
            </a:p>
          </p:txBody>
        </p:sp>
        <p:sp>
          <p:nvSpPr>
            <p:cNvPr id="225308" name="Line 28"/>
            <p:cNvSpPr>
              <a:spLocks noChangeShapeType="1"/>
            </p:cNvSpPr>
            <p:nvPr/>
          </p:nvSpPr>
          <p:spPr bwMode="auto">
            <a:xfrm>
              <a:off x="2539" y="2971"/>
              <a:ext cx="510" cy="228"/>
            </a:xfrm>
            <a:prstGeom prst="line">
              <a:avLst/>
            </a:prstGeom>
            <a:noFill/>
            <a:ln w="28575">
              <a:solidFill>
                <a:schemeClr val="tx1"/>
              </a:solidFill>
              <a:round/>
              <a:headEnd/>
              <a:tailEnd type="triangle" w="med" len="med"/>
            </a:ln>
            <a:effectLst/>
          </p:spPr>
          <p:txBody>
            <a:bodyPr/>
            <a:lstStyle/>
            <a:p>
              <a:pPr>
                <a:defRPr/>
              </a:pPr>
              <a:endParaRPr lang="tr-TR" sz="1662">
                <a:latin typeface="+mj-lt"/>
              </a:endParaRPr>
            </a:p>
          </p:txBody>
        </p:sp>
        <p:sp>
          <p:nvSpPr>
            <p:cNvPr id="225310" name="Line 30"/>
            <p:cNvSpPr>
              <a:spLocks noChangeShapeType="1"/>
            </p:cNvSpPr>
            <p:nvPr/>
          </p:nvSpPr>
          <p:spPr bwMode="auto">
            <a:xfrm>
              <a:off x="3800" y="2677"/>
              <a:ext cx="16" cy="768"/>
            </a:xfrm>
            <a:prstGeom prst="line">
              <a:avLst/>
            </a:prstGeom>
            <a:noFill/>
            <a:ln w="9525">
              <a:noFill/>
              <a:round/>
              <a:headEnd/>
              <a:tailEnd/>
            </a:ln>
            <a:effectLst/>
          </p:spPr>
          <p:txBody>
            <a:bodyPr/>
            <a:lstStyle/>
            <a:p>
              <a:pPr>
                <a:defRPr/>
              </a:pPr>
              <a:endParaRPr lang="tr-TR" sz="1662">
                <a:latin typeface="+mj-lt"/>
              </a:endParaRPr>
            </a:p>
          </p:txBody>
        </p:sp>
        <p:sp>
          <p:nvSpPr>
            <p:cNvPr id="225313" name="Text Box 33"/>
            <p:cNvSpPr txBox="1">
              <a:spLocks noChangeArrowheads="1"/>
            </p:cNvSpPr>
            <p:nvPr/>
          </p:nvSpPr>
          <p:spPr bwMode="auto">
            <a:xfrm>
              <a:off x="1779" y="1482"/>
              <a:ext cx="864" cy="257"/>
            </a:xfrm>
            <a:prstGeom prst="rect">
              <a:avLst/>
            </a:prstGeom>
            <a:solidFill>
              <a:schemeClr val="accent2"/>
            </a:solidFill>
            <a:ln w="28575">
              <a:solidFill>
                <a:schemeClr val="tx1"/>
              </a:solidFill>
              <a:miter lim="800000"/>
              <a:headEnd/>
              <a:tailEnd/>
            </a:ln>
            <a:effectLst>
              <a:outerShdw dist="35921" dir="2700000" algn="ctr" rotWithShape="0">
                <a:schemeClr val="bg2">
                  <a:alpha val="50000"/>
                </a:schemeClr>
              </a:outerShdw>
            </a:effectLst>
          </p:spPr>
          <p:txBody>
            <a:bodyPr>
              <a:spAutoFit/>
            </a:bodyPr>
            <a:lstStyle/>
            <a:p>
              <a:pPr algn="ctr" eaLnBrk="0" hangingPunct="0">
                <a:spcBef>
                  <a:spcPct val="50000"/>
                </a:spcBef>
                <a:defRPr/>
              </a:pPr>
              <a:r>
                <a:rPr lang="tr-TR" sz="1846">
                  <a:solidFill>
                    <a:schemeClr val="bg1"/>
                  </a:solidFill>
                  <a:latin typeface="+mj-lt"/>
                </a:rPr>
                <a:t>Doğrudan</a:t>
              </a:r>
            </a:p>
          </p:txBody>
        </p:sp>
        <p:sp>
          <p:nvSpPr>
            <p:cNvPr id="225314" name="Text Box 34"/>
            <p:cNvSpPr txBox="1">
              <a:spLocks noChangeArrowheads="1"/>
            </p:cNvSpPr>
            <p:nvPr/>
          </p:nvSpPr>
          <p:spPr bwMode="auto">
            <a:xfrm>
              <a:off x="3553" y="1485"/>
              <a:ext cx="864" cy="257"/>
            </a:xfrm>
            <a:prstGeom prst="rect">
              <a:avLst/>
            </a:prstGeom>
            <a:solidFill>
              <a:schemeClr val="accent2"/>
            </a:solidFill>
            <a:ln w="28575">
              <a:solidFill>
                <a:schemeClr val="tx1"/>
              </a:solidFill>
              <a:miter lim="800000"/>
              <a:headEnd/>
              <a:tailEnd/>
            </a:ln>
            <a:effectLst>
              <a:outerShdw dist="35921" dir="2700000" algn="ctr" rotWithShape="0">
                <a:schemeClr val="bg2">
                  <a:alpha val="50000"/>
                </a:schemeClr>
              </a:outerShdw>
            </a:effectLst>
          </p:spPr>
          <p:txBody>
            <a:bodyPr>
              <a:spAutoFit/>
            </a:bodyPr>
            <a:lstStyle/>
            <a:p>
              <a:pPr algn="ctr" eaLnBrk="0" hangingPunct="0">
                <a:spcBef>
                  <a:spcPct val="50000"/>
                </a:spcBef>
                <a:defRPr/>
              </a:pPr>
              <a:r>
                <a:rPr lang="tr-TR" sz="1846">
                  <a:solidFill>
                    <a:schemeClr val="bg1"/>
                  </a:solidFill>
                  <a:latin typeface="+mj-lt"/>
                </a:rPr>
                <a:t>Dolaylı</a:t>
              </a:r>
            </a:p>
          </p:txBody>
        </p:sp>
        <p:sp>
          <p:nvSpPr>
            <p:cNvPr id="225315" name="Line 35"/>
            <p:cNvSpPr>
              <a:spLocks noChangeShapeType="1"/>
            </p:cNvSpPr>
            <p:nvPr/>
          </p:nvSpPr>
          <p:spPr bwMode="auto">
            <a:xfrm>
              <a:off x="3116" y="1019"/>
              <a:ext cx="0" cy="192"/>
            </a:xfrm>
            <a:prstGeom prst="line">
              <a:avLst/>
            </a:prstGeom>
            <a:noFill/>
            <a:ln w="28575">
              <a:solidFill>
                <a:schemeClr val="tx1"/>
              </a:solidFill>
              <a:round/>
              <a:headEnd/>
              <a:tailEnd/>
            </a:ln>
            <a:effectLst/>
          </p:spPr>
          <p:txBody>
            <a:bodyPr/>
            <a:lstStyle/>
            <a:p>
              <a:pPr>
                <a:defRPr/>
              </a:pPr>
              <a:endParaRPr lang="tr-TR" sz="1662">
                <a:latin typeface="+mj-lt"/>
              </a:endParaRPr>
            </a:p>
          </p:txBody>
        </p:sp>
        <p:sp>
          <p:nvSpPr>
            <p:cNvPr id="225316" name="Line 36"/>
            <p:cNvSpPr>
              <a:spLocks noChangeShapeType="1"/>
            </p:cNvSpPr>
            <p:nvPr/>
          </p:nvSpPr>
          <p:spPr bwMode="auto">
            <a:xfrm flipH="1">
              <a:off x="2326" y="1211"/>
              <a:ext cx="798" cy="222"/>
            </a:xfrm>
            <a:prstGeom prst="line">
              <a:avLst/>
            </a:prstGeom>
            <a:noFill/>
            <a:ln w="28575">
              <a:solidFill>
                <a:schemeClr val="tx1"/>
              </a:solidFill>
              <a:round/>
              <a:headEnd/>
              <a:tailEnd type="triangle" w="med" len="med"/>
            </a:ln>
            <a:effectLst/>
          </p:spPr>
          <p:txBody>
            <a:bodyPr/>
            <a:lstStyle/>
            <a:p>
              <a:pPr>
                <a:defRPr/>
              </a:pPr>
              <a:endParaRPr lang="tr-TR" sz="1662">
                <a:latin typeface="+mj-lt"/>
              </a:endParaRPr>
            </a:p>
          </p:txBody>
        </p:sp>
        <p:sp>
          <p:nvSpPr>
            <p:cNvPr id="225317" name="Line 37"/>
            <p:cNvSpPr>
              <a:spLocks noChangeShapeType="1"/>
            </p:cNvSpPr>
            <p:nvPr/>
          </p:nvSpPr>
          <p:spPr bwMode="auto">
            <a:xfrm>
              <a:off x="3116" y="1218"/>
              <a:ext cx="813" cy="215"/>
            </a:xfrm>
            <a:prstGeom prst="line">
              <a:avLst/>
            </a:prstGeom>
            <a:noFill/>
            <a:ln w="28575">
              <a:solidFill>
                <a:schemeClr val="tx1"/>
              </a:solidFill>
              <a:round/>
              <a:headEnd/>
              <a:tailEnd type="triangle" w="med" len="med"/>
            </a:ln>
            <a:effectLst/>
          </p:spPr>
          <p:txBody>
            <a:bodyPr/>
            <a:lstStyle/>
            <a:p>
              <a:pPr>
                <a:defRPr/>
              </a:pPr>
              <a:endParaRPr lang="tr-TR" sz="1662">
                <a:latin typeface="+mj-lt"/>
              </a:endParaRPr>
            </a:p>
          </p:txBody>
        </p:sp>
        <p:sp>
          <p:nvSpPr>
            <p:cNvPr id="225320" name="Text Box 40"/>
            <p:cNvSpPr txBox="1">
              <a:spLocks noChangeArrowheads="1"/>
            </p:cNvSpPr>
            <p:nvPr/>
          </p:nvSpPr>
          <p:spPr bwMode="auto">
            <a:xfrm>
              <a:off x="3994" y="3080"/>
              <a:ext cx="1597" cy="877"/>
            </a:xfrm>
            <a:prstGeom prst="rect">
              <a:avLst/>
            </a:prstGeom>
            <a:solidFill>
              <a:schemeClr val="accent2"/>
            </a:solidFill>
            <a:ln w="28575">
              <a:solidFill>
                <a:schemeClr val="tx1"/>
              </a:solidFill>
              <a:miter lim="800000"/>
              <a:headEnd/>
              <a:tailEnd/>
            </a:ln>
            <a:effectLst>
              <a:outerShdw dist="35921" dir="2700000" algn="ctr" rotWithShape="0">
                <a:schemeClr val="bg2">
                  <a:alpha val="50000"/>
                </a:schemeClr>
              </a:outerShdw>
            </a:effectLst>
          </p:spPr>
          <p:txBody>
            <a:bodyPr>
              <a:spAutoFit/>
            </a:bodyPr>
            <a:lstStyle/>
            <a:p>
              <a:pPr eaLnBrk="0" hangingPunct="0">
                <a:lnSpc>
                  <a:spcPct val="80000"/>
                </a:lnSpc>
                <a:spcBef>
                  <a:spcPct val="50000"/>
                </a:spcBef>
                <a:defRPr/>
              </a:pPr>
              <a:r>
                <a:rPr lang="tr-TR" sz="1846" dirty="0">
                  <a:solidFill>
                    <a:schemeClr val="bg1"/>
                  </a:solidFill>
                  <a:latin typeface="+mj-lt"/>
                </a:rPr>
                <a:t>Hizmet Sağlayanlar (Tedarikçiler)</a:t>
              </a:r>
            </a:p>
            <a:p>
              <a:pPr eaLnBrk="0" hangingPunct="0">
                <a:lnSpc>
                  <a:spcPct val="80000"/>
                </a:lnSpc>
                <a:spcBef>
                  <a:spcPct val="50000"/>
                </a:spcBef>
                <a:defRPr/>
              </a:pPr>
              <a:r>
                <a:rPr lang="tr-TR" sz="1846" dirty="0">
                  <a:solidFill>
                    <a:schemeClr val="bg1"/>
                  </a:solidFill>
                  <a:latin typeface="+mj-lt"/>
                </a:rPr>
                <a:t>İştirakçiler</a:t>
              </a:r>
            </a:p>
            <a:p>
              <a:pPr eaLnBrk="0" hangingPunct="0">
                <a:lnSpc>
                  <a:spcPct val="80000"/>
                </a:lnSpc>
                <a:spcBef>
                  <a:spcPct val="50000"/>
                </a:spcBef>
                <a:defRPr/>
              </a:pPr>
              <a:r>
                <a:rPr lang="tr-TR" sz="1846" dirty="0">
                  <a:solidFill>
                    <a:schemeClr val="bg1"/>
                  </a:solidFill>
                  <a:latin typeface="+mj-lt"/>
                </a:rPr>
                <a:t>Fon Kuruluşları</a:t>
              </a:r>
            </a:p>
          </p:txBody>
        </p:sp>
        <p:sp>
          <p:nvSpPr>
            <p:cNvPr id="225322" name="Text Box 42"/>
            <p:cNvSpPr txBox="1">
              <a:spLocks noChangeArrowheads="1"/>
            </p:cNvSpPr>
            <p:nvPr/>
          </p:nvSpPr>
          <p:spPr bwMode="auto">
            <a:xfrm>
              <a:off x="3215" y="2631"/>
              <a:ext cx="896" cy="257"/>
            </a:xfrm>
            <a:prstGeom prst="rect">
              <a:avLst/>
            </a:prstGeom>
            <a:solidFill>
              <a:schemeClr val="accent2"/>
            </a:solidFill>
            <a:ln w="28575">
              <a:solidFill>
                <a:schemeClr val="tx1"/>
              </a:solidFill>
              <a:miter lim="800000"/>
              <a:headEnd/>
              <a:tailEnd/>
            </a:ln>
            <a:effectLst>
              <a:outerShdw dist="35921" dir="2700000" algn="ctr" rotWithShape="0">
                <a:schemeClr val="bg2">
                  <a:alpha val="50000"/>
                </a:schemeClr>
              </a:outerShdw>
            </a:effectLst>
          </p:spPr>
          <p:txBody>
            <a:bodyPr>
              <a:spAutoFit/>
            </a:bodyPr>
            <a:lstStyle/>
            <a:p>
              <a:pPr eaLnBrk="0" hangingPunct="0">
                <a:spcBef>
                  <a:spcPct val="50000"/>
                </a:spcBef>
                <a:defRPr/>
              </a:pPr>
              <a:r>
                <a:rPr lang="tr-TR" sz="1846">
                  <a:solidFill>
                    <a:schemeClr val="bg1"/>
                  </a:solidFill>
                  <a:latin typeface="+mj-lt"/>
                </a:rPr>
                <a:t>Olumsuz</a:t>
              </a:r>
            </a:p>
          </p:txBody>
        </p:sp>
        <p:sp>
          <p:nvSpPr>
            <p:cNvPr id="225324" name="Line 44"/>
            <p:cNvSpPr>
              <a:spLocks noChangeShapeType="1"/>
            </p:cNvSpPr>
            <p:nvPr/>
          </p:nvSpPr>
          <p:spPr bwMode="auto">
            <a:xfrm flipH="1">
              <a:off x="3137" y="2974"/>
              <a:ext cx="568" cy="221"/>
            </a:xfrm>
            <a:prstGeom prst="line">
              <a:avLst/>
            </a:prstGeom>
            <a:noFill/>
            <a:ln w="28575">
              <a:solidFill>
                <a:schemeClr val="tx1"/>
              </a:solidFill>
              <a:round/>
              <a:headEnd/>
              <a:tailEnd type="triangle" w="med" len="med"/>
            </a:ln>
            <a:effectLst/>
          </p:spPr>
          <p:txBody>
            <a:bodyPr/>
            <a:lstStyle/>
            <a:p>
              <a:pPr>
                <a:defRPr/>
              </a:pPr>
              <a:endParaRPr lang="tr-TR" sz="1662">
                <a:latin typeface="+mj-lt"/>
              </a:endParaRPr>
            </a:p>
          </p:txBody>
        </p:sp>
        <p:sp>
          <p:nvSpPr>
            <p:cNvPr id="225325" name="Line 45"/>
            <p:cNvSpPr>
              <a:spLocks noChangeShapeType="1"/>
            </p:cNvSpPr>
            <p:nvPr/>
          </p:nvSpPr>
          <p:spPr bwMode="auto">
            <a:xfrm flipH="1">
              <a:off x="3584" y="2393"/>
              <a:ext cx="568" cy="184"/>
            </a:xfrm>
            <a:prstGeom prst="line">
              <a:avLst/>
            </a:prstGeom>
            <a:noFill/>
            <a:ln w="28575">
              <a:solidFill>
                <a:schemeClr val="tx1"/>
              </a:solidFill>
              <a:round/>
              <a:headEnd/>
              <a:tailEnd type="triangle" w="med" len="med"/>
            </a:ln>
            <a:effectLst/>
          </p:spPr>
          <p:txBody>
            <a:bodyPr/>
            <a:lstStyle/>
            <a:p>
              <a:pPr>
                <a:defRPr/>
              </a:pPr>
              <a:endParaRPr lang="tr-TR" sz="1662">
                <a:latin typeface="+mj-lt"/>
              </a:endParaRPr>
            </a:p>
          </p:txBody>
        </p:sp>
        <p:sp>
          <p:nvSpPr>
            <p:cNvPr id="225326" name="Line 46"/>
            <p:cNvSpPr>
              <a:spLocks noChangeShapeType="1"/>
            </p:cNvSpPr>
            <p:nvPr/>
          </p:nvSpPr>
          <p:spPr bwMode="auto">
            <a:xfrm>
              <a:off x="4672" y="2377"/>
              <a:ext cx="368" cy="216"/>
            </a:xfrm>
            <a:prstGeom prst="line">
              <a:avLst/>
            </a:prstGeom>
            <a:noFill/>
            <a:ln w="28575">
              <a:solidFill>
                <a:schemeClr val="tx1"/>
              </a:solidFill>
              <a:round/>
              <a:headEnd/>
              <a:tailEnd type="triangle" w="med" len="med"/>
            </a:ln>
            <a:effectLst/>
          </p:spPr>
          <p:txBody>
            <a:bodyPr/>
            <a:lstStyle/>
            <a:p>
              <a:pPr>
                <a:defRPr/>
              </a:pPr>
              <a:endParaRPr lang="tr-TR" sz="1662">
                <a:latin typeface="+mj-lt"/>
              </a:endParaRPr>
            </a:p>
          </p:txBody>
        </p:sp>
        <p:sp>
          <p:nvSpPr>
            <p:cNvPr id="225332" name="Text Box 52"/>
            <p:cNvSpPr txBox="1">
              <a:spLocks noChangeArrowheads="1"/>
            </p:cNvSpPr>
            <p:nvPr/>
          </p:nvSpPr>
          <p:spPr bwMode="auto">
            <a:xfrm>
              <a:off x="4579" y="2641"/>
              <a:ext cx="1016" cy="257"/>
            </a:xfrm>
            <a:prstGeom prst="rect">
              <a:avLst/>
            </a:prstGeom>
            <a:solidFill>
              <a:schemeClr val="accent2"/>
            </a:solidFill>
            <a:ln w="28575">
              <a:solidFill>
                <a:schemeClr val="tx1"/>
              </a:solidFill>
              <a:miter lim="800000"/>
              <a:headEnd/>
              <a:tailEnd/>
            </a:ln>
            <a:effectLst>
              <a:outerShdw dist="35921" dir="2700000" algn="ctr" rotWithShape="0">
                <a:schemeClr val="bg2">
                  <a:alpha val="50000"/>
                </a:schemeClr>
              </a:outerShdw>
            </a:effectLst>
          </p:spPr>
          <p:txBody>
            <a:bodyPr>
              <a:spAutoFit/>
            </a:bodyPr>
            <a:lstStyle/>
            <a:p>
              <a:pPr eaLnBrk="0" hangingPunct="0">
                <a:spcBef>
                  <a:spcPct val="50000"/>
                </a:spcBef>
                <a:defRPr/>
              </a:pPr>
              <a:r>
                <a:rPr lang="tr-TR" sz="1846">
                  <a:solidFill>
                    <a:schemeClr val="bg1"/>
                  </a:solidFill>
                  <a:latin typeface="+mj-lt"/>
                </a:rPr>
                <a:t>Olumlu</a:t>
              </a:r>
            </a:p>
          </p:txBody>
        </p:sp>
        <p:sp>
          <p:nvSpPr>
            <p:cNvPr id="225334" name="Line 54"/>
            <p:cNvSpPr>
              <a:spLocks noChangeShapeType="1"/>
            </p:cNvSpPr>
            <p:nvPr/>
          </p:nvSpPr>
          <p:spPr bwMode="auto">
            <a:xfrm flipH="1">
              <a:off x="4675" y="2954"/>
              <a:ext cx="516" cy="88"/>
            </a:xfrm>
            <a:prstGeom prst="line">
              <a:avLst/>
            </a:prstGeom>
            <a:noFill/>
            <a:ln w="28575">
              <a:solidFill>
                <a:schemeClr val="tx1"/>
              </a:solidFill>
              <a:round/>
              <a:headEnd/>
              <a:tailEnd type="triangle" w="med" len="med"/>
            </a:ln>
            <a:effectLst/>
          </p:spPr>
          <p:txBody>
            <a:bodyPr/>
            <a:lstStyle/>
            <a:p>
              <a:pPr>
                <a:defRPr/>
              </a:pPr>
              <a:endParaRPr lang="tr-TR" sz="1662">
                <a:latin typeface="+mj-lt"/>
              </a:endParaRPr>
            </a:p>
          </p:txBody>
        </p:sp>
      </p:grpSp>
    </p:spTree>
    <p:extLst>
      <p:ext uri="{BB962C8B-B14F-4D97-AF65-F5344CB8AC3E}">
        <p14:creationId xmlns:p14="http://schemas.microsoft.com/office/powerpoint/2010/main" val="3313503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7624" y="274638"/>
            <a:ext cx="6840760" cy="1143000"/>
          </a:xfrm>
        </p:spPr>
        <p:txBody>
          <a:bodyPr>
            <a:normAutofit/>
          </a:bodyPr>
          <a:lstStyle/>
          <a:p>
            <a:r>
              <a:rPr lang="tr-TR" sz="4000" dirty="0">
                <a:solidFill>
                  <a:schemeClr val="bg1"/>
                </a:solidFill>
                <a:effectLst>
                  <a:outerShdw blurRad="38100" dist="38100" dir="2700000" algn="tl">
                    <a:srgbClr val="000000">
                      <a:alpha val="43137"/>
                    </a:srgbClr>
                  </a:outerShdw>
                </a:effectLst>
                <a:latin typeface="Adobe Garamond Pro Bold" pitchFamily="18" charset="0"/>
              </a:rPr>
              <a:t>Paydaşların Önceliklendirilmesi</a:t>
            </a:r>
          </a:p>
        </p:txBody>
      </p:sp>
      <p:sp>
        <p:nvSpPr>
          <p:cNvPr id="5" name="4 Slayt Numarası Yer Tutucusu"/>
          <p:cNvSpPr>
            <a:spLocks noGrp="1"/>
          </p:cNvSpPr>
          <p:nvPr>
            <p:ph type="sldNum" sz="quarter" idx="12"/>
          </p:nvPr>
        </p:nvSpPr>
        <p:spPr/>
        <p:txBody>
          <a:bodyPr/>
          <a:lstStyle/>
          <a:p>
            <a:fld id="{3B1F4D09-F114-4719-8D55-BA2C1FAA47DF}" type="slidenum">
              <a:rPr lang="tr-TR" smtClean="0"/>
              <a:pPr/>
              <a:t>23</a:t>
            </a:fld>
            <a:endParaRPr lang="tr-TR"/>
          </a:p>
        </p:txBody>
      </p:sp>
      <p:graphicFrame>
        <p:nvGraphicFramePr>
          <p:cNvPr id="7" name="6 İçerik Yer Tutucusu"/>
          <p:cNvGraphicFramePr>
            <a:graphicFrameLocks noGrp="1"/>
          </p:cNvGraphicFramePr>
          <p:nvPr>
            <p:ph sz="half" idx="1"/>
            <p:extLst>
              <p:ext uri="{D42A27DB-BD31-4B8C-83A1-F6EECF244321}">
                <p14:modId xmlns:p14="http://schemas.microsoft.com/office/powerpoint/2010/main" val="817393949"/>
              </p:ext>
            </p:extLst>
          </p:nvPr>
        </p:nvGraphicFramePr>
        <p:xfrm>
          <a:off x="1469518" y="1772816"/>
          <a:ext cx="6249523" cy="2738603"/>
        </p:xfrm>
        <a:graphic>
          <a:graphicData uri="http://schemas.openxmlformats.org/drawingml/2006/table">
            <a:tbl>
              <a:tblPr firstRow="1" bandRow="1">
                <a:tableStyleId>{21E4AEA4-8DFA-4A89-87EB-49C32662AFE0}</a:tableStyleId>
              </a:tblPr>
              <a:tblGrid>
                <a:gridCol w="1118792">
                  <a:extLst>
                    <a:ext uri="{9D8B030D-6E8A-4147-A177-3AD203B41FA5}">
                      <a16:colId xmlns:a16="http://schemas.microsoft.com/office/drawing/2014/main" xmlns="" val="20000"/>
                    </a:ext>
                  </a:extLst>
                </a:gridCol>
                <a:gridCol w="1171141">
                  <a:extLst>
                    <a:ext uri="{9D8B030D-6E8A-4147-A177-3AD203B41FA5}">
                      <a16:colId xmlns:a16="http://schemas.microsoft.com/office/drawing/2014/main" xmlns="" val="20001"/>
                    </a:ext>
                  </a:extLst>
                </a:gridCol>
                <a:gridCol w="1885910">
                  <a:extLst>
                    <a:ext uri="{9D8B030D-6E8A-4147-A177-3AD203B41FA5}">
                      <a16:colId xmlns:a16="http://schemas.microsoft.com/office/drawing/2014/main" xmlns="" val="20002"/>
                    </a:ext>
                  </a:extLst>
                </a:gridCol>
                <a:gridCol w="2073680">
                  <a:extLst>
                    <a:ext uri="{9D8B030D-6E8A-4147-A177-3AD203B41FA5}">
                      <a16:colId xmlns:a16="http://schemas.microsoft.com/office/drawing/2014/main" xmlns="" val="20003"/>
                    </a:ext>
                  </a:extLst>
                </a:gridCol>
              </a:tblGrid>
              <a:tr h="456051">
                <a:tc rowSpan="2" gridSpan="2">
                  <a:txBody>
                    <a:bodyPr/>
                    <a:lstStyle/>
                    <a:p>
                      <a:endParaRPr lang="tr-TR" dirty="0">
                        <a:latin typeface="Comic Sans MS" pitchFamily="66" charset="0"/>
                      </a:endParaRPr>
                    </a:p>
                  </a:txBody>
                  <a:tcPr/>
                </a:tc>
                <a:tc rowSpan="2" hMerge="1">
                  <a:txBody>
                    <a:bodyPr/>
                    <a:lstStyle/>
                    <a:p>
                      <a:endParaRPr lang="tr-TR"/>
                    </a:p>
                  </a:txBody>
                  <a:tcPr/>
                </a:tc>
                <a:tc gridSpan="2">
                  <a:txBody>
                    <a:bodyPr/>
                    <a:lstStyle/>
                    <a:p>
                      <a:r>
                        <a:rPr lang="tr-TR" dirty="0">
                          <a:solidFill>
                            <a:schemeClr val="tx1"/>
                          </a:solidFill>
                        </a:rPr>
                        <a:t>Paydaşın Projeye</a:t>
                      </a:r>
                      <a:r>
                        <a:rPr lang="tr-TR" baseline="0" dirty="0">
                          <a:solidFill>
                            <a:schemeClr val="tx1"/>
                          </a:solidFill>
                        </a:rPr>
                        <a:t> Etkisi</a:t>
                      </a:r>
                      <a:endParaRPr lang="tr-TR" dirty="0">
                        <a:solidFill>
                          <a:schemeClr val="tx1"/>
                        </a:solidFill>
                        <a:latin typeface="Comic Sans MS" pitchFamily="66" charset="0"/>
                      </a:endParaRPr>
                    </a:p>
                  </a:txBody>
                  <a:tcPr/>
                </a:tc>
                <a:tc hMerge="1">
                  <a:txBody>
                    <a:bodyPr/>
                    <a:lstStyle/>
                    <a:p>
                      <a:endParaRPr lang="tr-TR" dirty="0"/>
                    </a:p>
                  </a:txBody>
                  <a:tcPr/>
                </a:tc>
                <a:extLst>
                  <a:ext uri="{0D108BD9-81ED-4DB2-BD59-A6C34878D82A}">
                    <a16:rowId xmlns:a16="http://schemas.microsoft.com/office/drawing/2014/main" xmlns="" val="10000"/>
                  </a:ext>
                </a:extLst>
              </a:tr>
              <a:tr h="456051">
                <a:tc gridSpan="2" vMerge="1">
                  <a:txBody>
                    <a:bodyPr/>
                    <a:lstStyle/>
                    <a:p>
                      <a:endParaRPr lang="tr-TR"/>
                    </a:p>
                  </a:txBody>
                  <a:tcPr/>
                </a:tc>
                <a:tc hMerge="1" vMerge="1">
                  <a:txBody>
                    <a:bodyPr/>
                    <a:lstStyle/>
                    <a:p>
                      <a:endParaRPr lang="tr-TR"/>
                    </a:p>
                  </a:txBody>
                  <a:tcPr/>
                </a:tc>
                <a:tc>
                  <a:txBody>
                    <a:bodyPr/>
                    <a:lstStyle/>
                    <a:p>
                      <a:r>
                        <a:rPr lang="tr-TR" b="1" dirty="0">
                          <a:solidFill>
                            <a:schemeClr val="tx1"/>
                          </a:solidFill>
                        </a:rPr>
                        <a:t>Zayıf</a:t>
                      </a:r>
                      <a:endParaRPr lang="tr-TR" b="1" dirty="0">
                        <a:solidFill>
                          <a:schemeClr val="tx1"/>
                        </a:solidFill>
                        <a:latin typeface="Comic Sans MS" pitchFamily="66" charset="0"/>
                      </a:endParaRPr>
                    </a:p>
                  </a:txBody>
                  <a:tcPr/>
                </a:tc>
                <a:tc>
                  <a:txBody>
                    <a:bodyPr/>
                    <a:lstStyle/>
                    <a:p>
                      <a:pPr marL="0" algn="l" defTabSz="914400" rtl="0" eaLnBrk="1" latinLnBrk="0" hangingPunct="1"/>
                      <a:r>
                        <a:rPr lang="tr-TR" b="1" dirty="0">
                          <a:solidFill>
                            <a:schemeClr val="tx1"/>
                          </a:solidFill>
                        </a:rPr>
                        <a:t>Güçlü</a:t>
                      </a:r>
                      <a:endParaRPr lang="tr-TR" sz="1800" b="1" kern="1200" dirty="0">
                        <a:solidFill>
                          <a:schemeClr val="tx1"/>
                        </a:solidFill>
                        <a:latin typeface="Comic Sans MS" pitchFamily="66" charset="0"/>
                        <a:ea typeface="+mn-ea"/>
                        <a:cs typeface="+mn-cs"/>
                      </a:endParaRPr>
                    </a:p>
                  </a:txBody>
                  <a:tcPr/>
                </a:tc>
                <a:extLst>
                  <a:ext uri="{0D108BD9-81ED-4DB2-BD59-A6C34878D82A}">
                    <a16:rowId xmlns:a16="http://schemas.microsoft.com/office/drawing/2014/main" xmlns="" val="10001"/>
                  </a:ext>
                </a:extLst>
              </a:tr>
              <a:tr h="912101">
                <a:tc rowSpan="2">
                  <a:txBody>
                    <a:bodyPr/>
                    <a:lstStyle/>
                    <a:p>
                      <a:r>
                        <a:rPr lang="tr-TR" b="1" dirty="0">
                          <a:solidFill>
                            <a:schemeClr val="tx1"/>
                          </a:solidFill>
                        </a:rPr>
                        <a:t>Paydaşın Talebine Verilen Önem</a:t>
                      </a:r>
                      <a:endParaRPr lang="tr-TR" b="1" dirty="0">
                        <a:solidFill>
                          <a:schemeClr val="tx1"/>
                        </a:solidFill>
                        <a:latin typeface="Comic Sans MS" pitchFamily="66" charset="0"/>
                      </a:endParaRPr>
                    </a:p>
                  </a:txBody>
                  <a:tcPr/>
                </a:tc>
                <a:tc>
                  <a:txBody>
                    <a:bodyPr/>
                    <a:lstStyle/>
                    <a:p>
                      <a:r>
                        <a:rPr lang="tr-TR" b="1" dirty="0">
                          <a:solidFill>
                            <a:schemeClr val="tx1"/>
                          </a:solidFill>
                        </a:rPr>
                        <a:t>Düşük</a:t>
                      </a:r>
                      <a:endParaRPr lang="tr-TR" b="1" dirty="0">
                        <a:solidFill>
                          <a:schemeClr val="tx1"/>
                        </a:solidFill>
                        <a:latin typeface="Comic Sans MS" pitchFamily="66" charset="0"/>
                      </a:endParaRPr>
                    </a:p>
                  </a:txBody>
                  <a:tcPr/>
                </a:tc>
                <a:tc>
                  <a:txBody>
                    <a:bodyPr/>
                    <a:lstStyle/>
                    <a:p>
                      <a:r>
                        <a:rPr lang="tr-TR" dirty="0">
                          <a:solidFill>
                            <a:schemeClr val="tx1"/>
                          </a:solidFill>
                        </a:rPr>
                        <a:t>İzle</a:t>
                      </a:r>
                      <a:endParaRPr lang="tr-TR" dirty="0">
                        <a:solidFill>
                          <a:schemeClr val="tx1"/>
                        </a:solidFill>
                        <a:latin typeface="Comic Sans MS" pitchFamily="66" charset="0"/>
                      </a:endParaRPr>
                    </a:p>
                  </a:txBody>
                  <a:tcPr/>
                </a:tc>
                <a:tc>
                  <a:txBody>
                    <a:bodyPr/>
                    <a:lstStyle/>
                    <a:p>
                      <a:r>
                        <a:rPr lang="tr-TR" dirty="0"/>
                        <a:t>Bilgilendir</a:t>
                      </a:r>
                      <a:endParaRPr lang="tr-TR" dirty="0">
                        <a:latin typeface="Comic Sans MS" pitchFamily="66" charset="0"/>
                      </a:endParaRPr>
                    </a:p>
                  </a:txBody>
                  <a:tcPr/>
                </a:tc>
                <a:extLst>
                  <a:ext uri="{0D108BD9-81ED-4DB2-BD59-A6C34878D82A}">
                    <a16:rowId xmlns:a16="http://schemas.microsoft.com/office/drawing/2014/main" xmlns="" val="10002"/>
                  </a:ext>
                </a:extLst>
              </a:tr>
              <a:tr h="912101">
                <a:tc vMerge="1">
                  <a:txBody>
                    <a:bodyPr/>
                    <a:lstStyle/>
                    <a:p>
                      <a:endParaRPr lang="tr-TR" dirty="0"/>
                    </a:p>
                  </a:txBody>
                  <a:tcPr/>
                </a:tc>
                <a:tc>
                  <a:txBody>
                    <a:bodyPr/>
                    <a:lstStyle/>
                    <a:p>
                      <a:r>
                        <a:rPr lang="tr-TR" b="1" dirty="0">
                          <a:solidFill>
                            <a:schemeClr val="tx1"/>
                          </a:solidFill>
                        </a:rPr>
                        <a:t>Yüksek</a:t>
                      </a:r>
                      <a:endParaRPr lang="tr-TR" b="1" dirty="0">
                        <a:solidFill>
                          <a:schemeClr val="tx1"/>
                        </a:solidFill>
                        <a:latin typeface="Comic Sans MS" pitchFamily="66" charset="0"/>
                      </a:endParaRPr>
                    </a:p>
                  </a:txBody>
                  <a:tcPr/>
                </a:tc>
                <a:tc>
                  <a:txBody>
                    <a:bodyPr/>
                    <a:lstStyle/>
                    <a:p>
                      <a:r>
                        <a:rPr lang="tr-TR" dirty="0">
                          <a:solidFill>
                            <a:schemeClr val="tx1"/>
                          </a:solidFill>
                        </a:rPr>
                        <a:t>Çıkarlarını Gözet,</a:t>
                      </a:r>
                      <a:r>
                        <a:rPr lang="tr-TR" baseline="0" dirty="0">
                          <a:solidFill>
                            <a:schemeClr val="tx1"/>
                          </a:solidFill>
                        </a:rPr>
                        <a:t> Çalışmalara Dâhil Et</a:t>
                      </a:r>
                      <a:endParaRPr lang="tr-TR" dirty="0">
                        <a:solidFill>
                          <a:schemeClr val="tx1"/>
                        </a:solidFill>
                        <a:latin typeface="Comic Sans MS" pitchFamily="66" charset="0"/>
                      </a:endParaRPr>
                    </a:p>
                  </a:txBody>
                  <a:tcPr/>
                </a:tc>
                <a:tc>
                  <a:txBody>
                    <a:bodyPr/>
                    <a:lstStyle/>
                    <a:p>
                      <a:r>
                        <a:rPr lang="tr-TR" b="1" dirty="0"/>
                        <a:t>Birlikte</a:t>
                      </a:r>
                      <a:r>
                        <a:rPr lang="tr-TR" b="1" baseline="0" dirty="0"/>
                        <a:t> Çalış!</a:t>
                      </a:r>
                    </a:p>
                    <a:p>
                      <a:r>
                        <a:rPr lang="tr-TR" b="1" baseline="0" dirty="0"/>
                        <a:t>(Anahtar Oyuncu)</a:t>
                      </a:r>
                      <a:endParaRPr lang="tr-TR" b="1" dirty="0">
                        <a:latin typeface="Comic Sans MS" pitchFamily="66" charset="0"/>
                      </a:endParaRPr>
                    </a:p>
                  </a:txBody>
                  <a:tcPr/>
                </a:tc>
                <a:extLst>
                  <a:ext uri="{0D108BD9-81ED-4DB2-BD59-A6C34878D82A}">
                    <a16:rowId xmlns:a16="http://schemas.microsoft.com/office/drawing/2014/main" xmlns="" val="10003"/>
                  </a:ext>
                </a:extLst>
              </a:tr>
            </a:tbl>
          </a:graphicData>
        </a:graphic>
      </p:graphicFrame>
      <p:sp>
        <p:nvSpPr>
          <p:cNvPr id="4" name="Metin kutusu 3"/>
          <p:cNvSpPr txBox="1"/>
          <p:nvPr/>
        </p:nvSpPr>
        <p:spPr>
          <a:xfrm>
            <a:off x="1043608" y="5013176"/>
            <a:ext cx="6696744" cy="1107996"/>
          </a:xfrm>
          <a:prstGeom prst="rect">
            <a:avLst/>
          </a:prstGeom>
          <a:noFill/>
        </p:spPr>
        <p:txBody>
          <a:bodyPr wrap="square" rtlCol="0">
            <a:spAutoFit/>
          </a:bodyPr>
          <a:lstStyle/>
          <a:p>
            <a:pPr marL="342900" indent="-342900" algn="just">
              <a:buFont typeface="Wingdings" panose="05000000000000000000" pitchFamily="2" charset="2"/>
              <a:buChar char="v"/>
            </a:pPr>
            <a:r>
              <a:rPr lang="tr-TR" sz="2200" dirty="0"/>
              <a:t>Paydaşların eylem ve tutumlarıyla </a:t>
            </a:r>
            <a:r>
              <a:rPr lang="tr-TR" sz="2200" b="1" dirty="0"/>
              <a:t>projeye etki etme </a:t>
            </a:r>
            <a:r>
              <a:rPr lang="tr-TR" sz="2200" dirty="0"/>
              <a:t>düzeyine ve projenin yürütülmesindeki </a:t>
            </a:r>
            <a:r>
              <a:rPr lang="tr-TR" sz="2200" b="1" dirty="0"/>
              <a:t>konumuna göre </a:t>
            </a:r>
            <a:r>
              <a:rPr lang="tr-TR" sz="2200" b="1" dirty="0" err="1"/>
              <a:t>önceliklendirilmesi</a:t>
            </a:r>
            <a:r>
              <a:rPr lang="tr-TR" sz="2200" b="1" dirty="0"/>
              <a:t> </a:t>
            </a:r>
            <a:r>
              <a:rPr lang="tr-TR" sz="2200" dirty="0"/>
              <a:t>mümkündür.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6 Başlık"/>
          <p:cNvSpPr>
            <a:spLocks noGrp="1"/>
          </p:cNvSpPr>
          <p:nvPr>
            <p:ph type="title"/>
          </p:nvPr>
        </p:nvSpPr>
        <p:spPr>
          <a:xfrm>
            <a:off x="611560" y="116632"/>
            <a:ext cx="7715200" cy="1066130"/>
          </a:xfrm>
        </p:spPr>
        <p:txBody>
          <a:bodyPr>
            <a:normAutofit/>
          </a:bodyPr>
          <a:lstStyle/>
          <a:p>
            <a:r>
              <a:rPr lang="tr-TR" sz="4000" dirty="0">
                <a:solidFill>
                  <a:schemeClr val="bg1"/>
                </a:solidFill>
                <a:effectLst>
                  <a:outerShdw blurRad="38100" dist="38100" dir="2700000" algn="tl">
                    <a:srgbClr val="000000">
                      <a:alpha val="43137"/>
                    </a:srgbClr>
                  </a:outerShdw>
                </a:effectLst>
                <a:latin typeface="Adobe Garamond Pro Bold" pitchFamily="18" charset="0"/>
              </a:rPr>
              <a:t>Örnek Paydaş Analizi-1</a:t>
            </a:r>
          </a:p>
        </p:txBody>
      </p:sp>
      <p:graphicFrame>
        <p:nvGraphicFramePr>
          <p:cNvPr id="6" name="5 İçerik Yer Tutucusu"/>
          <p:cNvGraphicFramePr>
            <a:graphicFrameLocks noGrp="1"/>
          </p:cNvGraphicFramePr>
          <p:nvPr>
            <p:ph sz="half" idx="1"/>
          </p:nvPr>
        </p:nvGraphicFramePr>
        <p:xfrm>
          <a:off x="457200" y="2285992"/>
          <a:ext cx="4038600" cy="3840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11 İçerik Yer Tutucusu"/>
          <p:cNvGraphicFramePr>
            <a:graphicFrameLocks noGrp="1"/>
          </p:cNvGraphicFramePr>
          <p:nvPr>
            <p:ph sz="half" idx="2"/>
            <p:extLst>
              <p:ext uri="{D42A27DB-BD31-4B8C-83A1-F6EECF244321}">
                <p14:modId xmlns:p14="http://schemas.microsoft.com/office/powerpoint/2010/main" val="3964015068"/>
              </p:ext>
            </p:extLst>
          </p:nvPr>
        </p:nvGraphicFramePr>
        <p:xfrm>
          <a:off x="467544" y="1556792"/>
          <a:ext cx="8028384" cy="43204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4 Diyagram"/>
          <p:cNvGraphicFramePr/>
          <p:nvPr/>
        </p:nvGraphicFramePr>
        <p:xfrm>
          <a:off x="251520" y="1556792"/>
          <a:ext cx="3816424" cy="79208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7 Slayt Numarası Yer Tutucusu"/>
          <p:cNvSpPr>
            <a:spLocks noGrp="1"/>
          </p:cNvSpPr>
          <p:nvPr>
            <p:ph type="sldNum" sz="quarter" idx="12"/>
          </p:nvPr>
        </p:nvSpPr>
        <p:spPr/>
        <p:txBody>
          <a:bodyPr/>
          <a:lstStyle/>
          <a:p>
            <a:fld id="{3B1F4D09-F114-4719-8D55-BA2C1FAA47DF}" type="slidenum">
              <a:rPr lang="tr-TR" smtClean="0"/>
              <a:pPr/>
              <a:t>24</a:t>
            </a:fld>
            <a:endParaRPr lang="tr-T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chemeClr val="bg1"/>
                </a:solidFill>
              </a:rPr>
              <a:t>Örnek Paydaş Analizi-1</a:t>
            </a:r>
          </a:p>
        </p:txBody>
      </p:sp>
      <p:graphicFrame>
        <p:nvGraphicFramePr>
          <p:cNvPr id="6" name="5 İçerik Yer Tutucusu"/>
          <p:cNvGraphicFramePr>
            <a:graphicFrameLocks noGrp="1"/>
          </p:cNvGraphicFramePr>
          <p:nvPr>
            <p:ph sz="half" idx="1"/>
            <p:extLst>
              <p:ext uri="{D42A27DB-BD31-4B8C-83A1-F6EECF244321}">
                <p14:modId xmlns:p14="http://schemas.microsoft.com/office/powerpoint/2010/main" val="3110374174"/>
              </p:ext>
            </p:extLst>
          </p:nvPr>
        </p:nvGraphicFramePr>
        <p:xfrm>
          <a:off x="385193" y="1700808"/>
          <a:ext cx="8579296" cy="4508622"/>
        </p:xfrm>
        <a:graphic>
          <a:graphicData uri="http://schemas.openxmlformats.org/drawingml/2006/table">
            <a:tbl>
              <a:tblPr firstRow="1" bandRow="1">
                <a:tableStyleId>{5C22544A-7EE6-4342-B048-85BDC9FD1C3A}</a:tableStyleId>
              </a:tblPr>
              <a:tblGrid>
                <a:gridCol w="3538735">
                  <a:extLst>
                    <a:ext uri="{9D8B030D-6E8A-4147-A177-3AD203B41FA5}">
                      <a16:colId xmlns:a16="http://schemas.microsoft.com/office/drawing/2014/main" xmlns="" val="20000"/>
                    </a:ext>
                  </a:extLst>
                </a:gridCol>
                <a:gridCol w="2304256">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1152129">
                  <a:extLst>
                    <a:ext uri="{9D8B030D-6E8A-4147-A177-3AD203B41FA5}">
                      <a16:colId xmlns:a16="http://schemas.microsoft.com/office/drawing/2014/main" xmlns="" val="20003"/>
                    </a:ext>
                  </a:extLst>
                </a:gridCol>
              </a:tblGrid>
              <a:tr h="626805">
                <a:tc>
                  <a:txBody>
                    <a:bodyPr/>
                    <a:lstStyle/>
                    <a:p>
                      <a:r>
                        <a:rPr lang="tr-TR" dirty="0"/>
                        <a:t>Paydaş</a:t>
                      </a:r>
                      <a:r>
                        <a:rPr lang="tr-TR" baseline="0" dirty="0"/>
                        <a:t> Grubu</a:t>
                      </a:r>
                      <a:endParaRPr lang="tr-TR" dirty="0"/>
                    </a:p>
                  </a:txBody>
                  <a:tcPr/>
                </a:tc>
                <a:tc>
                  <a:txBody>
                    <a:bodyPr/>
                    <a:lstStyle/>
                    <a:p>
                      <a:r>
                        <a:rPr lang="tr-TR" dirty="0"/>
                        <a:t>Menfaat Boyutu</a:t>
                      </a:r>
                    </a:p>
                  </a:txBody>
                  <a:tcPr/>
                </a:tc>
                <a:tc>
                  <a:txBody>
                    <a:bodyPr/>
                    <a:lstStyle/>
                    <a:p>
                      <a:r>
                        <a:rPr lang="tr-TR" dirty="0"/>
                        <a:t>Projenin Muhtemel Etkisi</a:t>
                      </a:r>
                    </a:p>
                  </a:txBody>
                  <a:tcPr/>
                </a:tc>
                <a:tc>
                  <a:txBody>
                    <a:bodyPr/>
                    <a:lstStyle/>
                    <a:p>
                      <a:r>
                        <a:rPr lang="tr-TR" dirty="0"/>
                        <a:t>Öncelik</a:t>
                      </a:r>
                    </a:p>
                  </a:txBody>
                  <a:tcPr/>
                </a:tc>
                <a:extLst>
                  <a:ext uri="{0D108BD9-81ED-4DB2-BD59-A6C34878D82A}">
                    <a16:rowId xmlns:a16="http://schemas.microsoft.com/office/drawing/2014/main" xmlns="" val="10000"/>
                  </a:ext>
                </a:extLst>
              </a:tr>
              <a:tr h="1737003">
                <a:tc>
                  <a:txBody>
                    <a:bodyPr/>
                    <a:lstStyle/>
                    <a:p>
                      <a:r>
                        <a:rPr lang="tr-TR" b="1" dirty="0"/>
                        <a:t>Birincil Paydaşlar</a:t>
                      </a:r>
                    </a:p>
                    <a:p>
                      <a:r>
                        <a:rPr lang="tr-TR" dirty="0"/>
                        <a:t>Firma</a:t>
                      </a:r>
                      <a:r>
                        <a:rPr lang="tr-TR" baseline="0" dirty="0"/>
                        <a:t> </a:t>
                      </a:r>
                      <a:r>
                        <a:rPr lang="tr-TR" dirty="0"/>
                        <a:t>sahipleri</a:t>
                      </a:r>
                    </a:p>
                    <a:p>
                      <a:r>
                        <a:rPr lang="tr-TR" dirty="0"/>
                        <a:t>Firma çalışanları</a:t>
                      </a:r>
                    </a:p>
                    <a:p>
                      <a:r>
                        <a:rPr lang="tr-TR" dirty="0"/>
                        <a:t>Çalışanların</a:t>
                      </a:r>
                      <a:r>
                        <a:rPr lang="tr-TR" baseline="0" dirty="0"/>
                        <a:t> aileleri</a:t>
                      </a:r>
                      <a:endParaRPr lang="tr-TR" dirty="0"/>
                    </a:p>
                    <a:p>
                      <a:pPr marL="0" marR="0" indent="0" algn="l" defTabSz="914400" rtl="0" eaLnBrk="1" fontAlgn="auto" latinLnBrk="0" hangingPunct="1">
                        <a:lnSpc>
                          <a:spcPct val="100000"/>
                        </a:lnSpc>
                        <a:spcBef>
                          <a:spcPts val="0"/>
                        </a:spcBef>
                        <a:spcAft>
                          <a:spcPts val="0"/>
                        </a:spcAft>
                        <a:buClrTx/>
                        <a:buSzTx/>
                        <a:buFontTx/>
                        <a:buNone/>
                        <a:tabLst/>
                        <a:defRPr/>
                      </a:pPr>
                      <a:r>
                        <a:rPr lang="tr-TR" dirty="0"/>
                        <a:t>Rakip firmalar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a:t>Tüketiciler</a:t>
                      </a:r>
                    </a:p>
                    <a:p>
                      <a:endParaRPr lang="tr-TR" dirty="0"/>
                    </a:p>
                  </a:txBody>
                  <a:tcPr/>
                </a:tc>
                <a:tc>
                  <a:txBody>
                    <a:bodyPr/>
                    <a:lstStyle/>
                    <a:p>
                      <a:endParaRPr lang="tr-TR" dirty="0"/>
                    </a:p>
                    <a:p>
                      <a:r>
                        <a:rPr lang="tr-TR" dirty="0"/>
                        <a:t>Gelir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a:t>Gelir,</a:t>
                      </a:r>
                      <a:r>
                        <a:rPr lang="tr-TR" baseline="0" dirty="0"/>
                        <a:t> Kişisel Gelişim</a:t>
                      </a:r>
                      <a:endParaRPr lang="tr-TR" dirty="0"/>
                    </a:p>
                    <a:p>
                      <a:pPr marL="0" marR="0" indent="0" algn="l" defTabSz="914400" rtl="0" eaLnBrk="1" fontAlgn="auto" latinLnBrk="0" hangingPunct="1">
                        <a:lnSpc>
                          <a:spcPct val="100000"/>
                        </a:lnSpc>
                        <a:spcBef>
                          <a:spcPts val="0"/>
                        </a:spcBef>
                        <a:spcAft>
                          <a:spcPts val="0"/>
                        </a:spcAft>
                        <a:buClrTx/>
                        <a:buSzTx/>
                        <a:buFontTx/>
                        <a:buNone/>
                        <a:tabLst/>
                        <a:defRPr/>
                      </a:pPr>
                      <a:r>
                        <a:rPr lang="tr-TR" dirty="0"/>
                        <a:t>Hayat Standardı</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a:t>Gelir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a:t>Müşteri memnuniyeti</a:t>
                      </a:r>
                    </a:p>
                    <a:p>
                      <a:endParaRPr lang="tr-TR" dirty="0"/>
                    </a:p>
                  </a:txBody>
                  <a:tcPr/>
                </a:tc>
                <a:tc>
                  <a:txBody>
                    <a:bodyPr/>
                    <a:lstStyle/>
                    <a:p>
                      <a:endParaRPr lang="tr-TR" dirty="0"/>
                    </a:p>
                    <a:p>
                      <a:r>
                        <a:rPr lang="tr-TR" dirty="0"/>
                        <a:t>+</a:t>
                      </a:r>
                    </a:p>
                    <a:p>
                      <a:r>
                        <a:rPr lang="tr-TR" dirty="0"/>
                        <a:t>+</a:t>
                      </a:r>
                    </a:p>
                    <a:p>
                      <a:r>
                        <a:rPr lang="tr-TR" dirty="0"/>
                        <a:t>+</a:t>
                      </a:r>
                    </a:p>
                    <a:p>
                      <a:r>
                        <a:rPr lang="tr-TR" dirty="0"/>
                        <a:t>-</a:t>
                      </a:r>
                    </a:p>
                    <a:p>
                      <a:r>
                        <a:rPr lang="tr-TR" dirty="0"/>
                        <a:t>+</a:t>
                      </a:r>
                    </a:p>
                  </a:txBody>
                  <a:tcPr/>
                </a:tc>
                <a:tc>
                  <a:txBody>
                    <a:bodyPr/>
                    <a:lstStyle/>
                    <a:p>
                      <a:endParaRPr lang="tr-TR" dirty="0"/>
                    </a:p>
                    <a:p>
                      <a:r>
                        <a:rPr lang="tr-TR" dirty="0"/>
                        <a:t>1</a:t>
                      </a:r>
                    </a:p>
                    <a:p>
                      <a:r>
                        <a:rPr lang="tr-TR" dirty="0"/>
                        <a:t>1</a:t>
                      </a:r>
                    </a:p>
                    <a:p>
                      <a:r>
                        <a:rPr lang="tr-TR" dirty="0"/>
                        <a:t>1</a:t>
                      </a:r>
                    </a:p>
                    <a:p>
                      <a:r>
                        <a:rPr lang="tr-TR" dirty="0"/>
                        <a:t>1</a:t>
                      </a:r>
                    </a:p>
                    <a:p>
                      <a:r>
                        <a:rPr lang="tr-TR" dirty="0"/>
                        <a:t>1</a:t>
                      </a:r>
                    </a:p>
                  </a:txBody>
                  <a:tcPr/>
                </a:tc>
                <a:extLst>
                  <a:ext uri="{0D108BD9-81ED-4DB2-BD59-A6C34878D82A}">
                    <a16:rowId xmlns:a16="http://schemas.microsoft.com/office/drawing/2014/main" xmlns="" val="10001"/>
                  </a:ext>
                </a:extLst>
              </a:tr>
              <a:tr h="1582542">
                <a:tc>
                  <a:txBody>
                    <a:bodyPr/>
                    <a:lstStyle/>
                    <a:p>
                      <a:r>
                        <a:rPr lang="tr-TR" b="1" dirty="0"/>
                        <a:t>İkincil Paydaşlar</a:t>
                      </a:r>
                    </a:p>
                    <a:p>
                      <a:r>
                        <a:rPr lang="tr-TR" dirty="0"/>
                        <a:t>KUDAKA</a:t>
                      </a:r>
                    </a:p>
                    <a:p>
                      <a:r>
                        <a:rPr lang="tr-TR" dirty="0"/>
                        <a:t>İştirakçiler</a:t>
                      </a:r>
                    </a:p>
                    <a:p>
                      <a:r>
                        <a:rPr lang="tr-TR" dirty="0"/>
                        <a:t>Tedarikçi</a:t>
                      </a:r>
                      <a:r>
                        <a:rPr lang="tr-TR" baseline="0" dirty="0"/>
                        <a:t> Firmalar</a:t>
                      </a:r>
                      <a:endParaRPr lang="tr-TR" dirty="0"/>
                    </a:p>
                  </a:txBody>
                  <a:tcPr/>
                </a:tc>
                <a:tc>
                  <a:txBody>
                    <a:bodyPr/>
                    <a:lstStyle/>
                    <a:p>
                      <a:endParaRPr lang="tr-TR" dirty="0"/>
                    </a:p>
                    <a:p>
                      <a:r>
                        <a:rPr lang="tr-TR" dirty="0"/>
                        <a:t>Bölge Refahı</a:t>
                      </a:r>
                    </a:p>
                    <a:p>
                      <a:r>
                        <a:rPr lang="tr-TR" dirty="0"/>
                        <a:t>Bilinirlik-Reklam</a:t>
                      </a:r>
                    </a:p>
                    <a:p>
                      <a:r>
                        <a:rPr lang="tr-TR" dirty="0"/>
                        <a:t>Gelir</a:t>
                      </a:r>
                    </a:p>
                  </a:txBody>
                  <a:tcPr/>
                </a:tc>
                <a:tc>
                  <a:txBody>
                    <a:bodyPr/>
                    <a:lstStyle/>
                    <a:p>
                      <a:endParaRPr lang="tr-TR" dirty="0"/>
                    </a:p>
                    <a:p>
                      <a:r>
                        <a:rPr lang="tr-TR" dirty="0"/>
                        <a:t>+</a:t>
                      </a:r>
                    </a:p>
                    <a:p>
                      <a:r>
                        <a:rPr lang="tr-TR" dirty="0"/>
                        <a:t>+</a:t>
                      </a:r>
                    </a:p>
                    <a:p>
                      <a:r>
                        <a:rPr lang="tr-TR" dirty="0"/>
                        <a:t>+</a:t>
                      </a:r>
                    </a:p>
                  </a:txBody>
                  <a:tcPr/>
                </a:tc>
                <a:tc>
                  <a:txBody>
                    <a:bodyPr/>
                    <a:lstStyle/>
                    <a:p>
                      <a:endParaRPr lang="tr-TR" dirty="0"/>
                    </a:p>
                    <a:p>
                      <a:r>
                        <a:rPr lang="tr-TR" dirty="0"/>
                        <a:t>2</a:t>
                      </a:r>
                    </a:p>
                    <a:p>
                      <a:r>
                        <a:rPr lang="tr-TR" dirty="0"/>
                        <a:t>2</a:t>
                      </a:r>
                    </a:p>
                    <a:p>
                      <a:r>
                        <a:rPr lang="tr-TR" dirty="0"/>
                        <a:t>2</a:t>
                      </a:r>
                    </a:p>
                  </a:txBody>
                  <a:tcPr/>
                </a:tc>
                <a:extLst>
                  <a:ext uri="{0D108BD9-81ED-4DB2-BD59-A6C34878D82A}">
                    <a16:rowId xmlns:a16="http://schemas.microsoft.com/office/drawing/2014/main" xmlns="" val="10002"/>
                  </a:ext>
                </a:extLst>
              </a:tr>
            </a:tbl>
          </a:graphicData>
        </a:graphic>
      </p:graphicFrame>
      <p:sp>
        <p:nvSpPr>
          <p:cNvPr id="5" name="4 Slayt Numarası Yer Tutucusu"/>
          <p:cNvSpPr>
            <a:spLocks noGrp="1"/>
          </p:cNvSpPr>
          <p:nvPr>
            <p:ph type="sldNum" sz="quarter" idx="12"/>
          </p:nvPr>
        </p:nvSpPr>
        <p:spPr/>
        <p:txBody>
          <a:bodyPr/>
          <a:lstStyle/>
          <a:p>
            <a:fld id="{3B1F4D09-F114-4719-8D55-BA2C1FAA47DF}" type="slidenum">
              <a:rPr lang="tr-TR" smtClean="0"/>
              <a:pPr/>
              <a:t>25</a:t>
            </a:fld>
            <a:endParaRPr lang="tr-TR"/>
          </a:p>
        </p:txBody>
      </p:sp>
    </p:spTree>
    <p:extLst>
      <p:ext uri="{BB962C8B-B14F-4D97-AF65-F5344CB8AC3E}">
        <p14:creationId xmlns:p14="http://schemas.microsoft.com/office/powerpoint/2010/main" val="2131411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3B1F4D09-F114-4719-8D55-BA2C1FAA47DF}" type="slidenum">
              <a:rPr lang="tr-TR" smtClean="0"/>
              <a:pPr/>
              <a:t>26</a:t>
            </a:fld>
            <a:endParaRPr lang="tr-TR"/>
          </a:p>
        </p:txBody>
      </p:sp>
      <p:sp>
        <p:nvSpPr>
          <p:cNvPr id="6" name="1 Başlık"/>
          <p:cNvSpPr>
            <a:spLocks noGrp="1"/>
          </p:cNvSpPr>
          <p:nvPr>
            <p:ph type="title"/>
          </p:nvPr>
        </p:nvSpPr>
        <p:spPr/>
        <p:txBody>
          <a:bodyPr/>
          <a:lstStyle/>
          <a:p>
            <a:r>
              <a:rPr lang="tr-TR" dirty="0">
                <a:solidFill>
                  <a:schemeClr val="bg1"/>
                </a:solidFill>
              </a:rPr>
              <a:t>Örnek Paydaş Analizi-2</a:t>
            </a:r>
          </a:p>
        </p:txBody>
      </p:sp>
      <p:pic>
        <p:nvPicPr>
          <p:cNvPr id="2" name="Resim 1"/>
          <p:cNvPicPr>
            <a:picLocks noChangeAspect="1"/>
          </p:cNvPicPr>
          <p:nvPr/>
        </p:nvPicPr>
        <p:blipFill>
          <a:blip r:embed="rId3"/>
          <a:stretch>
            <a:fillRect/>
          </a:stretch>
        </p:blipFill>
        <p:spPr>
          <a:xfrm>
            <a:off x="31417" y="1417638"/>
            <a:ext cx="9112583" cy="5440362"/>
          </a:xfrm>
          <a:prstGeom prst="rect">
            <a:avLst/>
          </a:prstGeom>
        </p:spPr>
      </p:pic>
    </p:spTree>
    <p:extLst>
      <p:ext uri="{BB962C8B-B14F-4D97-AF65-F5344CB8AC3E}">
        <p14:creationId xmlns:p14="http://schemas.microsoft.com/office/powerpoint/2010/main" val="1780597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0"/>
            <a:ext cx="7211144" cy="1138138"/>
          </a:xfrm>
        </p:spPr>
        <p:txBody>
          <a:bodyPr/>
          <a:lstStyle/>
          <a:p>
            <a:r>
              <a:rPr lang="tr-TR" dirty="0">
                <a:solidFill>
                  <a:schemeClr val="bg1"/>
                </a:solidFill>
                <a:effectLst>
                  <a:outerShdw blurRad="38100" dist="38100" dir="2700000" algn="tl">
                    <a:srgbClr val="000000">
                      <a:alpha val="43137"/>
                    </a:srgbClr>
                  </a:outerShdw>
                </a:effectLst>
                <a:latin typeface="Adobe Garamond Pro Bold" pitchFamily="18" charset="0"/>
              </a:rPr>
              <a:t>Sorun Analizi</a:t>
            </a:r>
            <a:endParaRPr lang="tr-TR" dirty="0">
              <a:solidFill>
                <a:schemeClr val="bg1"/>
              </a:solidFill>
              <a:effectLst>
                <a:outerShdw blurRad="38100" dist="38100" dir="2700000" algn="tl">
                  <a:srgbClr val="000000">
                    <a:alpha val="43137"/>
                  </a:srgbClr>
                </a:outerShdw>
              </a:effectLst>
            </a:endParaRPr>
          </a:p>
        </p:txBody>
      </p:sp>
      <p:sp>
        <p:nvSpPr>
          <p:cNvPr id="3" name="2 İçerik Yer Tutucusu"/>
          <p:cNvSpPr>
            <a:spLocks noGrp="1"/>
          </p:cNvSpPr>
          <p:nvPr>
            <p:ph sz="half" idx="1"/>
          </p:nvPr>
        </p:nvSpPr>
        <p:spPr>
          <a:xfrm>
            <a:off x="323528" y="1624873"/>
            <a:ext cx="8208912" cy="1968941"/>
          </a:xfrm>
        </p:spPr>
        <p:txBody>
          <a:bodyPr>
            <a:normAutofit/>
          </a:bodyPr>
          <a:lstStyle/>
          <a:p>
            <a:pPr algn="just">
              <a:buFont typeface="Wingdings" panose="05000000000000000000" pitchFamily="2" charset="2"/>
              <a:buChar char="q"/>
            </a:pPr>
            <a:r>
              <a:rPr lang="tr-TR" sz="2000" dirty="0"/>
              <a:t>Sorun analizi, </a:t>
            </a:r>
            <a:r>
              <a:rPr lang="tr-TR" sz="2000" b="1" dirty="0"/>
              <a:t>temel sorunların ne olduğunu </a:t>
            </a:r>
            <a:r>
              <a:rPr lang="tr-TR" sz="2000" dirty="0"/>
              <a:t>tanımlamak ve bu sorunlar arasında </a:t>
            </a:r>
            <a:r>
              <a:rPr lang="tr-TR" sz="2000" b="1" dirty="0"/>
              <a:t>neden-sonuç ilişkisini </a:t>
            </a:r>
            <a:r>
              <a:rPr lang="tr-TR" sz="2000" dirty="0"/>
              <a:t>kurmak için yapılır.</a:t>
            </a:r>
          </a:p>
          <a:p>
            <a:pPr algn="just">
              <a:buFont typeface="Wingdings" panose="05000000000000000000" pitchFamily="2" charset="2"/>
              <a:buChar char="q"/>
            </a:pPr>
            <a:r>
              <a:rPr lang="tr-TR" sz="2000" dirty="0"/>
              <a:t>Sorun analizinde temel amaç, sorunların görünen belirtilerinin değil, “</a:t>
            </a:r>
            <a:r>
              <a:rPr lang="tr-TR" sz="2000" b="1" dirty="0"/>
              <a:t>en temeldeki nedenlerinin</a:t>
            </a:r>
            <a:r>
              <a:rPr lang="tr-TR" sz="2000" dirty="0"/>
              <a:t>” belirlenmesidir.</a:t>
            </a:r>
          </a:p>
          <a:p>
            <a:pPr algn="just">
              <a:buFont typeface="Wingdings" panose="05000000000000000000" pitchFamily="2" charset="2"/>
              <a:buChar char="q"/>
            </a:pPr>
            <a:r>
              <a:rPr lang="tr-TR" sz="2000" dirty="0"/>
              <a:t>Proje tasarımında bu sorunların çözümü için çaba gösterilir.</a:t>
            </a:r>
          </a:p>
        </p:txBody>
      </p:sp>
      <p:pic>
        <p:nvPicPr>
          <p:cNvPr id="1027" name="Picture 3" descr="C:\Documents and Settings\huseyin\Desktop\ExclamationPoint-main_Full.jpg"/>
          <p:cNvPicPr>
            <a:picLocks noChangeAspect="1" noChangeArrowheads="1"/>
          </p:cNvPicPr>
          <p:nvPr/>
        </p:nvPicPr>
        <p:blipFill>
          <a:blip r:embed="rId2" cstate="print"/>
          <a:srcRect/>
          <a:stretch>
            <a:fillRect/>
          </a:stretch>
        </p:blipFill>
        <p:spPr bwMode="auto">
          <a:xfrm>
            <a:off x="411793" y="3708874"/>
            <a:ext cx="428628" cy="428628"/>
          </a:xfrm>
          <a:prstGeom prst="rect">
            <a:avLst/>
          </a:prstGeom>
          <a:noFill/>
        </p:spPr>
      </p:pic>
      <p:graphicFrame>
        <p:nvGraphicFramePr>
          <p:cNvPr id="6" name="5 Tablo"/>
          <p:cNvGraphicFramePr>
            <a:graphicFrameLocks noGrp="1"/>
          </p:cNvGraphicFramePr>
          <p:nvPr>
            <p:extLst>
              <p:ext uri="{D42A27DB-BD31-4B8C-83A1-F6EECF244321}">
                <p14:modId xmlns:p14="http://schemas.microsoft.com/office/powerpoint/2010/main" val="1223274884"/>
              </p:ext>
            </p:extLst>
          </p:nvPr>
        </p:nvGraphicFramePr>
        <p:xfrm>
          <a:off x="1043608" y="3585554"/>
          <a:ext cx="6912768" cy="720080"/>
        </p:xfrm>
        <a:graphic>
          <a:graphicData uri="http://schemas.openxmlformats.org/drawingml/2006/table">
            <a:tbl>
              <a:tblPr firstRow="1" bandRow="1">
                <a:tableStyleId>{2D5ABB26-0587-4C30-8999-92F81FD0307C}</a:tableStyleId>
              </a:tblPr>
              <a:tblGrid>
                <a:gridCol w="6912768">
                  <a:extLst>
                    <a:ext uri="{9D8B030D-6E8A-4147-A177-3AD203B41FA5}">
                      <a16:colId xmlns:a16="http://schemas.microsoft.com/office/drawing/2014/main" xmlns="" val="20000"/>
                    </a:ext>
                  </a:extLst>
                </a:gridCol>
              </a:tblGrid>
              <a:tr h="720080">
                <a:tc>
                  <a:txBody>
                    <a:bodyPr/>
                    <a:lstStyle/>
                    <a:p>
                      <a:r>
                        <a:rPr lang="tr-TR" sz="2000" dirty="0"/>
                        <a:t>Açık ve kapsamlı bir sorun analizi, proje hedeflerini geliştirmek için uygun bir zemin sağlar.</a:t>
                      </a:r>
                    </a:p>
                  </a:txBody>
                  <a:tcPr/>
                </a:tc>
                <a:extLst>
                  <a:ext uri="{0D108BD9-81ED-4DB2-BD59-A6C34878D82A}">
                    <a16:rowId xmlns:a16="http://schemas.microsoft.com/office/drawing/2014/main" xmlns="" val="10000"/>
                  </a:ext>
                </a:extLst>
              </a:tr>
            </a:tbl>
          </a:graphicData>
        </a:graphic>
      </p:graphicFrame>
      <p:pic>
        <p:nvPicPr>
          <p:cNvPr id="7" name="Picture 3" descr="C:\Documents and Settings\huseyin\Desktop\ExclamationPoint-main_Full.jpg"/>
          <p:cNvPicPr>
            <a:picLocks noChangeAspect="1" noChangeArrowheads="1"/>
          </p:cNvPicPr>
          <p:nvPr/>
        </p:nvPicPr>
        <p:blipFill>
          <a:blip r:embed="rId2" cstate="print"/>
          <a:srcRect/>
          <a:stretch>
            <a:fillRect/>
          </a:stretch>
        </p:blipFill>
        <p:spPr bwMode="auto">
          <a:xfrm>
            <a:off x="411793" y="4466877"/>
            <a:ext cx="428628" cy="428628"/>
          </a:xfrm>
          <a:prstGeom prst="rect">
            <a:avLst/>
          </a:prstGeom>
          <a:noFill/>
        </p:spPr>
      </p:pic>
      <p:graphicFrame>
        <p:nvGraphicFramePr>
          <p:cNvPr id="8" name="7 Tablo"/>
          <p:cNvGraphicFramePr>
            <a:graphicFrameLocks noGrp="1"/>
          </p:cNvGraphicFramePr>
          <p:nvPr>
            <p:extLst>
              <p:ext uri="{D42A27DB-BD31-4B8C-83A1-F6EECF244321}">
                <p14:modId xmlns:p14="http://schemas.microsoft.com/office/powerpoint/2010/main" val="1289759627"/>
              </p:ext>
            </p:extLst>
          </p:nvPr>
        </p:nvGraphicFramePr>
        <p:xfrm>
          <a:off x="1033612" y="4477727"/>
          <a:ext cx="6840760" cy="720080"/>
        </p:xfrm>
        <a:graphic>
          <a:graphicData uri="http://schemas.openxmlformats.org/drawingml/2006/table">
            <a:tbl>
              <a:tblPr firstRow="1" bandRow="1">
                <a:tableStyleId>{2D5ABB26-0587-4C30-8999-92F81FD0307C}</a:tableStyleId>
              </a:tblPr>
              <a:tblGrid>
                <a:gridCol w="6840760">
                  <a:extLst>
                    <a:ext uri="{9D8B030D-6E8A-4147-A177-3AD203B41FA5}">
                      <a16:colId xmlns:a16="http://schemas.microsoft.com/office/drawing/2014/main" xmlns="" val="20000"/>
                    </a:ext>
                  </a:extLst>
                </a:gridCol>
              </a:tblGrid>
              <a:tr h="720080">
                <a:tc>
                  <a:txBody>
                    <a:bodyPr/>
                    <a:lstStyle/>
                    <a:p>
                      <a:r>
                        <a:rPr lang="tr-TR" sz="2000" baseline="0" dirty="0"/>
                        <a:t>Paydaşların bir araya gelerek sorunları belirlemesi gerekir.</a:t>
                      </a:r>
                      <a:endParaRPr lang="tr-TR" sz="2000" dirty="0"/>
                    </a:p>
                  </a:txBody>
                  <a:tcPr/>
                </a:tc>
                <a:extLst>
                  <a:ext uri="{0D108BD9-81ED-4DB2-BD59-A6C34878D82A}">
                    <a16:rowId xmlns:a16="http://schemas.microsoft.com/office/drawing/2014/main" xmlns="" val="10000"/>
                  </a:ext>
                </a:extLst>
              </a:tr>
            </a:tbl>
          </a:graphicData>
        </a:graphic>
      </p:graphicFrame>
      <p:sp>
        <p:nvSpPr>
          <p:cNvPr id="10" name="9 Slayt Numarası Yer Tutucusu"/>
          <p:cNvSpPr>
            <a:spLocks noGrp="1"/>
          </p:cNvSpPr>
          <p:nvPr>
            <p:ph type="sldNum" sz="quarter" idx="12"/>
          </p:nvPr>
        </p:nvSpPr>
        <p:spPr/>
        <p:txBody>
          <a:bodyPr/>
          <a:lstStyle/>
          <a:p>
            <a:fld id="{3B1F4D09-F114-4719-8D55-BA2C1FAA47DF}" type="slidenum">
              <a:rPr lang="tr-TR" smtClean="0"/>
              <a:pPr/>
              <a:t>27</a:t>
            </a:fld>
            <a:endParaRPr lang="tr-T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4681191"/>
            <a:ext cx="1843912" cy="1836820"/>
          </a:xfrm>
          <a:prstGeom prst="rect">
            <a:avLst/>
          </a:prstGeom>
        </p:spPr>
      </p:pic>
      <p:pic>
        <p:nvPicPr>
          <p:cNvPr id="14" name="Picture 3" descr="C:\Documents and Settings\huseyin\Desktop\ExclamationPoint-main_Full.jpg"/>
          <p:cNvPicPr>
            <a:picLocks noChangeAspect="1" noChangeArrowheads="1"/>
          </p:cNvPicPr>
          <p:nvPr/>
        </p:nvPicPr>
        <p:blipFill>
          <a:blip r:embed="rId2" cstate="print"/>
          <a:srcRect/>
          <a:stretch>
            <a:fillRect/>
          </a:stretch>
        </p:blipFill>
        <p:spPr bwMode="auto">
          <a:xfrm>
            <a:off x="422261" y="5170973"/>
            <a:ext cx="428628" cy="428628"/>
          </a:xfrm>
          <a:prstGeom prst="rect">
            <a:avLst/>
          </a:prstGeom>
          <a:noFill/>
        </p:spPr>
      </p:pic>
      <p:graphicFrame>
        <p:nvGraphicFramePr>
          <p:cNvPr id="15" name="7 Tablo"/>
          <p:cNvGraphicFramePr>
            <a:graphicFrameLocks noGrp="1"/>
          </p:cNvGraphicFramePr>
          <p:nvPr>
            <p:extLst>
              <p:ext uri="{D42A27DB-BD31-4B8C-83A1-F6EECF244321}">
                <p14:modId xmlns:p14="http://schemas.microsoft.com/office/powerpoint/2010/main" val="2587832902"/>
              </p:ext>
            </p:extLst>
          </p:nvPr>
        </p:nvGraphicFramePr>
        <p:xfrm>
          <a:off x="1007604" y="5170973"/>
          <a:ext cx="6840760" cy="720080"/>
        </p:xfrm>
        <a:graphic>
          <a:graphicData uri="http://schemas.openxmlformats.org/drawingml/2006/table">
            <a:tbl>
              <a:tblPr firstRow="1" bandRow="1">
                <a:tableStyleId>{2D5ABB26-0587-4C30-8999-92F81FD0307C}</a:tableStyleId>
              </a:tblPr>
              <a:tblGrid>
                <a:gridCol w="6840760">
                  <a:extLst>
                    <a:ext uri="{9D8B030D-6E8A-4147-A177-3AD203B41FA5}">
                      <a16:colId xmlns:a16="http://schemas.microsoft.com/office/drawing/2014/main" xmlns="" val="20000"/>
                    </a:ext>
                  </a:extLst>
                </a:gridCol>
              </a:tblGrid>
              <a:tr h="720080">
                <a:tc>
                  <a:txBody>
                    <a:bodyPr/>
                    <a:lstStyle/>
                    <a:p>
                      <a:r>
                        <a:rPr lang="tr-TR" sz="2000" dirty="0"/>
                        <a:t>Sorunları</a:t>
                      </a:r>
                      <a:r>
                        <a:rPr lang="tr-TR" sz="2000" baseline="0" dirty="0"/>
                        <a:t> mümkün olduğu kadar </a:t>
                      </a:r>
                      <a:r>
                        <a:rPr lang="tr-TR" sz="2000" b="1" baseline="0" dirty="0"/>
                        <a:t>kapalı uçlu ve özet </a:t>
                      </a:r>
                      <a:r>
                        <a:rPr lang="tr-TR" sz="2000" baseline="0" dirty="0"/>
                        <a:t>halde</a:t>
                      </a:r>
                    </a:p>
                    <a:p>
                      <a:r>
                        <a:rPr lang="tr-TR" sz="2000" baseline="0" dirty="0"/>
                        <a:t>ifade etmek gerekir.</a:t>
                      </a:r>
                      <a:endParaRPr lang="tr-TR" sz="2000" dirty="0"/>
                    </a:p>
                  </a:txBody>
                  <a:tcPr/>
                </a:tc>
                <a:extLst>
                  <a:ext uri="{0D108BD9-81ED-4DB2-BD59-A6C34878D82A}">
                    <a16:rowId xmlns:a16="http://schemas.microsoft.com/office/drawing/2014/main" xmlns="" val="10000"/>
                  </a:ext>
                </a:extLst>
              </a:tr>
            </a:tbl>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www.dreamstime.com/puzzle-mind-and-brain-storming-thumb11134568.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3117" y="1196752"/>
            <a:ext cx="1812789" cy="1728192"/>
          </a:xfrm>
          <a:prstGeom prst="rect">
            <a:avLst/>
          </a:prstGeom>
          <a:noFill/>
        </p:spPr>
      </p:pic>
      <p:sp>
        <p:nvSpPr>
          <p:cNvPr id="2" name="1 Başlık"/>
          <p:cNvSpPr>
            <a:spLocks noGrp="1"/>
          </p:cNvSpPr>
          <p:nvPr>
            <p:ph type="title"/>
          </p:nvPr>
        </p:nvSpPr>
        <p:spPr>
          <a:xfrm>
            <a:off x="1619672" y="274638"/>
            <a:ext cx="6995120" cy="1138138"/>
          </a:xfrm>
        </p:spPr>
        <p:txBody>
          <a:bodyPr>
            <a:normAutofit/>
          </a:bodyPr>
          <a:lstStyle/>
          <a:p>
            <a:pPr algn="l"/>
            <a:r>
              <a:rPr lang="tr-TR" sz="3600" b="1" dirty="0">
                <a:solidFill>
                  <a:schemeClr val="bg1"/>
                </a:solidFill>
                <a:effectLst>
                  <a:outerShdw blurRad="38100" dist="38100" dir="2700000" algn="tl">
                    <a:srgbClr val="000000">
                      <a:alpha val="43137"/>
                    </a:srgbClr>
                  </a:outerShdw>
                </a:effectLst>
                <a:latin typeface="Adobe Garamond Pro" pitchFamily="18" charset="0"/>
              </a:rPr>
              <a:t>Sorun Ağacı nasıl düzenlenir?</a:t>
            </a:r>
            <a:endParaRPr lang="tr-TR" sz="3600" dirty="0">
              <a:solidFill>
                <a:schemeClr val="bg1"/>
              </a:solidFill>
              <a:effectLst>
                <a:outerShdw blurRad="38100" dist="38100" dir="2700000" algn="tl">
                  <a:srgbClr val="000000">
                    <a:alpha val="43137"/>
                  </a:srgbClr>
                </a:outerShdw>
              </a:effectLst>
              <a:latin typeface="Adobe Garamond Pro" pitchFamily="18" charset="0"/>
            </a:endParaRPr>
          </a:p>
        </p:txBody>
      </p:sp>
      <p:sp>
        <p:nvSpPr>
          <p:cNvPr id="3" name="2 İçerik Yer Tutucusu"/>
          <p:cNvSpPr>
            <a:spLocks noGrp="1"/>
          </p:cNvSpPr>
          <p:nvPr>
            <p:ph sz="half" idx="1"/>
          </p:nvPr>
        </p:nvSpPr>
        <p:spPr>
          <a:xfrm>
            <a:off x="1413992" y="1877697"/>
            <a:ext cx="7200800" cy="4116806"/>
          </a:xfrm>
        </p:spPr>
        <p:txBody>
          <a:bodyPr>
            <a:normAutofit/>
          </a:bodyPr>
          <a:lstStyle/>
          <a:p>
            <a:pPr marL="0" indent="0" algn="just">
              <a:buNone/>
            </a:pPr>
            <a:r>
              <a:rPr lang="tr-TR" sz="2200" b="1" u="sng" dirty="0">
                <a:solidFill>
                  <a:srgbClr val="0070C0"/>
                </a:solidFill>
              </a:rPr>
              <a:t>Sorun Ağacı: </a:t>
            </a:r>
            <a:r>
              <a:rPr lang="tr-TR" sz="2000" dirty="0"/>
              <a:t>Belirlenen sorunlar arasında kurulan neden-sonuç hiyerarşisidir.</a:t>
            </a:r>
          </a:p>
          <a:p>
            <a:pPr marL="457200" indent="-457200" algn="just">
              <a:buFont typeface="Arial" pitchFamily="34" charset="0"/>
              <a:buAutoNum type="arabicParenR"/>
            </a:pPr>
            <a:r>
              <a:rPr lang="tr-TR" sz="2000" b="1" dirty="0"/>
              <a:t>Beyin fırtınası </a:t>
            </a:r>
            <a:r>
              <a:rPr lang="tr-TR" sz="2000" dirty="0"/>
              <a:t>yoluyla mevcut durumdaki </a:t>
            </a:r>
            <a:r>
              <a:rPr lang="tr-TR" sz="2000" b="1" dirty="0"/>
              <a:t>ana sorunlar </a:t>
            </a:r>
            <a:r>
              <a:rPr lang="tr-TR" sz="2000" dirty="0"/>
              <a:t>tanımlanır. </a:t>
            </a:r>
          </a:p>
          <a:p>
            <a:pPr marL="457200" indent="-457200" algn="just">
              <a:buAutoNum type="arabicParenR"/>
            </a:pPr>
            <a:r>
              <a:rPr lang="tr-TR" sz="2000" dirty="0"/>
              <a:t>Neden-sonuç ilişkilerini kurmak için bir </a:t>
            </a:r>
            <a:r>
              <a:rPr lang="tr-TR" sz="2000" b="1" dirty="0"/>
              <a:t>başlangıç sorunu </a:t>
            </a:r>
            <a:r>
              <a:rPr lang="tr-TR" sz="2000" dirty="0"/>
              <a:t>seçilir.</a:t>
            </a:r>
          </a:p>
          <a:p>
            <a:pPr marL="457200" indent="-457200" algn="just">
              <a:buAutoNum type="arabicParenR"/>
            </a:pPr>
            <a:r>
              <a:rPr lang="tr-TR" sz="2000" dirty="0"/>
              <a:t>Başlangıç sorununa doğrudan </a:t>
            </a:r>
            <a:r>
              <a:rPr lang="tr-TR" sz="2000" b="1" dirty="0"/>
              <a:t>neden olan </a:t>
            </a:r>
            <a:r>
              <a:rPr lang="tr-TR" sz="2000" dirty="0"/>
              <a:t>sorunlar, onun </a:t>
            </a:r>
            <a:r>
              <a:rPr lang="tr-TR" sz="2000" b="1" dirty="0"/>
              <a:t>altına</a:t>
            </a:r>
            <a:r>
              <a:rPr lang="tr-TR" sz="2000" dirty="0"/>
              <a:t> yerleştirilir.</a:t>
            </a:r>
          </a:p>
          <a:p>
            <a:pPr marL="457200" indent="-457200" algn="just">
              <a:buAutoNum type="arabicParenR"/>
            </a:pPr>
            <a:r>
              <a:rPr lang="tr-TR" sz="2000" dirty="0"/>
              <a:t>Başlangıç sorununun doğrudan </a:t>
            </a:r>
            <a:r>
              <a:rPr lang="tr-TR" sz="2000" b="1" dirty="0"/>
              <a:t>sonucu olan </a:t>
            </a:r>
            <a:r>
              <a:rPr lang="tr-TR" sz="2000" dirty="0"/>
              <a:t>sorunlar, onun </a:t>
            </a:r>
            <a:r>
              <a:rPr lang="tr-TR" sz="2000" b="1" dirty="0"/>
              <a:t>üstüne </a:t>
            </a:r>
            <a:r>
              <a:rPr lang="tr-TR" sz="2000" dirty="0"/>
              <a:t>yerleştirilir.</a:t>
            </a:r>
          </a:p>
          <a:p>
            <a:pPr marL="457200" indent="-457200" algn="just">
              <a:buAutoNum type="arabicParenR"/>
            </a:pPr>
            <a:r>
              <a:rPr lang="tr-TR" sz="2000" dirty="0"/>
              <a:t>Arasında </a:t>
            </a:r>
            <a:r>
              <a:rPr lang="tr-TR" sz="2000" b="1" dirty="0"/>
              <a:t>neden veya sonuç ilişkisi olmayan </a:t>
            </a:r>
            <a:r>
              <a:rPr lang="tr-TR" sz="2000" dirty="0"/>
              <a:t>sorunlar, </a:t>
            </a:r>
            <a:r>
              <a:rPr lang="tr-TR" sz="2000" b="1" dirty="0"/>
              <a:t>aynı seviyeye </a:t>
            </a:r>
            <a:r>
              <a:rPr lang="tr-TR" sz="2000" dirty="0"/>
              <a:t>yerleştirilir .</a:t>
            </a:r>
          </a:p>
        </p:txBody>
      </p:sp>
      <p:sp>
        <p:nvSpPr>
          <p:cNvPr id="5" name="4 Slayt Numarası Yer Tutucusu"/>
          <p:cNvSpPr>
            <a:spLocks noGrp="1"/>
          </p:cNvSpPr>
          <p:nvPr>
            <p:ph type="sldNum" sz="quarter" idx="12"/>
          </p:nvPr>
        </p:nvSpPr>
        <p:spPr/>
        <p:txBody>
          <a:bodyPr/>
          <a:lstStyle/>
          <a:p>
            <a:fld id="{3B1F4D09-F114-4719-8D55-BA2C1FAA47DF}" type="slidenum">
              <a:rPr lang="tr-TR" smtClean="0"/>
              <a:pPr/>
              <a:t>28</a:t>
            </a:fld>
            <a:endParaRPr lang="tr-T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5345194"/>
            <a:ext cx="1866790" cy="1400092"/>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74638"/>
            <a:ext cx="8507288" cy="1138138"/>
          </a:xfrm>
        </p:spPr>
        <p:txBody>
          <a:bodyPr/>
          <a:lstStyle/>
          <a:p>
            <a:r>
              <a:rPr lang="tr-TR" dirty="0">
                <a:solidFill>
                  <a:schemeClr val="bg1"/>
                </a:solidFill>
                <a:effectLst>
                  <a:outerShdw blurRad="38100" dist="38100" dir="2700000" algn="tl">
                    <a:srgbClr val="000000">
                      <a:alpha val="43137"/>
                    </a:srgbClr>
                  </a:outerShdw>
                </a:effectLst>
                <a:latin typeface="Adobe Garamond Pro Bold" pitchFamily="18" charset="0"/>
              </a:rPr>
              <a:t>Sorun Ağacı</a:t>
            </a:r>
            <a:endParaRPr lang="tr-TR" dirty="0">
              <a:solidFill>
                <a:schemeClr val="bg1"/>
              </a:solidFill>
              <a:effectLst>
                <a:outerShdw blurRad="38100" dist="38100" dir="2700000" algn="tl">
                  <a:srgbClr val="000000">
                    <a:alpha val="43137"/>
                  </a:srgbClr>
                </a:outerShdw>
              </a:effectLst>
            </a:endParaRPr>
          </a:p>
        </p:txBody>
      </p:sp>
      <p:sp>
        <p:nvSpPr>
          <p:cNvPr id="8" name="7 Metin kutusu"/>
          <p:cNvSpPr txBox="1"/>
          <p:nvPr/>
        </p:nvSpPr>
        <p:spPr>
          <a:xfrm>
            <a:off x="51581" y="2919961"/>
            <a:ext cx="2000264" cy="369332"/>
          </a:xfrm>
          <a:prstGeom prst="rect">
            <a:avLst/>
          </a:prstGeom>
          <a:noFill/>
        </p:spPr>
        <p:txBody>
          <a:bodyPr wrap="square" rtlCol="0">
            <a:spAutoFit/>
          </a:bodyPr>
          <a:lstStyle/>
          <a:p>
            <a:r>
              <a:rPr lang="tr-TR" b="1" dirty="0"/>
              <a:t>GENEL SORUN</a:t>
            </a:r>
          </a:p>
        </p:txBody>
      </p:sp>
      <p:sp>
        <p:nvSpPr>
          <p:cNvPr id="9" name="8 Metin kutusu"/>
          <p:cNvSpPr txBox="1"/>
          <p:nvPr/>
        </p:nvSpPr>
        <p:spPr>
          <a:xfrm>
            <a:off x="-28283" y="3871156"/>
            <a:ext cx="1714512" cy="369332"/>
          </a:xfrm>
          <a:prstGeom prst="rect">
            <a:avLst/>
          </a:prstGeom>
          <a:noFill/>
        </p:spPr>
        <p:txBody>
          <a:bodyPr wrap="square" rtlCol="0">
            <a:spAutoFit/>
          </a:bodyPr>
          <a:lstStyle/>
          <a:p>
            <a:r>
              <a:rPr lang="tr-TR" dirty="0"/>
              <a:t>ALT SORUNLAR</a:t>
            </a:r>
          </a:p>
        </p:txBody>
      </p:sp>
      <p:sp>
        <p:nvSpPr>
          <p:cNvPr id="10" name="9 Metin kutusu"/>
          <p:cNvSpPr txBox="1"/>
          <p:nvPr/>
        </p:nvSpPr>
        <p:spPr>
          <a:xfrm>
            <a:off x="0" y="4941168"/>
            <a:ext cx="1928826" cy="369332"/>
          </a:xfrm>
          <a:prstGeom prst="rect">
            <a:avLst/>
          </a:prstGeom>
          <a:noFill/>
        </p:spPr>
        <p:txBody>
          <a:bodyPr wrap="square" rtlCol="0">
            <a:spAutoFit/>
          </a:bodyPr>
          <a:lstStyle/>
          <a:p>
            <a:r>
              <a:rPr lang="tr-TR" dirty="0"/>
              <a:t>KÖK SORUNLAR</a:t>
            </a:r>
          </a:p>
        </p:txBody>
      </p:sp>
      <p:sp>
        <p:nvSpPr>
          <p:cNvPr id="11" name="10 Yukarı Ok"/>
          <p:cNvSpPr/>
          <p:nvPr/>
        </p:nvSpPr>
        <p:spPr>
          <a:xfrm>
            <a:off x="8028384" y="2084363"/>
            <a:ext cx="576064" cy="1584176"/>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11 Metin kutusu"/>
          <p:cNvSpPr txBox="1"/>
          <p:nvPr/>
        </p:nvSpPr>
        <p:spPr>
          <a:xfrm>
            <a:off x="7848364" y="3999547"/>
            <a:ext cx="936104" cy="369332"/>
          </a:xfrm>
          <a:prstGeom prst="rect">
            <a:avLst/>
          </a:prstGeom>
          <a:noFill/>
        </p:spPr>
        <p:txBody>
          <a:bodyPr wrap="square" rtlCol="0">
            <a:spAutoFit/>
          </a:bodyPr>
          <a:lstStyle/>
          <a:p>
            <a:pPr algn="ctr"/>
            <a:r>
              <a:rPr lang="tr-TR" b="1" dirty="0"/>
              <a:t>NEDEN</a:t>
            </a:r>
          </a:p>
        </p:txBody>
      </p:sp>
      <p:sp>
        <p:nvSpPr>
          <p:cNvPr id="13" name="12 Metin kutusu"/>
          <p:cNvSpPr txBox="1"/>
          <p:nvPr/>
        </p:nvSpPr>
        <p:spPr>
          <a:xfrm>
            <a:off x="7684183" y="1541573"/>
            <a:ext cx="1224136" cy="369332"/>
          </a:xfrm>
          <a:prstGeom prst="rect">
            <a:avLst/>
          </a:prstGeom>
          <a:noFill/>
        </p:spPr>
        <p:txBody>
          <a:bodyPr wrap="square" rtlCol="0">
            <a:spAutoFit/>
          </a:bodyPr>
          <a:lstStyle/>
          <a:p>
            <a:pPr algn="ctr"/>
            <a:r>
              <a:rPr lang="tr-TR" b="1" dirty="0"/>
              <a:t>SONUÇ</a:t>
            </a:r>
          </a:p>
        </p:txBody>
      </p:sp>
      <p:graphicFrame>
        <p:nvGraphicFramePr>
          <p:cNvPr id="63" name="62 Diyagram"/>
          <p:cNvGraphicFramePr/>
          <p:nvPr>
            <p:extLst>
              <p:ext uri="{D42A27DB-BD31-4B8C-83A1-F6EECF244321}">
                <p14:modId xmlns:p14="http://schemas.microsoft.com/office/powerpoint/2010/main" val="1293070048"/>
              </p:ext>
            </p:extLst>
          </p:nvPr>
        </p:nvGraphicFramePr>
        <p:xfrm>
          <a:off x="1475656" y="2708920"/>
          <a:ext cx="4776192" cy="2896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9" name="Düz Bağlayıcı 3"/>
          <p:cNvSpPr/>
          <p:nvPr/>
        </p:nvSpPr>
        <p:spPr>
          <a:xfrm>
            <a:off x="3203848" y="2276872"/>
            <a:ext cx="432048" cy="1026471"/>
          </a:xfrm>
          <a:custGeom>
            <a:avLst/>
            <a:gdLst/>
            <a:ahLst/>
            <a:cxnLst/>
            <a:rect l="0" t="0" r="0" b="0"/>
            <a:pathLst>
              <a:path>
                <a:moveTo>
                  <a:pt x="0" y="0"/>
                </a:moveTo>
                <a:lnTo>
                  <a:pt x="0" y="221308"/>
                </a:lnTo>
                <a:lnTo>
                  <a:pt x="1023569" y="221308"/>
                </a:lnTo>
                <a:lnTo>
                  <a:pt x="1023569" y="324750"/>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90" name="Düz Bağlayıcı 4"/>
          <p:cNvSpPr/>
          <p:nvPr/>
        </p:nvSpPr>
        <p:spPr>
          <a:xfrm>
            <a:off x="4211960" y="2276872"/>
            <a:ext cx="432048" cy="1026471"/>
          </a:xfrm>
          <a:custGeom>
            <a:avLst/>
            <a:gdLst/>
            <a:ahLst/>
            <a:cxnLst/>
            <a:rect l="0" t="0" r="0" b="0"/>
            <a:pathLst>
              <a:path>
                <a:moveTo>
                  <a:pt x="1023569" y="0"/>
                </a:moveTo>
                <a:lnTo>
                  <a:pt x="1023569" y="221308"/>
                </a:lnTo>
                <a:lnTo>
                  <a:pt x="0" y="221308"/>
                </a:lnTo>
                <a:lnTo>
                  <a:pt x="0" y="324750"/>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91" name="90 Yuvarlatılmış Dikdörtgen"/>
          <p:cNvSpPr/>
          <p:nvPr/>
        </p:nvSpPr>
        <p:spPr>
          <a:xfrm>
            <a:off x="2339752" y="1484784"/>
            <a:ext cx="1116621" cy="709054"/>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sp>
      <p:grpSp>
        <p:nvGrpSpPr>
          <p:cNvPr id="3" name="91 Grup"/>
          <p:cNvGrpSpPr/>
          <p:nvPr/>
        </p:nvGrpSpPr>
        <p:grpSpPr>
          <a:xfrm>
            <a:off x="2463822" y="1602650"/>
            <a:ext cx="1116621" cy="709054"/>
            <a:chOff x="1209440" y="1152453"/>
            <a:chExt cx="1116621" cy="709054"/>
          </a:xfrm>
        </p:grpSpPr>
        <p:sp>
          <p:nvSpPr>
            <p:cNvPr id="97" name="96 Yuvarlatılmış Dikdörtgen"/>
            <p:cNvSpPr/>
            <p:nvPr/>
          </p:nvSpPr>
          <p:spPr>
            <a:xfrm>
              <a:off x="1209440" y="1152453"/>
              <a:ext cx="1116621" cy="709054"/>
            </a:xfrm>
            <a:prstGeom prst="roundRect">
              <a:avLst>
                <a:gd name="adj" fmla="val 10000"/>
              </a:avLst>
            </a:pr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8" name="Yuvarlatılmış Dikdörtgen 5"/>
            <p:cNvSpPr/>
            <p:nvPr/>
          </p:nvSpPr>
          <p:spPr>
            <a:xfrm>
              <a:off x="1230207" y="1173220"/>
              <a:ext cx="1075087" cy="6675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tr-TR" sz="2300" kern="1200"/>
            </a:p>
          </p:txBody>
        </p:sp>
      </p:grpSp>
      <p:sp>
        <p:nvSpPr>
          <p:cNvPr id="93" name="92 Yuvarlatılmış Dikdörtgen"/>
          <p:cNvSpPr/>
          <p:nvPr/>
        </p:nvSpPr>
        <p:spPr>
          <a:xfrm>
            <a:off x="4386892" y="1484784"/>
            <a:ext cx="1116621" cy="709054"/>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sp>
      <p:grpSp>
        <p:nvGrpSpPr>
          <p:cNvPr id="4" name="93 Grup"/>
          <p:cNvGrpSpPr/>
          <p:nvPr/>
        </p:nvGrpSpPr>
        <p:grpSpPr>
          <a:xfrm>
            <a:off x="4510961" y="1602650"/>
            <a:ext cx="1116621" cy="709054"/>
            <a:chOff x="3256579" y="1152453"/>
            <a:chExt cx="1116621" cy="709054"/>
          </a:xfrm>
        </p:grpSpPr>
        <p:sp>
          <p:nvSpPr>
            <p:cNvPr id="95" name="94 Yuvarlatılmış Dikdörtgen"/>
            <p:cNvSpPr/>
            <p:nvPr/>
          </p:nvSpPr>
          <p:spPr>
            <a:xfrm>
              <a:off x="3256579" y="1152453"/>
              <a:ext cx="1116621" cy="709054"/>
            </a:xfrm>
            <a:prstGeom prst="roundRect">
              <a:avLst>
                <a:gd name="adj" fmla="val 10000"/>
              </a:avLst>
            </a:pr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6" name="Yuvarlatılmış Dikdörtgen 8"/>
            <p:cNvSpPr/>
            <p:nvPr/>
          </p:nvSpPr>
          <p:spPr>
            <a:xfrm>
              <a:off x="3277346" y="1173220"/>
              <a:ext cx="1075087" cy="6675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tr-TR" sz="2300" kern="1200"/>
            </a:p>
          </p:txBody>
        </p:sp>
      </p:grpSp>
      <p:sp>
        <p:nvSpPr>
          <p:cNvPr id="103" name="102 Metin kutusu"/>
          <p:cNvSpPr txBox="1"/>
          <p:nvPr/>
        </p:nvSpPr>
        <p:spPr>
          <a:xfrm>
            <a:off x="-28283" y="1628800"/>
            <a:ext cx="2000264" cy="369332"/>
          </a:xfrm>
          <a:prstGeom prst="rect">
            <a:avLst/>
          </a:prstGeom>
          <a:noFill/>
        </p:spPr>
        <p:txBody>
          <a:bodyPr wrap="square" rtlCol="0">
            <a:spAutoFit/>
          </a:bodyPr>
          <a:lstStyle/>
          <a:p>
            <a:r>
              <a:rPr lang="tr-TR" dirty="0"/>
              <a:t>SORUNUN ETKİLERİ</a:t>
            </a:r>
          </a:p>
        </p:txBody>
      </p:sp>
      <p:sp>
        <p:nvSpPr>
          <p:cNvPr id="22" name="21 Metin kutusu"/>
          <p:cNvSpPr txBox="1"/>
          <p:nvPr/>
        </p:nvSpPr>
        <p:spPr>
          <a:xfrm>
            <a:off x="6444208" y="1628800"/>
            <a:ext cx="792088" cy="648072"/>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tr-TR" dirty="0"/>
              <a:t>Genel Amaç</a:t>
            </a:r>
          </a:p>
        </p:txBody>
      </p:sp>
      <p:sp>
        <p:nvSpPr>
          <p:cNvPr id="23" name="22 Metin kutusu"/>
          <p:cNvSpPr txBox="1"/>
          <p:nvPr/>
        </p:nvSpPr>
        <p:spPr>
          <a:xfrm>
            <a:off x="6444208" y="2708920"/>
            <a:ext cx="1008112" cy="646331"/>
          </a:xfrm>
          <a:prstGeom prst="rect">
            <a:avLst/>
          </a:prstGeom>
          <a:solidFill>
            <a:schemeClr val="accent1"/>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tr-TR" dirty="0"/>
              <a:t>Özel Amaçlar</a:t>
            </a:r>
          </a:p>
        </p:txBody>
      </p:sp>
      <p:sp>
        <p:nvSpPr>
          <p:cNvPr id="24" name="23 Metin kutusu"/>
          <p:cNvSpPr txBox="1"/>
          <p:nvPr/>
        </p:nvSpPr>
        <p:spPr>
          <a:xfrm>
            <a:off x="6444208" y="3861048"/>
            <a:ext cx="1152128" cy="646331"/>
          </a:xfrm>
          <a:prstGeom prst="rect">
            <a:avLst/>
          </a:prstGeom>
          <a:solidFill>
            <a:srgbClr val="C00000"/>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tr-TR" dirty="0"/>
              <a:t>Beklenen Sonuçlar</a:t>
            </a:r>
          </a:p>
        </p:txBody>
      </p:sp>
      <p:sp>
        <p:nvSpPr>
          <p:cNvPr id="25" name="24 Slayt Numarası Yer Tutucusu"/>
          <p:cNvSpPr>
            <a:spLocks noGrp="1"/>
          </p:cNvSpPr>
          <p:nvPr>
            <p:ph type="sldNum" sz="quarter" idx="12"/>
          </p:nvPr>
        </p:nvSpPr>
        <p:spPr/>
        <p:txBody>
          <a:bodyPr/>
          <a:lstStyle/>
          <a:p>
            <a:fld id="{3B1F4D09-F114-4719-8D55-BA2C1FAA47DF}" type="slidenum">
              <a:rPr lang="tr-TR" smtClean="0"/>
              <a:pPr/>
              <a:t>29</a:t>
            </a:fld>
            <a:endParaRPr lang="tr-TR" dirty="0"/>
          </a:p>
        </p:txBody>
      </p:sp>
      <p:sp>
        <p:nvSpPr>
          <p:cNvPr id="27" name="26 Metin kutusu"/>
          <p:cNvSpPr txBox="1"/>
          <p:nvPr/>
        </p:nvSpPr>
        <p:spPr>
          <a:xfrm>
            <a:off x="6444208" y="4941168"/>
            <a:ext cx="1152128" cy="369332"/>
          </a:xfrm>
          <a:prstGeom prst="rect">
            <a:avLst/>
          </a:prstGeom>
          <a:solidFill>
            <a:srgbClr val="92D050"/>
          </a:solidFill>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tr-TR" dirty="0"/>
              <a:t>Faaliyetler</a:t>
            </a:r>
          </a:p>
        </p:txBody>
      </p:sp>
      <p:cxnSp>
        <p:nvCxnSpPr>
          <p:cNvPr id="6" name="Düz Bağlayıcı 5"/>
          <p:cNvCxnSpPr/>
          <p:nvPr/>
        </p:nvCxnSpPr>
        <p:spPr>
          <a:xfrm flipH="1">
            <a:off x="6192180" y="1459806"/>
            <a:ext cx="36004" cy="44174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5940152" y="2564904"/>
            <a:ext cx="16741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Düz Bağlayıcı 31"/>
          <p:cNvCxnSpPr/>
          <p:nvPr/>
        </p:nvCxnSpPr>
        <p:spPr>
          <a:xfrm>
            <a:off x="5940152" y="3668539"/>
            <a:ext cx="1656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Düz Bağlayıcı 32"/>
          <p:cNvCxnSpPr/>
          <p:nvPr/>
        </p:nvCxnSpPr>
        <p:spPr>
          <a:xfrm>
            <a:off x="5940152" y="4797152"/>
            <a:ext cx="1656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Düz Bağlayıcı 18"/>
          <p:cNvCxnSpPr/>
          <p:nvPr/>
        </p:nvCxnSpPr>
        <p:spPr>
          <a:xfrm>
            <a:off x="7692414" y="1459806"/>
            <a:ext cx="0" cy="4417466"/>
          </a:xfrm>
          <a:prstGeom prst="line">
            <a:avLst/>
          </a:prstGeom>
        </p:spPr>
        <p:style>
          <a:lnRef idx="1">
            <a:schemeClr val="accent1"/>
          </a:lnRef>
          <a:fillRef idx="0">
            <a:schemeClr val="accent1"/>
          </a:fillRef>
          <a:effectRef idx="0">
            <a:schemeClr val="accent1"/>
          </a:effectRef>
          <a:fontRef idx="minor">
            <a:schemeClr val="tx1"/>
          </a:fontRef>
        </p:style>
      </p:cxnSp>
      <p:sp>
        <p:nvSpPr>
          <p:cNvPr id="42" name="8 Metin kutusu"/>
          <p:cNvSpPr txBox="1"/>
          <p:nvPr/>
        </p:nvSpPr>
        <p:spPr>
          <a:xfrm>
            <a:off x="6210182" y="5908629"/>
            <a:ext cx="1451322" cy="646331"/>
          </a:xfrm>
          <a:prstGeom prst="rect">
            <a:avLst/>
          </a:prstGeom>
          <a:noFill/>
        </p:spPr>
        <p:txBody>
          <a:bodyPr wrap="square" rtlCol="0">
            <a:spAutoFit/>
          </a:bodyPr>
          <a:lstStyle/>
          <a:p>
            <a:pPr algn="ctr"/>
            <a:r>
              <a:rPr lang="tr-TR" dirty="0"/>
              <a:t>MATRİSTEKİ YERİ</a:t>
            </a:r>
          </a:p>
        </p:txBody>
      </p:sp>
      <p:sp>
        <p:nvSpPr>
          <p:cNvPr id="43" name="8 Metin kutusu"/>
          <p:cNvSpPr txBox="1"/>
          <p:nvPr/>
        </p:nvSpPr>
        <p:spPr>
          <a:xfrm>
            <a:off x="7711319" y="5908629"/>
            <a:ext cx="1451322" cy="369332"/>
          </a:xfrm>
          <a:prstGeom prst="rect">
            <a:avLst/>
          </a:prstGeom>
          <a:noFill/>
        </p:spPr>
        <p:txBody>
          <a:bodyPr wrap="square" rtlCol="0">
            <a:spAutoFit/>
          </a:bodyPr>
          <a:lstStyle/>
          <a:p>
            <a:pPr algn="ctr"/>
            <a:r>
              <a:rPr lang="tr-TR" dirty="0"/>
              <a:t>YAZILIŞ YÖNÜ</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8" name="2 İçerik Yer Tutucusu"/>
          <p:cNvSpPr>
            <a:spLocks noGrp="1"/>
          </p:cNvSpPr>
          <p:nvPr>
            <p:ph idx="1"/>
          </p:nvPr>
        </p:nvSpPr>
        <p:spPr>
          <a:xfrm>
            <a:off x="179512" y="1418167"/>
            <a:ext cx="3600400" cy="3811033"/>
          </a:xfrm>
        </p:spPr>
        <p:txBody>
          <a:bodyPr>
            <a:noAutofit/>
          </a:bodyPr>
          <a:lstStyle/>
          <a:p>
            <a:pPr algn="just">
              <a:buFont typeface="Wingdings" panose="05000000000000000000" pitchFamily="2" charset="2"/>
              <a:buChar char="ü"/>
            </a:pPr>
            <a:r>
              <a:rPr lang="tr-TR" sz="2400" dirty="0">
                <a:latin typeface="+mj-lt"/>
              </a:rPr>
              <a:t>Her proje bir ihtiyaçtan doğar ve bu ihtiyacı karşılamak için tasarlanır.</a:t>
            </a:r>
          </a:p>
          <a:p>
            <a:pPr marL="0" indent="0" algn="just">
              <a:buNone/>
            </a:pPr>
            <a:endParaRPr lang="tr-TR" sz="2400" dirty="0">
              <a:latin typeface="+mj-lt"/>
            </a:endParaRPr>
          </a:p>
          <a:p>
            <a:pPr algn="just">
              <a:buFont typeface="Wingdings" panose="05000000000000000000" pitchFamily="2" charset="2"/>
              <a:buChar char="ü"/>
            </a:pPr>
            <a:r>
              <a:rPr lang="tr-TR" sz="2400" dirty="0">
                <a:latin typeface="+mj-lt"/>
              </a:rPr>
              <a:t>İhtiyaç duyulmayan bir projenin hayata geçirilmesi, kaynak, emek ve zaman israfıdır! </a:t>
            </a:r>
          </a:p>
        </p:txBody>
      </p:sp>
      <p:sp>
        <p:nvSpPr>
          <p:cNvPr id="6" name="Rectangle 2"/>
          <p:cNvSpPr>
            <a:spLocks noChangeArrowheads="1"/>
          </p:cNvSpPr>
          <p:nvPr/>
        </p:nvSpPr>
        <p:spPr bwMode="auto">
          <a:xfrm>
            <a:off x="539750" y="2603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tr-TR" sz="2800" b="1" dirty="0">
                <a:solidFill>
                  <a:schemeClr val="bg1"/>
                </a:solidFill>
                <a:latin typeface="Adobe Garamond Pro Bold"/>
              </a:rPr>
              <a:t>Projelerin Ortak Özellikleri</a:t>
            </a:r>
          </a:p>
        </p:txBody>
      </p:sp>
      <p:sp>
        <p:nvSpPr>
          <p:cNvPr id="7" name="2 İçerik Yer Tutucusu"/>
          <p:cNvSpPr txBox="1">
            <a:spLocks/>
          </p:cNvSpPr>
          <p:nvPr/>
        </p:nvSpPr>
        <p:spPr>
          <a:xfrm>
            <a:off x="2339752" y="4884098"/>
            <a:ext cx="4043362"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itchFamily="34" charset="0"/>
              <a:buNone/>
            </a:pPr>
            <a:endParaRPr lang="tr-TR" dirty="0">
              <a:solidFill>
                <a:schemeClr val="tx2">
                  <a:lumMod val="75000"/>
                </a:schemeClr>
              </a:solidFill>
            </a:endParaRPr>
          </a:p>
          <a:p>
            <a:pPr algn="ctr">
              <a:buFont typeface="Arial" pitchFamily="34" charset="0"/>
              <a:buNone/>
            </a:pPr>
            <a:r>
              <a:rPr lang="tr-TR" b="1" dirty="0">
                <a:solidFill>
                  <a:schemeClr val="tx2">
                    <a:lumMod val="75000"/>
                  </a:schemeClr>
                </a:solidFill>
              </a:rPr>
              <a:t>    Neye ihtiyacınız var?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6425" y="1418167"/>
            <a:ext cx="5148063" cy="3811033"/>
          </a:xfrm>
          <a:prstGeom prst="rect">
            <a:avLst/>
          </a:prstGeom>
        </p:spPr>
      </p:pic>
    </p:spTree>
    <p:extLst>
      <p:ext uri="{BB962C8B-B14F-4D97-AF65-F5344CB8AC3E}">
        <p14:creationId xmlns:p14="http://schemas.microsoft.com/office/powerpoint/2010/main" val="3890720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AutoShape 2"/>
          <p:cNvSpPr>
            <a:spLocks noChangeArrowheads="1"/>
          </p:cNvSpPr>
          <p:nvPr/>
        </p:nvSpPr>
        <p:spPr bwMode="auto">
          <a:xfrm>
            <a:off x="8532813" y="2565400"/>
            <a:ext cx="288925" cy="3168650"/>
          </a:xfrm>
          <a:prstGeom prst="upArrow">
            <a:avLst>
              <a:gd name="adj1" fmla="val 50000"/>
              <a:gd name="adj2" fmla="val 274176"/>
            </a:avLst>
          </a:prstGeom>
          <a:solidFill>
            <a:srgbClr val="990000"/>
          </a:solidFill>
          <a:ln w="9525">
            <a:solidFill>
              <a:srgbClr val="000000"/>
            </a:solidFill>
            <a:miter lim="800000"/>
            <a:headEnd/>
            <a:tailEnd/>
          </a:ln>
        </p:spPr>
        <p:txBody>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tr-TR"/>
          </a:p>
        </p:txBody>
      </p:sp>
      <p:sp>
        <p:nvSpPr>
          <p:cNvPr id="167939" name="Text Box 3"/>
          <p:cNvSpPr txBox="1">
            <a:spLocks noChangeArrowheads="1"/>
          </p:cNvSpPr>
          <p:nvPr/>
        </p:nvSpPr>
        <p:spPr bwMode="auto">
          <a:xfrm>
            <a:off x="8100393" y="2133600"/>
            <a:ext cx="1043607" cy="319088"/>
          </a:xfrm>
          <a:prstGeom prst="rect">
            <a:avLst/>
          </a:prstGeom>
          <a:noFill/>
          <a:ln w="9525">
            <a:noFill/>
            <a:miter lim="800000"/>
            <a:headEnd/>
            <a:tailEnd/>
          </a:ln>
          <a:effectLst>
            <a:outerShdw dist="35921" dir="2700000" algn="ctr" rotWithShape="0">
              <a:srgbClr val="808080"/>
            </a:outerShdw>
          </a:effectLst>
        </p:spPr>
        <p:txBody>
          <a:bodyPr/>
          <a:lstStyle/>
          <a:p>
            <a:pPr algn="ctr" eaLnBrk="0" hangingPunct="0">
              <a:defRPr/>
            </a:pPr>
            <a:r>
              <a:rPr lang="tr-TR" b="1" dirty="0">
                <a:solidFill>
                  <a:srgbClr val="FF0000"/>
                </a:solidFill>
                <a:effectLst>
                  <a:outerShdw blurRad="38100" dist="38100" dir="2700000" algn="tl">
                    <a:srgbClr val="000000"/>
                  </a:outerShdw>
                </a:effectLst>
                <a:latin typeface="Arial" charset="0"/>
              </a:rPr>
              <a:t>SONUÇ</a:t>
            </a:r>
          </a:p>
        </p:txBody>
      </p:sp>
      <p:sp>
        <p:nvSpPr>
          <p:cNvPr id="167940" name="Text Box 4"/>
          <p:cNvSpPr txBox="1">
            <a:spLocks noChangeArrowheads="1"/>
          </p:cNvSpPr>
          <p:nvPr/>
        </p:nvSpPr>
        <p:spPr bwMode="auto">
          <a:xfrm>
            <a:off x="8100393" y="5805488"/>
            <a:ext cx="1043608" cy="319087"/>
          </a:xfrm>
          <a:prstGeom prst="rect">
            <a:avLst/>
          </a:prstGeom>
          <a:noFill/>
          <a:ln w="9525">
            <a:noFill/>
            <a:miter lim="800000"/>
            <a:headEnd/>
            <a:tailEnd/>
          </a:ln>
          <a:effectLst>
            <a:outerShdw dist="35921" dir="2700000" algn="ctr" rotWithShape="0">
              <a:srgbClr val="808080"/>
            </a:outerShdw>
          </a:effectLst>
        </p:spPr>
        <p:txBody>
          <a:bodyPr/>
          <a:lstStyle/>
          <a:p>
            <a:pPr algn="ctr" eaLnBrk="0" hangingPunct="0">
              <a:defRPr/>
            </a:pPr>
            <a:r>
              <a:rPr lang="tr-TR" b="1" dirty="0">
                <a:solidFill>
                  <a:srgbClr val="FF0000"/>
                </a:solidFill>
                <a:effectLst>
                  <a:outerShdw blurRad="38100" dist="38100" dir="2700000" algn="tl">
                    <a:srgbClr val="000000"/>
                  </a:outerShdw>
                </a:effectLst>
                <a:latin typeface="Arial" charset="0"/>
              </a:rPr>
              <a:t>SEBEP</a:t>
            </a:r>
          </a:p>
        </p:txBody>
      </p:sp>
      <p:sp>
        <p:nvSpPr>
          <p:cNvPr id="167941" name="Text Box 5"/>
          <p:cNvSpPr txBox="1">
            <a:spLocks noChangeArrowheads="1"/>
          </p:cNvSpPr>
          <p:nvPr/>
        </p:nvSpPr>
        <p:spPr bwMode="auto">
          <a:xfrm>
            <a:off x="2386013" y="1196975"/>
            <a:ext cx="1804987" cy="852488"/>
          </a:xfrm>
          <a:prstGeom prst="rect">
            <a:avLst/>
          </a:prstGeom>
          <a:solidFill>
            <a:srgbClr val="99CCFF"/>
          </a:solidFill>
          <a:ln w="9525">
            <a:solidFill>
              <a:srgbClr val="99CCFF"/>
            </a:solidFill>
            <a:miter lim="800000"/>
            <a:headEnd/>
            <a:tailEnd/>
          </a:ln>
          <a:effectLst>
            <a:outerShdw dist="35921" dir="2700000" algn="ctr" rotWithShape="0">
              <a:srgbClr val="808080"/>
            </a:outerShdw>
          </a:effectLst>
        </p:spPr>
        <p:txBody>
          <a:bodyPr/>
          <a:lstStyle/>
          <a:p>
            <a:pPr algn="ctr" eaLnBrk="0" hangingPunct="0">
              <a:defRPr/>
            </a:pPr>
            <a:r>
              <a:rPr lang="tr-TR" dirty="0">
                <a:solidFill>
                  <a:srgbClr val="CC3300"/>
                </a:solidFill>
                <a:latin typeface="Arial" charset="0"/>
              </a:rPr>
              <a:t>Yüksek Oranlı Bebek ve Çocuk Ölümleri</a:t>
            </a:r>
          </a:p>
          <a:p>
            <a:pPr algn="ctr" eaLnBrk="0" hangingPunct="0">
              <a:defRPr/>
            </a:pPr>
            <a:endParaRPr lang="tr-TR" dirty="0">
              <a:solidFill>
                <a:schemeClr val="bg2"/>
              </a:solidFill>
              <a:latin typeface="Arial" charset="0"/>
            </a:endParaRPr>
          </a:p>
          <a:p>
            <a:pPr algn="ctr" eaLnBrk="0" hangingPunct="0">
              <a:defRPr/>
            </a:pPr>
            <a:endParaRPr lang="tr-TR" sz="800" dirty="0">
              <a:solidFill>
                <a:srgbClr val="FF0000"/>
              </a:solidFill>
              <a:effectLst>
                <a:outerShdw blurRad="38100" dist="38100" dir="2700000" algn="tl">
                  <a:srgbClr val="000000"/>
                </a:outerShdw>
              </a:effectLst>
              <a:latin typeface="Arial" charset="0"/>
            </a:endParaRPr>
          </a:p>
        </p:txBody>
      </p:sp>
      <p:sp>
        <p:nvSpPr>
          <p:cNvPr id="167942" name="Text Box 6"/>
          <p:cNvSpPr txBox="1">
            <a:spLocks noChangeArrowheads="1"/>
          </p:cNvSpPr>
          <p:nvPr/>
        </p:nvSpPr>
        <p:spPr bwMode="auto">
          <a:xfrm>
            <a:off x="395288" y="2155825"/>
            <a:ext cx="2305050" cy="525463"/>
          </a:xfrm>
          <a:prstGeom prst="rect">
            <a:avLst/>
          </a:prstGeom>
          <a:solidFill>
            <a:srgbClr val="CC99FF"/>
          </a:solidFill>
          <a:ln w="9525">
            <a:solidFill>
              <a:srgbClr val="CC99FF"/>
            </a:solidFill>
            <a:miter lim="800000"/>
            <a:headEnd/>
            <a:tailEnd/>
          </a:ln>
          <a:effectLst>
            <a:outerShdw dist="35921" dir="2700000" algn="ctr" rotWithShape="0">
              <a:srgbClr val="808080"/>
            </a:outerShdw>
          </a:effectLst>
        </p:spPr>
        <p:txBody>
          <a:bodyPr/>
          <a:lstStyle/>
          <a:p>
            <a:pPr algn="ctr" eaLnBrk="0" hangingPunct="0">
              <a:defRPr/>
            </a:pPr>
            <a:r>
              <a:rPr lang="tr-TR" sz="1100" dirty="0">
                <a:latin typeface="Arial" charset="0"/>
              </a:rPr>
              <a:t>Bebek ve çocuklarda görülen enfeksiyon oranları yüksek</a:t>
            </a:r>
            <a:endParaRPr lang="tr-TR" sz="800" dirty="0">
              <a:latin typeface="Arial" charset="0"/>
            </a:endParaRPr>
          </a:p>
        </p:txBody>
      </p:sp>
      <p:sp>
        <p:nvSpPr>
          <p:cNvPr id="167943" name="Text Box 7"/>
          <p:cNvSpPr txBox="1">
            <a:spLocks noChangeArrowheads="1"/>
          </p:cNvSpPr>
          <p:nvPr/>
        </p:nvSpPr>
        <p:spPr bwMode="auto">
          <a:xfrm>
            <a:off x="323850" y="2997200"/>
            <a:ext cx="1289050" cy="527050"/>
          </a:xfrm>
          <a:prstGeom prst="rect">
            <a:avLst/>
          </a:prstGeom>
          <a:solidFill>
            <a:srgbClr val="FFCC99"/>
          </a:solidFill>
          <a:ln w="9525">
            <a:solidFill>
              <a:srgbClr val="FFCC99"/>
            </a:solidFill>
            <a:miter lim="800000"/>
            <a:headEnd/>
            <a:tailEnd/>
          </a:ln>
          <a:effectLst>
            <a:outerShdw dist="35921" dir="2700000" algn="ctr" rotWithShape="0">
              <a:srgbClr val="808080"/>
            </a:outerShdw>
          </a:effectLst>
        </p:spPr>
        <p:txBody>
          <a:bodyPr/>
          <a:lstStyle/>
          <a:p>
            <a:pPr algn="ctr" eaLnBrk="0" hangingPunct="0">
              <a:defRPr/>
            </a:pPr>
            <a:r>
              <a:rPr lang="tr-TR" sz="900" dirty="0">
                <a:latin typeface="Arial" charset="0"/>
              </a:rPr>
              <a:t>Bebeklerin ve Çocukların yetersiz beslenmesi</a:t>
            </a:r>
          </a:p>
        </p:txBody>
      </p:sp>
      <p:sp>
        <p:nvSpPr>
          <p:cNvPr id="167944" name="Text Box 8"/>
          <p:cNvSpPr txBox="1">
            <a:spLocks noChangeArrowheads="1"/>
          </p:cNvSpPr>
          <p:nvPr/>
        </p:nvSpPr>
        <p:spPr bwMode="auto">
          <a:xfrm>
            <a:off x="1698625" y="3030538"/>
            <a:ext cx="1289050" cy="528637"/>
          </a:xfrm>
          <a:prstGeom prst="rect">
            <a:avLst/>
          </a:prstGeom>
          <a:solidFill>
            <a:srgbClr val="FFCC99"/>
          </a:solidFill>
          <a:ln w="9525">
            <a:solidFill>
              <a:srgbClr val="FFCC99"/>
            </a:solidFill>
            <a:miter lim="800000"/>
            <a:headEnd/>
            <a:tailEnd/>
          </a:ln>
          <a:effectLst>
            <a:outerShdw dist="35921" dir="2700000" algn="ctr" rotWithShape="0">
              <a:srgbClr val="808080"/>
            </a:outerShdw>
          </a:effectLst>
        </p:spPr>
        <p:txBody>
          <a:bodyPr/>
          <a:lstStyle/>
          <a:p>
            <a:pPr algn="ctr" eaLnBrk="0" hangingPunct="0">
              <a:defRPr/>
            </a:pPr>
            <a:r>
              <a:rPr lang="tr-TR" sz="1000" dirty="0">
                <a:latin typeface="Arial" charset="0"/>
              </a:rPr>
              <a:t>Çocuklara gerekli ve yeterli aşılar yapılamıyor</a:t>
            </a:r>
          </a:p>
          <a:p>
            <a:pPr algn="ctr" eaLnBrk="0" hangingPunct="0">
              <a:defRPr/>
            </a:pPr>
            <a:endParaRPr lang="tr-TR" sz="1000" dirty="0">
              <a:solidFill>
                <a:srgbClr val="FF0000"/>
              </a:solidFill>
              <a:latin typeface="Arial" charset="0"/>
            </a:endParaRPr>
          </a:p>
        </p:txBody>
      </p:sp>
      <p:sp>
        <p:nvSpPr>
          <p:cNvPr id="167945" name="Text Box 9"/>
          <p:cNvSpPr txBox="1">
            <a:spLocks noChangeArrowheads="1"/>
          </p:cNvSpPr>
          <p:nvPr/>
        </p:nvSpPr>
        <p:spPr bwMode="auto">
          <a:xfrm>
            <a:off x="4664075" y="2155825"/>
            <a:ext cx="1852613" cy="525463"/>
          </a:xfrm>
          <a:prstGeom prst="rect">
            <a:avLst/>
          </a:prstGeom>
          <a:solidFill>
            <a:srgbClr val="CC99FF"/>
          </a:solidFill>
          <a:ln w="9525">
            <a:solidFill>
              <a:srgbClr val="CC99FF"/>
            </a:solidFill>
            <a:miter lim="800000"/>
            <a:headEnd/>
            <a:tailEnd/>
          </a:ln>
          <a:effectLst>
            <a:outerShdw dist="35921" dir="2700000" algn="ctr" rotWithShape="0">
              <a:srgbClr val="808080"/>
            </a:outerShdw>
          </a:effectLst>
        </p:spPr>
        <p:txBody>
          <a:bodyPr anchor="ctr"/>
          <a:lstStyle/>
          <a:p>
            <a:pPr algn="ctr" eaLnBrk="0" hangingPunct="0">
              <a:defRPr/>
            </a:pPr>
            <a:r>
              <a:rPr lang="tr-TR" sz="1100" dirty="0">
                <a:latin typeface="Arial" charset="0"/>
              </a:rPr>
              <a:t>Salgın Hastalıklar</a:t>
            </a:r>
          </a:p>
        </p:txBody>
      </p:sp>
      <p:sp>
        <p:nvSpPr>
          <p:cNvPr id="167946" name="Text Box 10"/>
          <p:cNvSpPr txBox="1">
            <a:spLocks noChangeArrowheads="1"/>
          </p:cNvSpPr>
          <p:nvPr/>
        </p:nvSpPr>
        <p:spPr bwMode="auto">
          <a:xfrm>
            <a:off x="6167438" y="2781300"/>
            <a:ext cx="1644650" cy="742950"/>
          </a:xfrm>
          <a:prstGeom prst="rect">
            <a:avLst/>
          </a:prstGeom>
          <a:solidFill>
            <a:srgbClr val="FFCC99"/>
          </a:solidFill>
          <a:ln w="9525">
            <a:solidFill>
              <a:srgbClr val="FFCC99"/>
            </a:solidFill>
            <a:miter lim="800000"/>
            <a:headEnd/>
            <a:tailEnd/>
          </a:ln>
          <a:effectLst>
            <a:outerShdw dist="35921" dir="2700000" algn="ctr" rotWithShape="0">
              <a:srgbClr val="808080"/>
            </a:outerShdw>
          </a:effectLst>
        </p:spPr>
        <p:txBody>
          <a:bodyPr/>
          <a:lstStyle/>
          <a:p>
            <a:pPr algn="ctr" eaLnBrk="0" hangingPunct="0">
              <a:defRPr/>
            </a:pPr>
            <a:endParaRPr lang="tr-TR" b="1" dirty="0">
              <a:solidFill>
                <a:srgbClr val="FF0000"/>
              </a:solidFill>
              <a:latin typeface="Arial" charset="0"/>
            </a:endParaRPr>
          </a:p>
          <a:p>
            <a:pPr algn="ctr" eaLnBrk="0" hangingPunct="0">
              <a:defRPr/>
            </a:pPr>
            <a:r>
              <a:rPr lang="tr-TR" sz="1000" dirty="0">
                <a:latin typeface="Arial" charset="0"/>
              </a:rPr>
              <a:t>Hijyenik içme suyu yok</a:t>
            </a:r>
          </a:p>
        </p:txBody>
      </p:sp>
      <p:sp>
        <p:nvSpPr>
          <p:cNvPr id="167947" name="Text Box 11"/>
          <p:cNvSpPr txBox="1">
            <a:spLocks noChangeArrowheads="1"/>
          </p:cNvSpPr>
          <p:nvPr/>
        </p:nvSpPr>
        <p:spPr bwMode="auto">
          <a:xfrm>
            <a:off x="323850" y="4076700"/>
            <a:ext cx="1289050" cy="936625"/>
          </a:xfrm>
          <a:prstGeom prst="rect">
            <a:avLst/>
          </a:prstGeom>
          <a:solidFill>
            <a:srgbClr val="CCFFCC"/>
          </a:solidFill>
          <a:ln w="9525">
            <a:solidFill>
              <a:srgbClr val="CCFFCC"/>
            </a:solidFill>
            <a:miter lim="800000"/>
            <a:headEnd/>
            <a:tailEnd/>
          </a:ln>
          <a:effectLst>
            <a:outerShdw dist="35921" dir="2700000" algn="ctr" rotWithShape="0">
              <a:srgbClr val="808080"/>
            </a:outerShdw>
          </a:effectLst>
        </p:spPr>
        <p:txBody>
          <a:bodyPr/>
          <a:lstStyle/>
          <a:p>
            <a:pPr algn="ctr" eaLnBrk="0" hangingPunct="0">
              <a:defRPr/>
            </a:pPr>
            <a:r>
              <a:rPr lang="tr-TR" sz="900">
                <a:latin typeface="Arial" charset="0"/>
              </a:rPr>
              <a:t>Annelerin Beslenme Konusundaki Bilgisizliği</a:t>
            </a:r>
          </a:p>
        </p:txBody>
      </p:sp>
      <p:sp>
        <p:nvSpPr>
          <p:cNvPr id="167948" name="Text Box 12"/>
          <p:cNvSpPr txBox="1">
            <a:spLocks noChangeArrowheads="1"/>
          </p:cNvSpPr>
          <p:nvPr/>
        </p:nvSpPr>
        <p:spPr bwMode="auto">
          <a:xfrm>
            <a:off x="5737506" y="5978525"/>
            <a:ext cx="1289050" cy="431800"/>
          </a:xfrm>
          <a:prstGeom prst="rect">
            <a:avLst/>
          </a:prstGeom>
          <a:solidFill>
            <a:srgbClr val="33CCCC"/>
          </a:solidFill>
          <a:ln w="9525">
            <a:solidFill>
              <a:srgbClr val="33CCCC"/>
            </a:solidFill>
            <a:miter lim="800000"/>
            <a:headEnd/>
            <a:tailEnd/>
          </a:ln>
          <a:effectLst>
            <a:outerShdw dist="35921" dir="2700000" algn="ctr" rotWithShape="0">
              <a:srgbClr val="808080"/>
            </a:outerShdw>
          </a:effectLst>
        </p:spPr>
        <p:txBody>
          <a:bodyPr/>
          <a:lstStyle/>
          <a:p>
            <a:pPr algn="ctr" eaLnBrk="0" hangingPunct="0">
              <a:defRPr/>
            </a:pPr>
            <a:r>
              <a:rPr lang="tr-TR" sz="1000" dirty="0">
                <a:latin typeface="Arial" charset="0"/>
              </a:rPr>
              <a:t>İlgili kuruluşların öncelikleri farklı   </a:t>
            </a:r>
          </a:p>
        </p:txBody>
      </p:sp>
      <p:sp>
        <p:nvSpPr>
          <p:cNvPr id="167949" name="Text Box 13"/>
          <p:cNvSpPr txBox="1">
            <a:spLocks noChangeArrowheads="1"/>
          </p:cNvSpPr>
          <p:nvPr/>
        </p:nvSpPr>
        <p:spPr bwMode="auto">
          <a:xfrm>
            <a:off x="5732463" y="5251450"/>
            <a:ext cx="1289050" cy="527050"/>
          </a:xfrm>
          <a:prstGeom prst="rect">
            <a:avLst/>
          </a:prstGeom>
          <a:solidFill>
            <a:srgbClr val="FF99CC"/>
          </a:solidFill>
          <a:ln w="9525">
            <a:solidFill>
              <a:srgbClr val="FF99CC"/>
            </a:solidFill>
            <a:miter lim="800000"/>
            <a:headEnd/>
            <a:tailEnd/>
          </a:ln>
          <a:effectLst>
            <a:outerShdw dist="35921" dir="2700000" algn="ctr" rotWithShape="0">
              <a:srgbClr val="808080"/>
            </a:outerShdw>
          </a:effectLst>
        </p:spPr>
        <p:txBody>
          <a:bodyPr/>
          <a:lstStyle/>
          <a:p>
            <a:pPr algn="ctr" eaLnBrk="0" hangingPunct="0">
              <a:defRPr/>
            </a:pPr>
            <a:endParaRPr lang="tr-TR" sz="800" dirty="0">
              <a:solidFill>
                <a:srgbClr val="FF0000"/>
              </a:solidFill>
              <a:latin typeface="Arial" charset="0"/>
            </a:endParaRPr>
          </a:p>
          <a:p>
            <a:pPr algn="ctr" eaLnBrk="0" hangingPunct="0">
              <a:defRPr/>
            </a:pPr>
            <a:r>
              <a:rPr lang="tr-TR" sz="1000" dirty="0">
                <a:latin typeface="Arial" charset="0"/>
              </a:rPr>
              <a:t>Altyapı</a:t>
            </a:r>
            <a:r>
              <a:rPr lang="tr-TR" dirty="0">
                <a:latin typeface="Arial" charset="0"/>
              </a:rPr>
              <a:t> </a:t>
            </a:r>
            <a:r>
              <a:rPr lang="tr-TR" sz="1000" dirty="0">
                <a:latin typeface="Arial" charset="0"/>
              </a:rPr>
              <a:t>yetersiz</a:t>
            </a:r>
          </a:p>
        </p:txBody>
      </p:sp>
      <p:sp>
        <p:nvSpPr>
          <p:cNvPr id="167950" name="Text Box 14"/>
          <p:cNvSpPr txBox="1">
            <a:spLocks noChangeArrowheads="1"/>
          </p:cNvSpPr>
          <p:nvPr/>
        </p:nvSpPr>
        <p:spPr bwMode="auto">
          <a:xfrm>
            <a:off x="1692275" y="4076700"/>
            <a:ext cx="1289050" cy="668338"/>
          </a:xfrm>
          <a:prstGeom prst="rect">
            <a:avLst/>
          </a:prstGeom>
          <a:solidFill>
            <a:srgbClr val="CCFFCC"/>
          </a:solidFill>
          <a:ln w="9525">
            <a:solidFill>
              <a:srgbClr val="CCFFCC"/>
            </a:solidFill>
            <a:miter lim="800000"/>
            <a:headEnd/>
            <a:tailEnd/>
          </a:ln>
          <a:effectLst>
            <a:outerShdw dist="35921" dir="2700000" algn="ctr" rotWithShape="0">
              <a:srgbClr val="808080"/>
            </a:outerShdw>
          </a:effectLst>
        </p:spPr>
        <p:txBody>
          <a:bodyPr/>
          <a:lstStyle/>
          <a:p>
            <a:pPr algn="ctr" eaLnBrk="0" hangingPunct="0">
              <a:defRPr/>
            </a:pPr>
            <a:endParaRPr lang="tr-TR" sz="800" dirty="0">
              <a:solidFill>
                <a:srgbClr val="FF0000"/>
              </a:solidFill>
              <a:latin typeface="Arial" charset="0"/>
            </a:endParaRPr>
          </a:p>
          <a:p>
            <a:pPr algn="ctr" eaLnBrk="0" hangingPunct="0">
              <a:defRPr/>
            </a:pPr>
            <a:r>
              <a:rPr lang="tr-TR" sz="1000" dirty="0">
                <a:latin typeface="Arial" charset="0"/>
              </a:rPr>
              <a:t>Sağlık ocağı ve klinikler yetersiz</a:t>
            </a:r>
          </a:p>
        </p:txBody>
      </p:sp>
      <p:sp>
        <p:nvSpPr>
          <p:cNvPr id="167951" name="Text Box 15"/>
          <p:cNvSpPr txBox="1">
            <a:spLocks noChangeArrowheads="1"/>
          </p:cNvSpPr>
          <p:nvPr/>
        </p:nvSpPr>
        <p:spPr bwMode="auto">
          <a:xfrm>
            <a:off x="4191000" y="2997200"/>
            <a:ext cx="1460500" cy="528638"/>
          </a:xfrm>
          <a:prstGeom prst="rect">
            <a:avLst/>
          </a:prstGeom>
          <a:solidFill>
            <a:srgbClr val="FFCC99"/>
          </a:solidFill>
          <a:ln w="9525">
            <a:solidFill>
              <a:srgbClr val="FFCC99"/>
            </a:solidFill>
            <a:miter lim="800000"/>
            <a:headEnd/>
            <a:tailEnd/>
          </a:ln>
          <a:effectLst>
            <a:outerShdw dist="35921" dir="2700000" algn="ctr" rotWithShape="0">
              <a:srgbClr val="808080"/>
            </a:outerShdw>
          </a:effectLst>
        </p:spPr>
        <p:txBody>
          <a:bodyPr/>
          <a:lstStyle/>
          <a:p>
            <a:pPr algn="ctr" eaLnBrk="0" hangingPunct="0">
              <a:defRPr/>
            </a:pPr>
            <a:r>
              <a:rPr lang="tr-TR" sz="1000" dirty="0">
                <a:latin typeface="Arial" charset="0"/>
              </a:rPr>
              <a:t>Sağlık Hizmetlerine Sınırlı Erişim</a:t>
            </a:r>
          </a:p>
        </p:txBody>
      </p:sp>
      <p:sp>
        <p:nvSpPr>
          <p:cNvPr id="167952" name="Text Box 16"/>
          <p:cNvSpPr txBox="1">
            <a:spLocks noChangeArrowheads="1"/>
          </p:cNvSpPr>
          <p:nvPr/>
        </p:nvSpPr>
        <p:spPr bwMode="auto">
          <a:xfrm>
            <a:off x="6732588" y="4149725"/>
            <a:ext cx="1719262" cy="792163"/>
          </a:xfrm>
          <a:prstGeom prst="rect">
            <a:avLst/>
          </a:prstGeom>
          <a:solidFill>
            <a:srgbClr val="CCFFCC"/>
          </a:solidFill>
          <a:ln w="9525">
            <a:solidFill>
              <a:srgbClr val="CCFFCC"/>
            </a:solidFill>
            <a:miter lim="800000"/>
            <a:headEnd/>
            <a:tailEnd/>
          </a:ln>
          <a:effectLst>
            <a:outerShdw dist="35921" dir="2700000" algn="ctr" rotWithShape="0">
              <a:srgbClr val="808080"/>
            </a:outerShdw>
          </a:effectLst>
        </p:spPr>
        <p:txBody>
          <a:bodyPr/>
          <a:lstStyle/>
          <a:p>
            <a:pPr algn="ctr" eaLnBrk="0" hangingPunct="0">
              <a:defRPr/>
            </a:pPr>
            <a:r>
              <a:rPr lang="tr-TR" sz="1000" dirty="0">
                <a:latin typeface="Arial" charset="0"/>
              </a:rPr>
              <a:t>Bölgedeki fabrikanın arıtma tesisi yok ve atıklar içme suyuna karışıyor</a:t>
            </a:r>
          </a:p>
        </p:txBody>
      </p:sp>
      <p:sp>
        <p:nvSpPr>
          <p:cNvPr id="167953" name="Text Box 17"/>
          <p:cNvSpPr txBox="1">
            <a:spLocks noChangeArrowheads="1"/>
          </p:cNvSpPr>
          <p:nvPr/>
        </p:nvSpPr>
        <p:spPr bwMode="auto">
          <a:xfrm>
            <a:off x="4787900" y="4149725"/>
            <a:ext cx="1803400" cy="792163"/>
          </a:xfrm>
          <a:prstGeom prst="rect">
            <a:avLst/>
          </a:prstGeom>
          <a:solidFill>
            <a:srgbClr val="CCFFCC"/>
          </a:solidFill>
          <a:ln w="9525">
            <a:solidFill>
              <a:srgbClr val="CCFFCC"/>
            </a:solidFill>
            <a:miter lim="800000"/>
            <a:headEnd/>
            <a:tailEnd/>
          </a:ln>
          <a:effectLst>
            <a:outerShdw dist="35921" dir="2700000" algn="ctr" rotWithShape="0">
              <a:srgbClr val="808080"/>
            </a:outerShdw>
          </a:effectLst>
        </p:spPr>
        <p:txBody>
          <a:bodyPr/>
          <a:lstStyle/>
          <a:p>
            <a:pPr algn="ctr" eaLnBrk="0" hangingPunct="0">
              <a:defRPr/>
            </a:pPr>
            <a:r>
              <a:rPr lang="tr-TR" sz="1000" dirty="0">
                <a:latin typeface="Arial" charset="0"/>
              </a:rPr>
              <a:t>Kanalizasyon şehrin içinden açıkta akıyor ve içme suyu kaynaklarına karışıyor</a:t>
            </a:r>
          </a:p>
        </p:txBody>
      </p:sp>
      <p:sp>
        <p:nvSpPr>
          <p:cNvPr id="167954" name="Text Box 18"/>
          <p:cNvSpPr txBox="1">
            <a:spLocks noChangeArrowheads="1"/>
          </p:cNvSpPr>
          <p:nvPr/>
        </p:nvSpPr>
        <p:spPr bwMode="auto">
          <a:xfrm>
            <a:off x="3419475" y="4005263"/>
            <a:ext cx="1287463" cy="744537"/>
          </a:xfrm>
          <a:prstGeom prst="rect">
            <a:avLst/>
          </a:prstGeom>
          <a:solidFill>
            <a:srgbClr val="CCFFCC"/>
          </a:solidFill>
          <a:ln w="9525">
            <a:solidFill>
              <a:srgbClr val="CCFFCC"/>
            </a:solidFill>
            <a:miter lim="800000"/>
            <a:headEnd/>
            <a:tailEnd/>
          </a:ln>
          <a:effectLst>
            <a:outerShdw dist="35921" dir="2700000" algn="ctr" rotWithShape="0">
              <a:srgbClr val="808080"/>
            </a:outerShdw>
          </a:effectLst>
        </p:spPr>
        <p:txBody>
          <a:bodyPr anchor="ctr"/>
          <a:lstStyle/>
          <a:p>
            <a:pPr algn="ctr" eaLnBrk="0" hangingPunct="0">
              <a:defRPr/>
            </a:pPr>
            <a:r>
              <a:rPr lang="tr-TR" sz="1000" dirty="0">
                <a:latin typeface="Arial" charset="0"/>
              </a:rPr>
              <a:t>Gelir düzeyi düşük</a:t>
            </a:r>
          </a:p>
        </p:txBody>
      </p:sp>
      <p:sp>
        <p:nvSpPr>
          <p:cNvPr id="167955" name="Text Box 19"/>
          <p:cNvSpPr txBox="1">
            <a:spLocks noChangeArrowheads="1"/>
          </p:cNvSpPr>
          <p:nvPr/>
        </p:nvSpPr>
        <p:spPr bwMode="auto">
          <a:xfrm>
            <a:off x="3546475" y="5300663"/>
            <a:ext cx="1289050" cy="673100"/>
          </a:xfrm>
          <a:prstGeom prst="rect">
            <a:avLst/>
          </a:prstGeom>
          <a:solidFill>
            <a:srgbClr val="FF99CC"/>
          </a:solidFill>
          <a:ln w="9525">
            <a:solidFill>
              <a:srgbClr val="FF99CC"/>
            </a:solidFill>
            <a:miter lim="800000"/>
            <a:headEnd/>
            <a:tailEnd/>
          </a:ln>
          <a:effectLst>
            <a:outerShdw dist="35921" dir="2700000" algn="ctr" rotWithShape="0">
              <a:srgbClr val="808080"/>
            </a:outerShdw>
          </a:effectLst>
        </p:spPr>
        <p:txBody>
          <a:bodyPr/>
          <a:lstStyle/>
          <a:p>
            <a:pPr algn="ctr" eaLnBrk="0" hangingPunct="0">
              <a:defRPr/>
            </a:pPr>
            <a:endParaRPr lang="tr-TR" sz="900" dirty="0">
              <a:latin typeface="Arial" charset="0"/>
            </a:endParaRPr>
          </a:p>
          <a:p>
            <a:pPr algn="ctr" eaLnBrk="0" hangingPunct="0">
              <a:defRPr/>
            </a:pPr>
            <a:endParaRPr lang="tr-TR" sz="900" dirty="0">
              <a:latin typeface="Arial" charset="0"/>
            </a:endParaRPr>
          </a:p>
          <a:p>
            <a:pPr algn="ctr" eaLnBrk="0" hangingPunct="0">
              <a:defRPr/>
            </a:pPr>
            <a:r>
              <a:rPr lang="tr-TR" sz="900" dirty="0">
                <a:latin typeface="Arial" charset="0"/>
              </a:rPr>
              <a:t>İşsizlik</a:t>
            </a:r>
          </a:p>
          <a:p>
            <a:pPr algn="ctr" eaLnBrk="0" hangingPunct="0">
              <a:defRPr/>
            </a:pPr>
            <a:endParaRPr lang="tr-TR" b="1" dirty="0">
              <a:latin typeface="Arial" charset="0"/>
            </a:endParaRPr>
          </a:p>
        </p:txBody>
      </p:sp>
      <p:sp>
        <p:nvSpPr>
          <p:cNvPr id="167956" name="Text Box 20"/>
          <p:cNvSpPr txBox="1">
            <a:spLocks noChangeArrowheads="1"/>
          </p:cNvSpPr>
          <p:nvPr/>
        </p:nvSpPr>
        <p:spPr bwMode="auto">
          <a:xfrm>
            <a:off x="2124075" y="5300663"/>
            <a:ext cx="1289050" cy="673100"/>
          </a:xfrm>
          <a:prstGeom prst="rect">
            <a:avLst/>
          </a:prstGeom>
          <a:solidFill>
            <a:srgbClr val="FF99CC"/>
          </a:solidFill>
          <a:ln w="9525">
            <a:solidFill>
              <a:srgbClr val="FF99CC"/>
            </a:solidFill>
            <a:miter lim="800000"/>
            <a:headEnd/>
            <a:tailEnd/>
          </a:ln>
          <a:effectLst>
            <a:outerShdw dist="35921" dir="2700000" algn="ctr" rotWithShape="0">
              <a:srgbClr val="808080"/>
            </a:outerShdw>
          </a:effectLst>
        </p:spPr>
        <p:txBody>
          <a:bodyPr/>
          <a:lstStyle/>
          <a:p>
            <a:pPr algn="ctr" eaLnBrk="0" hangingPunct="0">
              <a:defRPr/>
            </a:pPr>
            <a:endParaRPr lang="tr-TR" b="1" dirty="0">
              <a:solidFill>
                <a:srgbClr val="FF0000"/>
              </a:solidFill>
              <a:latin typeface="Arial" charset="0"/>
            </a:endParaRPr>
          </a:p>
          <a:p>
            <a:pPr algn="ctr" eaLnBrk="0" hangingPunct="0">
              <a:defRPr/>
            </a:pPr>
            <a:r>
              <a:rPr lang="tr-TR" sz="900" dirty="0">
                <a:latin typeface="Arial" charset="0"/>
              </a:rPr>
              <a:t>Eğitim düzeyi düşük</a:t>
            </a:r>
          </a:p>
        </p:txBody>
      </p:sp>
      <p:cxnSp>
        <p:nvCxnSpPr>
          <p:cNvPr id="167957" name="AutoShape 21"/>
          <p:cNvCxnSpPr>
            <a:cxnSpLocks noChangeShapeType="1"/>
            <a:stCxn id="167942" idx="0"/>
            <a:endCxn id="167941" idx="1"/>
          </p:cNvCxnSpPr>
          <p:nvPr/>
        </p:nvCxnSpPr>
        <p:spPr bwMode="auto">
          <a:xfrm rot="16200000">
            <a:off x="1701007" y="1470819"/>
            <a:ext cx="531812" cy="838200"/>
          </a:xfrm>
          <a:prstGeom prst="bentConnector2">
            <a:avLst/>
          </a:prstGeom>
          <a:noFill/>
          <a:ln w="31750">
            <a:solidFill>
              <a:srgbClr val="0000FF"/>
            </a:solidFill>
            <a:prstDash val="sysDot"/>
            <a:miter lim="800000"/>
            <a:headEnd/>
            <a:tailEnd type="stealth" w="med" len="med"/>
          </a:ln>
          <a:effectLst>
            <a:outerShdw dist="35921" dir="2700000" algn="ctr" rotWithShape="0">
              <a:schemeClr val="bg2"/>
            </a:outerShdw>
          </a:effectLst>
        </p:spPr>
      </p:cxnSp>
      <p:cxnSp>
        <p:nvCxnSpPr>
          <p:cNvPr id="167958" name="AutoShape 22"/>
          <p:cNvCxnSpPr>
            <a:cxnSpLocks noChangeShapeType="1"/>
            <a:stCxn id="167943" idx="0"/>
            <a:endCxn id="167942" idx="1"/>
          </p:cNvCxnSpPr>
          <p:nvPr/>
        </p:nvCxnSpPr>
        <p:spPr bwMode="auto">
          <a:xfrm rot="5400000" flipH="1">
            <a:off x="392907" y="2421731"/>
            <a:ext cx="577850" cy="573087"/>
          </a:xfrm>
          <a:prstGeom prst="bentConnector4">
            <a:avLst>
              <a:gd name="adj1" fmla="val 27472"/>
              <a:gd name="adj2" fmla="val 139889"/>
            </a:avLst>
          </a:prstGeom>
          <a:noFill/>
          <a:ln w="31750">
            <a:solidFill>
              <a:srgbClr val="0000FF"/>
            </a:solidFill>
            <a:prstDash val="sysDot"/>
            <a:miter lim="800000"/>
            <a:headEnd/>
            <a:tailEnd type="stealth" w="med" len="med"/>
          </a:ln>
          <a:effectLst>
            <a:outerShdw dist="35921" dir="2700000" algn="ctr" rotWithShape="0">
              <a:schemeClr val="bg2"/>
            </a:outerShdw>
          </a:effectLst>
        </p:spPr>
      </p:cxnSp>
      <p:cxnSp>
        <p:nvCxnSpPr>
          <p:cNvPr id="167959" name="AutoShape 23"/>
          <p:cNvCxnSpPr>
            <a:cxnSpLocks noChangeShapeType="1"/>
            <a:stCxn id="167944" idx="0"/>
            <a:endCxn id="167942" idx="3"/>
          </p:cNvCxnSpPr>
          <p:nvPr/>
        </p:nvCxnSpPr>
        <p:spPr bwMode="auto">
          <a:xfrm rot="16200000">
            <a:off x="2216150" y="2546350"/>
            <a:ext cx="611188" cy="357188"/>
          </a:xfrm>
          <a:prstGeom prst="bentConnector4">
            <a:avLst>
              <a:gd name="adj1" fmla="val 28569"/>
              <a:gd name="adj2" fmla="val 164000"/>
            </a:avLst>
          </a:prstGeom>
          <a:noFill/>
          <a:ln w="31750">
            <a:solidFill>
              <a:srgbClr val="0000FF"/>
            </a:solidFill>
            <a:prstDash val="sysDot"/>
            <a:miter lim="800000"/>
            <a:headEnd/>
            <a:tailEnd type="stealth" w="med" len="med"/>
          </a:ln>
          <a:effectLst>
            <a:outerShdw dist="35921" dir="2700000" algn="ctr" rotWithShape="0">
              <a:schemeClr val="bg2"/>
            </a:outerShdw>
          </a:effectLst>
        </p:spPr>
      </p:cxnSp>
      <p:cxnSp>
        <p:nvCxnSpPr>
          <p:cNvPr id="167960" name="AutoShape 24"/>
          <p:cNvCxnSpPr>
            <a:cxnSpLocks noChangeShapeType="1"/>
            <a:stCxn id="167947" idx="0"/>
            <a:endCxn id="167943" idx="2"/>
          </p:cNvCxnSpPr>
          <p:nvPr/>
        </p:nvCxnSpPr>
        <p:spPr bwMode="auto">
          <a:xfrm rot="16200000">
            <a:off x="692150" y="3800475"/>
            <a:ext cx="552450" cy="0"/>
          </a:xfrm>
          <a:prstGeom prst="straightConnector1">
            <a:avLst/>
          </a:prstGeom>
          <a:noFill/>
          <a:ln w="31750">
            <a:solidFill>
              <a:srgbClr val="0000FF"/>
            </a:solidFill>
            <a:prstDash val="sysDot"/>
            <a:round/>
            <a:headEnd/>
            <a:tailEnd type="stealth" w="med" len="med"/>
          </a:ln>
          <a:effectLst>
            <a:outerShdw dist="35921" dir="2700000" algn="ctr" rotWithShape="0">
              <a:schemeClr val="bg2"/>
            </a:outerShdw>
          </a:effectLst>
        </p:spPr>
      </p:cxnSp>
      <p:cxnSp>
        <p:nvCxnSpPr>
          <p:cNvPr id="167961" name="AutoShape 25"/>
          <p:cNvCxnSpPr>
            <a:cxnSpLocks noChangeShapeType="1"/>
            <a:stCxn id="167950" idx="0"/>
            <a:endCxn id="167944" idx="2"/>
          </p:cNvCxnSpPr>
          <p:nvPr/>
        </p:nvCxnSpPr>
        <p:spPr bwMode="auto">
          <a:xfrm rot="16200000">
            <a:off x="2081212" y="3814763"/>
            <a:ext cx="517525" cy="6350"/>
          </a:xfrm>
          <a:prstGeom prst="bentConnector3">
            <a:avLst>
              <a:gd name="adj1" fmla="val 50000"/>
            </a:avLst>
          </a:prstGeom>
          <a:noFill/>
          <a:ln w="31750">
            <a:solidFill>
              <a:srgbClr val="0000FF"/>
            </a:solidFill>
            <a:prstDash val="sysDot"/>
            <a:miter lim="800000"/>
            <a:headEnd/>
            <a:tailEnd type="stealth" w="med" len="med"/>
          </a:ln>
          <a:effectLst>
            <a:outerShdw dist="35921" dir="2700000" algn="ctr" rotWithShape="0">
              <a:schemeClr val="bg2"/>
            </a:outerShdw>
          </a:effectLst>
        </p:spPr>
      </p:cxnSp>
      <p:cxnSp>
        <p:nvCxnSpPr>
          <p:cNvPr id="167962" name="AutoShape 26"/>
          <p:cNvCxnSpPr>
            <a:cxnSpLocks noChangeShapeType="1"/>
            <a:stCxn id="167951" idx="0"/>
            <a:endCxn id="167945" idx="1"/>
          </p:cNvCxnSpPr>
          <p:nvPr/>
        </p:nvCxnSpPr>
        <p:spPr bwMode="auto">
          <a:xfrm rot="5400000" flipH="1">
            <a:off x="4503738" y="2579687"/>
            <a:ext cx="577850" cy="257175"/>
          </a:xfrm>
          <a:prstGeom prst="bentConnector4">
            <a:avLst>
              <a:gd name="adj1" fmla="val 27472"/>
              <a:gd name="adj2" fmla="val 188889"/>
            </a:avLst>
          </a:prstGeom>
          <a:noFill/>
          <a:ln w="31750">
            <a:solidFill>
              <a:srgbClr val="0000FF"/>
            </a:solidFill>
            <a:prstDash val="sysDot"/>
            <a:miter lim="800000"/>
            <a:headEnd/>
            <a:tailEnd type="stealth" w="med" len="med"/>
          </a:ln>
          <a:effectLst>
            <a:outerShdw dist="35921" dir="2700000" algn="ctr" rotWithShape="0">
              <a:schemeClr val="bg2"/>
            </a:outerShdw>
          </a:effectLst>
        </p:spPr>
      </p:cxnSp>
      <p:cxnSp>
        <p:nvCxnSpPr>
          <p:cNvPr id="167963" name="AutoShape 27"/>
          <p:cNvCxnSpPr>
            <a:cxnSpLocks noChangeShapeType="1"/>
            <a:stCxn id="167946" idx="0"/>
            <a:endCxn id="167945" idx="3"/>
          </p:cNvCxnSpPr>
          <p:nvPr/>
        </p:nvCxnSpPr>
        <p:spPr bwMode="auto">
          <a:xfrm rot="5400000" flipH="1">
            <a:off x="6572251" y="2363787"/>
            <a:ext cx="361950" cy="473075"/>
          </a:xfrm>
          <a:prstGeom prst="bentConnector2">
            <a:avLst/>
          </a:prstGeom>
          <a:noFill/>
          <a:ln w="31750">
            <a:solidFill>
              <a:srgbClr val="0000FF"/>
            </a:solidFill>
            <a:prstDash val="sysDot"/>
            <a:miter lim="800000"/>
            <a:headEnd/>
            <a:tailEnd type="stealth" w="med" len="med"/>
          </a:ln>
          <a:effectLst>
            <a:outerShdw dist="35921" dir="2700000" algn="ctr" rotWithShape="0">
              <a:schemeClr val="bg2"/>
            </a:outerShdw>
          </a:effectLst>
        </p:spPr>
      </p:cxnSp>
      <p:cxnSp>
        <p:nvCxnSpPr>
          <p:cNvPr id="167964" name="AutoShape 28"/>
          <p:cNvCxnSpPr>
            <a:cxnSpLocks noChangeShapeType="1"/>
            <a:stCxn id="167953" idx="0"/>
            <a:endCxn id="167946" idx="2"/>
          </p:cNvCxnSpPr>
          <p:nvPr/>
        </p:nvCxnSpPr>
        <p:spPr bwMode="auto">
          <a:xfrm rot="16200000">
            <a:off x="6026944" y="3186906"/>
            <a:ext cx="625475" cy="1300163"/>
          </a:xfrm>
          <a:prstGeom prst="bentConnector3">
            <a:avLst>
              <a:gd name="adj1" fmla="val 50000"/>
            </a:avLst>
          </a:prstGeom>
          <a:noFill/>
          <a:ln w="31750">
            <a:solidFill>
              <a:srgbClr val="0000FF"/>
            </a:solidFill>
            <a:prstDash val="sysDot"/>
            <a:miter lim="800000"/>
            <a:headEnd/>
            <a:tailEnd type="stealth" w="med" len="med"/>
          </a:ln>
          <a:effectLst>
            <a:outerShdw dist="35921" dir="2700000" algn="ctr" rotWithShape="0">
              <a:schemeClr val="bg2"/>
            </a:outerShdw>
          </a:effectLst>
        </p:spPr>
      </p:cxnSp>
      <p:cxnSp>
        <p:nvCxnSpPr>
          <p:cNvPr id="167965" name="AutoShape 29"/>
          <p:cNvCxnSpPr>
            <a:cxnSpLocks noChangeShapeType="1"/>
            <a:stCxn id="167955" idx="0"/>
            <a:endCxn id="167954" idx="2"/>
          </p:cNvCxnSpPr>
          <p:nvPr/>
        </p:nvCxnSpPr>
        <p:spPr bwMode="auto">
          <a:xfrm rot="16200000" flipV="1">
            <a:off x="3851673" y="4961335"/>
            <a:ext cx="550863" cy="127793"/>
          </a:xfrm>
          <a:prstGeom prst="bentConnector3">
            <a:avLst>
              <a:gd name="adj1" fmla="val 50000"/>
            </a:avLst>
          </a:prstGeom>
          <a:noFill/>
          <a:ln w="31750">
            <a:solidFill>
              <a:srgbClr val="0000FF"/>
            </a:solidFill>
            <a:prstDash val="sysDot"/>
            <a:miter lim="800000"/>
            <a:headEnd/>
            <a:tailEnd type="stealth" w="med" len="med"/>
          </a:ln>
          <a:effectLst>
            <a:outerShdw dist="35921" dir="2700000" algn="ctr" rotWithShape="0">
              <a:schemeClr val="bg2"/>
            </a:outerShdw>
          </a:effectLst>
        </p:spPr>
      </p:cxnSp>
      <p:cxnSp>
        <p:nvCxnSpPr>
          <p:cNvPr id="167966" name="AutoShape 30"/>
          <p:cNvCxnSpPr>
            <a:cxnSpLocks noChangeShapeType="1"/>
            <a:stCxn id="167956" idx="0"/>
            <a:endCxn id="167954" idx="2"/>
          </p:cNvCxnSpPr>
          <p:nvPr/>
        </p:nvCxnSpPr>
        <p:spPr bwMode="auto">
          <a:xfrm rot="16200000">
            <a:off x="3140868" y="4377532"/>
            <a:ext cx="550863" cy="1295400"/>
          </a:xfrm>
          <a:prstGeom prst="bentConnector3">
            <a:avLst>
              <a:gd name="adj1" fmla="val 50144"/>
            </a:avLst>
          </a:prstGeom>
          <a:noFill/>
          <a:ln w="31750">
            <a:solidFill>
              <a:srgbClr val="0000FF"/>
            </a:solidFill>
            <a:prstDash val="sysDot"/>
            <a:miter lim="800000"/>
            <a:headEnd/>
            <a:tailEnd type="stealth" w="med" len="med"/>
          </a:ln>
          <a:effectLst>
            <a:outerShdw dist="35921" dir="2700000" algn="ctr" rotWithShape="0">
              <a:schemeClr val="bg2"/>
            </a:outerShdw>
          </a:effectLst>
        </p:spPr>
      </p:cxnSp>
      <p:cxnSp>
        <p:nvCxnSpPr>
          <p:cNvPr id="167967" name="AutoShape 31"/>
          <p:cNvCxnSpPr>
            <a:cxnSpLocks noChangeShapeType="1"/>
            <a:stCxn id="167948" idx="0"/>
            <a:endCxn id="167949" idx="2"/>
          </p:cNvCxnSpPr>
          <p:nvPr/>
        </p:nvCxnSpPr>
        <p:spPr bwMode="auto">
          <a:xfrm flipH="1" flipV="1">
            <a:off x="6376988" y="5778500"/>
            <a:ext cx="5043" cy="200025"/>
          </a:xfrm>
          <a:prstGeom prst="straightConnector1">
            <a:avLst/>
          </a:prstGeom>
          <a:noFill/>
          <a:ln w="31750">
            <a:solidFill>
              <a:srgbClr val="0000FF"/>
            </a:solidFill>
            <a:prstDash val="sysDot"/>
            <a:round/>
            <a:headEnd/>
            <a:tailEnd type="stealth" w="med" len="med"/>
          </a:ln>
          <a:effectLst>
            <a:outerShdw dist="35921" dir="2700000" algn="ctr" rotWithShape="0">
              <a:schemeClr val="bg2"/>
            </a:outerShdw>
          </a:effectLst>
        </p:spPr>
      </p:cxnSp>
      <p:cxnSp>
        <p:nvCxnSpPr>
          <p:cNvPr id="167968" name="AutoShape 32"/>
          <p:cNvCxnSpPr>
            <a:cxnSpLocks noChangeShapeType="1"/>
            <a:stCxn id="167945" idx="0"/>
            <a:endCxn id="167941" idx="3"/>
          </p:cNvCxnSpPr>
          <p:nvPr/>
        </p:nvCxnSpPr>
        <p:spPr bwMode="auto">
          <a:xfrm rot="5400000" flipH="1">
            <a:off x="4625182" y="1189831"/>
            <a:ext cx="531812" cy="1400175"/>
          </a:xfrm>
          <a:prstGeom prst="bentConnector2">
            <a:avLst/>
          </a:prstGeom>
          <a:noFill/>
          <a:ln w="31750">
            <a:solidFill>
              <a:srgbClr val="0000FF"/>
            </a:solidFill>
            <a:prstDash val="sysDot"/>
            <a:miter lim="800000"/>
            <a:headEnd/>
            <a:tailEnd type="stealth" w="med" len="med"/>
          </a:ln>
          <a:effectLst>
            <a:outerShdw dist="35921" dir="2700000" algn="ctr" rotWithShape="0">
              <a:schemeClr val="bg2"/>
            </a:outerShdw>
          </a:effectLst>
        </p:spPr>
      </p:cxnSp>
      <p:cxnSp>
        <p:nvCxnSpPr>
          <p:cNvPr id="167969" name="AutoShape 33"/>
          <p:cNvCxnSpPr>
            <a:cxnSpLocks noChangeShapeType="1"/>
            <a:stCxn id="167954" idx="0"/>
            <a:endCxn id="167951" idx="1"/>
          </p:cNvCxnSpPr>
          <p:nvPr/>
        </p:nvCxnSpPr>
        <p:spPr bwMode="auto">
          <a:xfrm rot="16200000">
            <a:off x="3756025" y="3570288"/>
            <a:ext cx="742950" cy="127000"/>
          </a:xfrm>
          <a:prstGeom prst="bentConnector2">
            <a:avLst/>
          </a:prstGeom>
          <a:noFill/>
          <a:ln w="31750">
            <a:solidFill>
              <a:srgbClr val="0000FF"/>
            </a:solidFill>
            <a:prstDash val="sysDot"/>
            <a:miter lim="800000"/>
            <a:headEnd/>
            <a:tailEnd type="stealth" w="med" len="med"/>
          </a:ln>
          <a:effectLst>
            <a:outerShdw dist="35921" dir="2700000" algn="ctr" rotWithShape="0">
              <a:schemeClr val="bg2"/>
            </a:outerShdw>
          </a:effectLst>
        </p:spPr>
      </p:cxnSp>
      <p:cxnSp>
        <p:nvCxnSpPr>
          <p:cNvPr id="167970" name="AutoShape 34"/>
          <p:cNvCxnSpPr>
            <a:cxnSpLocks noChangeShapeType="1"/>
            <a:stCxn id="167949" idx="0"/>
            <a:endCxn id="167953" idx="2"/>
          </p:cNvCxnSpPr>
          <p:nvPr/>
        </p:nvCxnSpPr>
        <p:spPr bwMode="auto">
          <a:xfrm rot="16200000" flipV="1">
            <a:off x="5878513" y="4752975"/>
            <a:ext cx="309562" cy="687388"/>
          </a:xfrm>
          <a:prstGeom prst="bentConnector3">
            <a:avLst>
              <a:gd name="adj1" fmla="val 50000"/>
            </a:avLst>
          </a:prstGeom>
          <a:noFill/>
          <a:ln w="31750">
            <a:solidFill>
              <a:srgbClr val="0000FF"/>
            </a:solidFill>
            <a:prstDash val="sysDot"/>
            <a:miter lim="800000"/>
            <a:headEnd/>
            <a:tailEnd type="stealth" w="med" len="med"/>
          </a:ln>
          <a:effectLst>
            <a:outerShdw dist="35921" dir="2700000" algn="ctr" rotWithShape="0">
              <a:schemeClr val="bg2"/>
            </a:outerShdw>
          </a:effectLst>
        </p:spPr>
      </p:cxnSp>
      <p:cxnSp>
        <p:nvCxnSpPr>
          <p:cNvPr id="167971" name="AutoShape 35"/>
          <p:cNvCxnSpPr>
            <a:cxnSpLocks noChangeShapeType="1"/>
            <a:stCxn id="167952" idx="0"/>
            <a:endCxn id="167946" idx="2"/>
          </p:cNvCxnSpPr>
          <p:nvPr/>
        </p:nvCxnSpPr>
        <p:spPr bwMode="auto">
          <a:xfrm rot="5400000" flipH="1">
            <a:off x="6978650" y="3535363"/>
            <a:ext cx="625475" cy="603250"/>
          </a:xfrm>
          <a:prstGeom prst="bentConnector3">
            <a:avLst>
              <a:gd name="adj1" fmla="val 50000"/>
            </a:avLst>
          </a:prstGeom>
          <a:noFill/>
          <a:ln w="31750">
            <a:solidFill>
              <a:srgbClr val="0000FF"/>
            </a:solidFill>
            <a:prstDash val="sysDot"/>
            <a:miter lim="800000"/>
            <a:headEnd/>
            <a:tailEnd type="stealth" w="med" len="med"/>
          </a:ln>
          <a:effectLst>
            <a:outerShdw dist="35921" dir="2700000" algn="ctr" rotWithShape="0">
              <a:schemeClr val="bg2"/>
            </a:outerShdw>
          </a:effectLst>
        </p:spPr>
      </p:cxnSp>
      <p:sp>
        <p:nvSpPr>
          <p:cNvPr id="37" name="1 Başlık"/>
          <p:cNvSpPr txBox="1">
            <a:spLocks/>
          </p:cNvSpPr>
          <p:nvPr/>
        </p:nvSpPr>
        <p:spPr>
          <a:xfrm>
            <a:off x="107504" y="0"/>
            <a:ext cx="9036496"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FF0000"/>
                </a:solidFill>
                <a:effectLst>
                  <a:outerShdw blurRad="38100" dist="38100" dir="2700000" algn="tl">
                    <a:srgbClr val="000000">
                      <a:alpha val="43137"/>
                    </a:srgbClr>
                  </a:outerShdw>
                </a:effectLst>
                <a:latin typeface="Adobe Garamond Pro Bold" pitchFamily="18" charset="0"/>
              </a:rPr>
              <a:t>Örnek Sorun Ağacı-1</a:t>
            </a:r>
            <a:endParaRPr lang="tr-TR"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548700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sp>
        <p:nvSpPr>
          <p:cNvPr id="4" name="Slayt Numarası Yer Tutucusu 3"/>
          <p:cNvSpPr>
            <a:spLocks noGrp="1"/>
          </p:cNvSpPr>
          <p:nvPr>
            <p:ph type="sldNum" sz="quarter" idx="12"/>
          </p:nvPr>
        </p:nvSpPr>
        <p:spPr/>
        <p:txBody>
          <a:bodyPr/>
          <a:lstStyle/>
          <a:p>
            <a:fld id="{3B1F4D09-F114-4719-8D55-BA2C1FAA47DF}" type="slidenum">
              <a:rPr lang="tr-TR" smtClean="0"/>
              <a:pPr/>
              <a:t>31</a:t>
            </a:fld>
            <a:endParaRPr lang="tr-TR"/>
          </a:p>
        </p:txBody>
      </p:sp>
      <p:sp>
        <p:nvSpPr>
          <p:cNvPr id="6" name="1 Başlık"/>
          <p:cNvSpPr txBox="1">
            <a:spLocks/>
          </p:cNvSpPr>
          <p:nvPr/>
        </p:nvSpPr>
        <p:spPr>
          <a:xfrm>
            <a:off x="107504" y="0"/>
            <a:ext cx="9036496"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FF0000"/>
                </a:solidFill>
                <a:effectLst>
                  <a:outerShdw blurRad="38100" dist="38100" dir="2700000" algn="tl">
                    <a:srgbClr val="000000">
                      <a:alpha val="43137"/>
                    </a:srgbClr>
                  </a:outerShdw>
                </a:effectLst>
                <a:latin typeface="Adobe Garamond Pro Bold" pitchFamily="18" charset="0"/>
              </a:rPr>
              <a:t>Örnek Sorun Ağacı-2</a:t>
            </a:r>
            <a:endParaRPr lang="tr-TR" sz="4000"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3"/>
          <a:stretch>
            <a:fillRect/>
          </a:stretch>
        </p:blipFill>
        <p:spPr>
          <a:xfrm>
            <a:off x="323528" y="967581"/>
            <a:ext cx="8712968" cy="5791200"/>
          </a:xfrm>
          <a:prstGeom prst="rect">
            <a:avLst/>
          </a:prstGeom>
        </p:spPr>
      </p:pic>
    </p:spTree>
    <p:extLst>
      <p:ext uri="{BB962C8B-B14F-4D97-AF65-F5344CB8AC3E}">
        <p14:creationId xmlns:p14="http://schemas.microsoft.com/office/powerpoint/2010/main" val="3396996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188640"/>
            <a:ext cx="7499176" cy="1138138"/>
          </a:xfrm>
        </p:spPr>
        <p:txBody>
          <a:bodyPr>
            <a:normAutofit/>
          </a:bodyPr>
          <a:lstStyle/>
          <a:p>
            <a:r>
              <a:rPr lang="tr-TR" sz="4000" dirty="0">
                <a:solidFill>
                  <a:schemeClr val="bg1"/>
                </a:solidFill>
                <a:effectLst>
                  <a:outerShdw blurRad="38100" dist="38100" dir="2700000" algn="tl">
                    <a:srgbClr val="000000">
                      <a:alpha val="43137"/>
                    </a:srgbClr>
                  </a:outerShdw>
                </a:effectLst>
                <a:latin typeface="Adobe Caslon Pro Bold" pitchFamily="18" charset="0"/>
              </a:rPr>
              <a:t>Örnek Mevcut Durum Analizi</a:t>
            </a:r>
          </a:p>
        </p:txBody>
      </p:sp>
      <p:sp>
        <p:nvSpPr>
          <p:cNvPr id="3" name="2 İçerik Yer Tutucusu"/>
          <p:cNvSpPr>
            <a:spLocks noGrp="1"/>
          </p:cNvSpPr>
          <p:nvPr>
            <p:ph idx="1"/>
          </p:nvPr>
        </p:nvSpPr>
        <p:spPr>
          <a:xfrm>
            <a:off x="323528" y="1510620"/>
            <a:ext cx="8363272" cy="2807012"/>
          </a:xfrm>
        </p:spPr>
        <p:txBody>
          <a:bodyPr>
            <a:normAutofit fontScale="92500" lnSpcReduction="20000"/>
          </a:bodyPr>
          <a:lstStyle/>
          <a:p>
            <a:pPr algn="just"/>
            <a:r>
              <a:rPr lang="tr-TR" sz="2400" dirty="0"/>
              <a:t>Erzurum ayakkabı piyasasına hakim olan 3 yerli, 10 yabancı ayakkabı firması mevcuttur. Pazarın genel durumu, ihracat-ithalat </a:t>
            </a:r>
            <a:r>
              <a:rPr lang="tr-TR" sz="2400" dirty="0" err="1"/>
              <a:t>vs</a:t>
            </a:r>
            <a:r>
              <a:rPr lang="tr-TR" sz="2400" dirty="0"/>
              <a:t>…</a:t>
            </a:r>
          </a:p>
          <a:p>
            <a:pPr algn="just"/>
            <a:endParaRPr lang="tr-TR" sz="2400" dirty="0"/>
          </a:p>
          <a:p>
            <a:pPr algn="just"/>
            <a:r>
              <a:rPr lang="tr-TR" sz="2400" dirty="0"/>
              <a:t>Kundura Ticaret 1998’de Erzurum Merkez’de ayakkabı imalatı ve satışı yapmak üzere kurulmuştur. Bir üretim atölyesi ve satış ofisine ve 15 çalışana sahiptir. Kundura Ticaret yıllık 5000 çift ayakkabı üretmektedir. Yıllık satış miktarı 750.000 TL’dir. İki farklı pazarlama kanalı aracılığıyla ürünlerini Erzurum ve yakın illerde toptan pazarlamaktadır </a:t>
            </a:r>
            <a:r>
              <a:rPr lang="tr-TR" sz="2400" dirty="0" err="1"/>
              <a:t>vs</a:t>
            </a:r>
            <a:r>
              <a:rPr lang="tr-TR" sz="2400" dirty="0"/>
              <a:t>…</a:t>
            </a:r>
          </a:p>
        </p:txBody>
      </p:sp>
      <p:pic>
        <p:nvPicPr>
          <p:cNvPr id="135170" name="Picture 2" descr="http://gallery.photo.net/photo/7044681-md.jpg"/>
          <p:cNvPicPr>
            <a:picLocks noChangeAspect="1" noChangeArrowheads="1"/>
          </p:cNvPicPr>
          <p:nvPr/>
        </p:nvPicPr>
        <p:blipFill>
          <a:blip r:embed="rId2" cstate="print"/>
          <a:srcRect/>
          <a:stretch>
            <a:fillRect/>
          </a:stretch>
        </p:blipFill>
        <p:spPr bwMode="auto">
          <a:xfrm>
            <a:off x="6043772" y="4227287"/>
            <a:ext cx="2866581" cy="2199829"/>
          </a:xfrm>
          <a:prstGeom prst="rect">
            <a:avLst/>
          </a:prstGeom>
          <a:ln>
            <a:noFill/>
          </a:ln>
          <a:effectLst>
            <a:outerShdw blurRad="292100" dist="139700" dir="2700000" algn="tl" rotWithShape="0">
              <a:srgbClr val="333333">
                <a:alpha val="65000"/>
              </a:srgbClr>
            </a:outerShdw>
          </a:effectLst>
        </p:spPr>
      </p:pic>
      <p:sp>
        <p:nvSpPr>
          <p:cNvPr id="5" name="4 Slayt Numarası Yer Tutucusu"/>
          <p:cNvSpPr>
            <a:spLocks noGrp="1"/>
          </p:cNvSpPr>
          <p:nvPr>
            <p:ph type="sldNum" sz="quarter" idx="12"/>
          </p:nvPr>
        </p:nvSpPr>
        <p:spPr/>
        <p:txBody>
          <a:bodyPr/>
          <a:lstStyle/>
          <a:p>
            <a:fld id="{3B1F4D09-F114-4719-8D55-BA2C1FAA47DF}" type="slidenum">
              <a:rPr lang="tr-TR" smtClean="0"/>
              <a:pPr/>
              <a:t>32</a:t>
            </a:fld>
            <a:endParaRPr lang="tr-TR"/>
          </a:p>
        </p:txBody>
      </p:sp>
      <p:sp>
        <p:nvSpPr>
          <p:cNvPr id="4" name="Metin kutusu 3"/>
          <p:cNvSpPr txBox="1"/>
          <p:nvPr/>
        </p:nvSpPr>
        <p:spPr>
          <a:xfrm>
            <a:off x="467544" y="4317632"/>
            <a:ext cx="5400600" cy="1785104"/>
          </a:xfrm>
          <a:prstGeom prst="rect">
            <a:avLst/>
          </a:prstGeom>
          <a:noFill/>
        </p:spPr>
        <p:txBody>
          <a:bodyPr wrap="square" rtlCol="0">
            <a:spAutoFit/>
          </a:bodyPr>
          <a:lstStyle/>
          <a:p>
            <a:pPr marL="342900" indent="-342900" algn="just">
              <a:buFont typeface="Arial" panose="020B0604020202020204" pitchFamily="34" charset="0"/>
              <a:buChar char="•"/>
            </a:pPr>
            <a:r>
              <a:rPr lang="tr-TR" sz="2200" dirty="0"/>
              <a:t>Ancak gerek piyasa şartlarının zorlaşması, gerek dış pazarın baskısı, gerekse üretim tekniklerini modernleştirememe gibi nedenlerden ötürü Kundura Ticaret kâr marjını yükseltememektedir </a:t>
            </a:r>
            <a:r>
              <a:rPr lang="tr-TR" sz="2200" dirty="0" err="1"/>
              <a:t>vs</a:t>
            </a:r>
            <a:r>
              <a:rPr lang="tr-TR" sz="2200" dirty="0"/>
              <a:t>…</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66564" y="1235075"/>
            <a:ext cx="4038600" cy="5121275"/>
          </a:xfrm>
        </p:spPr>
        <p:txBody>
          <a:bodyPr>
            <a:noAutofit/>
          </a:bodyPr>
          <a:lstStyle/>
          <a:p>
            <a:r>
              <a:rPr lang="tr-TR" sz="1600" dirty="0"/>
              <a:t>Pazardaki etkisi azalıyor.</a:t>
            </a:r>
          </a:p>
          <a:p>
            <a:r>
              <a:rPr lang="tr-TR" sz="1600" dirty="0"/>
              <a:t>Hizmet kalitesini artıramıyor.</a:t>
            </a:r>
          </a:p>
          <a:p>
            <a:r>
              <a:rPr lang="tr-TR" sz="1600" dirty="0"/>
              <a:t>Kundura Ticaret’in kurumsal yapısı zayıf.</a:t>
            </a:r>
          </a:p>
          <a:p>
            <a:r>
              <a:rPr lang="tr-TR" sz="1600" dirty="0"/>
              <a:t>Pazar payını artıramıyor.</a:t>
            </a:r>
          </a:p>
          <a:p>
            <a:r>
              <a:rPr lang="tr-TR" sz="1600" dirty="0"/>
              <a:t>Üretim birim maliyetleri yüksek.</a:t>
            </a:r>
          </a:p>
          <a:p>
            <a:r>
              <a:rPr lang="tr-TR" sz="1600" dirty="0"/>
              <a:t>Finansman sorunu var.</a:t>
            </a:r>
          </a:p>
          <a:p>
            <a:r>
              <a:rPr lang="tr-TR" sz="1600" dirty="0"/>
              <a:t>Ürün kalitesi düşük.</a:t>
            </a:r>
          </a:p>
          <a:p>
            <a:r>
              <a:rPr lang="tr-TR" sz="1600" dirty="0"/>
              <a:t>Kalite yönetim sistemi yok.</a:t>
            </a:r>
          </a:p>
          <a:p>
            <a:r>
              <a:rPr lang="tr-TR" sz="1600" dirty="0"/>
              <a:t>Piyasada rekabet edemiyor.</a:t>
            </a:r>
          </a:p>
          <a:p>
            <a:r>
              <a:rPr lang="tr-TR" sz="1600" dirty="0"/>
              <a:t>Üretim kalitesi düşük.</a:t>
            </a:r>
          </a:p>
          <a:p>
            <a:r>
              <a:rPr lang="tr-TR" sz="1600" dirty="0"/>
              <a:t>Fon (maddi kaynak) bulamıyor.</a:t>
            </a:r>
          </a:p>
          <a:p>
            <a:r>
              <a:rPr lang="tr-TR" sz="1600" dirty="0"/>
              <a:t>Kundura Ticaret’in kar marjı düşük.</a:t>
            </a:r>
          </a:p>
          <a:p>
            <a:r>
              <a:rPr lang="tr-TR" sz="1600" dirty="0"/>
              <a:t>Ürün pazarlaması yetersiz.</a:t>
            </a:r>
          </a:p>
          <a:p>
            <a:r>
              <a:rPr lang="tr-TR" sz="1600" dirty="0"/>
              <a:t>Kundura Ticaret’in insan kaynakları yetersiz.</a:t>
            </a:r>
          </a:p>
          <a:p>
            <a:r>
              <a:rPr lang="tr-TR" sz="1600" dirty="0"/>
              <a:t>Üretim teknolojisi eski.</a:t>
            </a:r>
          </a:p>
          <a:p>
            <a:r>
              <a:rPr lang="tr-TR" sz="1600" dirty="0"/>
              <a:t>Yöneticileri yetersiz.</a:t>
            </a:r>
          </a:p>
          <a:p>
            <a:r>
              <a:rPr lang="tr-TR" sz="1600" dirty="0"/>
              <a:t>Nitelikli eleman sayısı yetersiz.</a:t>
            </a:r>
          </a:p>
        </p:txBody>
      </p:sp>
      <p:sp>
        <p:nvSpPr>
          <p:cNvPr id="4" name="İçerik Yer Tutucusu 3"/>
          <p:cNvSpPr>
            <a:spLocks noGrp="1"/>
          </p:cNvSpPr>
          <p:nvPr>
            <p:ph sz="half" idx="2"/>
          </p:nvPr>
        </p:nvSpPr>
        <p:spPr>
          <a:xfrm>
            <a:off x="4517632" y="1231817"/>
            <a:ext cx="4038600" cy="5121275"/>
          </a:xfrm>
        </p:spPr>
        <p:txBody>
          <a:bodyPr>
            <a:noAutofit/>
          </a:bodyPr>
          <a:lstStyle/>
          <a:p>
            <a:r>
              <a:rPr lang="tr-TR" sz="1600" dirty="0"/>
              <a:t>Ürünlerin dizaynı kötü.</a:t>
            </a:r>
          </a:p>
          <a:p>
            <a:r>
              <a:rPr lang="tr-TR" sz="1600" dirty="0"/>
              <a:t>Fiyat politikası yanlış.</a:t>
            </a:r>
          </a:p>
          <a:p>
            <a:r>
              <a:rPr lang="tr-TR" sz="1600" dirty="0"/>
              <a:t>Girdi fiyatları yüksek.</a:t>
            </a:r>
          </a:p>
          <a:p>
            <a:r>
              <a:rPr lang="tr-TR" sz="1600" dirty="0"/>
              <a:t>Müşteri talebini doğru okuyamıyor.</a:t>
            </a:r>
          </a:p>
          <a:p>
            <a:r>
              <a:rPr lang="tr-TR" sz="1600" dirty="0"/>
              <a:t>Tanıtım eksikliği var.</a:t>
            </a:r>
          </a:p>
          <a:p>
            <a:r>
              <a:rPr lang="tr-TR" sz="1600" dirty="0"/>
              <a:t>Vergiler yüksek.</a:t>
            </a:r>
          </a:p>
          <a:p>
            <a:r>
              <a:rPr lang="tr-TR" sz="1600" dirty="0"/>
              <a:t>Müşteri ağı yok.</a:t>
            </a:r>
          </a:p>
          <a:p>
            <a:r>
              <a:rPr lang="tr-TR" sz="1600" dirty="0"/>
              <a:t>Hammaddenin fiyatları yüksek.</a:t>
            </a:r>
          </a:p>
          <a:p>
            <a:r>
              <a:rPr lang="tr-TR" sz="1600" dirty="0"/>
              <a:t>İşçilik ücretleri yüksek.</a:t>
            </a:r>
          </a:p>
          <a:p>
            <a:r>
              <a:rPr lang="tr-TR" sz="1600" dirty="0"/>
              <a:t>Pazarlama stratejisi yanlış.</a:t>
            </a:r>
          </a:p>
          <a:p>
            <a:r>
              <a:rPr lang="tr-TR" sz="1600" dirty="0"/>
              <a:t>Sermayesi yetersiz.</a:t>
            </a:r>
          </a:p>
          <a:p>
            <a:r>
              <a:rPr lang="tr-TR" sz="1600" dirty="0"/>
              <a:t>Teknik donanımı yetersiz.</a:t>
            </a:r>
          </a:p>
          <a:p>
            <a:r>
              <a:rPr lang="tr-TR" sz="1600" dirty="0"/>
              <a:t>Üretim tekniği uygun değil.</a:t>
            </a:r>
          </a:p>
          <a:p>
            <a:r>
              <a:rPr lang="tr-TR" sz="1600" dirty="0"/>
              <a:t>Vergi politikası yanlış.</a:t>
            </a:r>
          </a:p>
          <a:p>
            <a:r>
              <a:rPr lang="tr-TR" sz="1600" dirty="0"/>
              <a:t>Teşvik sistemi yetersiz.</a:t>
            </a:r>
          </a:p>
          <a:p>
            <a:r>
              <a:rPr lang="tr-TR" sz="1600" dirty="0"/>
              <a:t>Toplam kalite yönetimi sistemi yok.</a:t>
            </a:r>
          </a:p>
          <a:p>
            <a:r>
              <a:rPr lang="tr-TR" sz="1600" dirty="0"/>
              <a:t>Mevcut personelin eğitimi yetersiz.</a:t>
            </a:r>
          </a:p>
          <a:p>
            <a:r>
              <a:rPr lang="tr-TR" sz="1600" dirty="0"/>
              <a:t>Kullandığı enerjinin fiyatı yüksek.</a:t>
            </a:r>
            <a:br>
              <a:rPr lang="tr-TR" sz="1600" dirty="0"/>
            </a:br>
            <a:endParaRPr lang="tr-TR" sz="1600" dirty="0"/>
          </a:p>
        </p:txBody>
      </p:sp>
      <p:sp>
        <p:nvSpPr>
          <p:cNvPr id="5" name="Slayt Numarası Yer Tutucusu 4"/>
          <p:cNvSpPr>
            <a:spLocks noGrp="1"/>
          </p:cNvSpPr>
          <p:nvPr>
            <p:ph type="sldNum" sz="quarter" idx="12"/>
          </p:nvPr>
        </p:nvSpPr>
        <p:spPr/>
        <p:txBody>
          <a:bodyPr/>
          <a:lstStyle/>
          <a:p>
            <a:fld id="{3B1F4D09-F114-4719-8D55-BA2C1FAA47DF}" type="slidenum">
              <a:rPr lang="tr-TR" smtClean="0"/>
              <a:pPr/>
              <a:t>33</a:t>
            </a:fld>
            <a:endParaRPr lang="tr-TR"/>
          </a:p>
        </p:txBody>
      </p:sp>
      <p:sp>
        <p:nvSpPr>
          <p:cNvPr id="8" name="1 Başlık"/>
          <p:cNvSpPr>
            <a:spLocks noGrp="1"/>
          </p:cNvSpPr>
          <p:nvPr>
            <p:ph type="title"/>
          </p:nvPr>
        </p:nvSpPr>
        <p:spPr>
          <a:xfrm>
            <a:off x="755576" y="188640"/>
            <a:ext cx="7499176" cy="1138138"/>
          </a:xfrm>
        </p:spPr>
        <p:txBody>
          <a:bodyPr>
            <a:normAutofit/>
          </a:bodyPr>
          <a:lstStyle/>
          <a:p>
            <a:r>
              <a:rPr lang="tr-TR" sz="4000" dirty="0">
                <a:solidFill>
                  <a:schemeClr val="bg1"/>
                </a:solidFill>
                <a:effectLst>
                  <a:outerShdw blurRad="38100" dist="38100" dir="2700000" algn="tl">
                    <a:srgbClr val="000000">
                      <a:alpha val="43137"/>
                    </a:srgbClr>
                  </a:outerShdw>
                </a:effectLst>
                <a:latin typeface="Adobe Caslon Pro Bold" pitchFamily="18" charset="0"/>
              </a:rPr>
              <a:t>Örnek Mevcut Durum Analizi</a:t>
            </a:r>
          </a:p>
        </p:txBody>
      </p:sp>
    </p:spTree>
    <p:extLst>
      <p:ext uri="{BB962C8B-B14F-4D97-AF65-F5344CB8AC3E}">
        <p14:creationId xmlns:p14="http://schemas.microsoft.com/office/powerpoint/2010/main" val="1539327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0"/>
            <a:ext cx="9036496" cy="1124744"/>
          </a:xfrm>
        </p:spPr>
        <p:txBody>
          <a:bodyPr>
            <a:normAutofit/>
          </a:bodyPr>
          <a:lstStyle/>
          <a:p>
            <a:r>
              <a:rPr lang="tr-TR" sz="4000" dirty="0">
                <a:solidFill>
                  <a:srgbClr val="FF0000"/>
                </a:solidFill>
                <a:effectLst>
                  <a:outerShdw blurRad="38100" dist="38100" dir="2700000" algn="tl">
                    <a:srgbClr val="000000">
                      <a:alpha val="43137"/>
                    </a:srgbClr>
                  </a:outerShdw>
                </a:effectLst>
                <a:latin typeface="Adobe Garamond Pro Bold" pitchFamily="18" charset="0"/>
              </a:rPr>
              <a:t>Örnek Sorun Ağacı-3</a:t>
            </a:r>
            <a:endParaRPr lang="tr-TR" sz="4000" dirty="0">
              <a:effectLst>
                <a:outerShdw blurRad="38100" dist="38100" dir="2700000" algn="tl">
                  <a:srgbClr val="000000">
                    <a:alpha val="43137"/>
                  </a:srgbClr>
                </a:outerShdw>
              </a:effectLst>
            </a:endParaRPr>
          </a:p>
        </p:txBody>
      </p:sp>
      <p:graphicFrame>
        <p:nvGraphicFramePr>
          <p:cNvPr id="16" name="15 Diyagram"/>
          <p:cNvGraphicFramePr/>
          <p:nvPr>
            <p:extLst>
              <p:ext uri="{D42A27DB-BD31-4B8C-83A1-F6EECF244321}">
                <p14:modId xmlns:p14="http://schemas.microsoft.com/office/powerpoint/2010/main" val="501263762"/>
              </p:ext>
            </p:extLst>
          </p:nvPr>
        </p:nvGraphicFramePr>
        <p:xfrm>
          <a:off x="0" y="1268760"/>
          <a:ext cx="9144000" cy="6569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Düz Bağlayıcı 3"/>
          <p:cNvSpPr/>
          <p:nvPr/>
        </p:nvSpPr>
        <p:spPr>
          <a:xfrm>
            <a:off x="4716016" y="1700808"/>
            <a:ext cx="3822955" cy="176866"/>
          </a:xfrm>
          <a:custGeom>
            <a:avLst/>
            <a:gdLst/>
            <a:ahLst/>
            <a:cxnLst/>
            <a:rect l="0" t="0" r="0" b="0"/>
            <a:pathLst>
              <a:path>
                <a:moveTo>
                  <a:pt x="3822955" y="0"/>
                </a:moveTo>
                <a:lnTo>
                  <a:pt x="3822955" y="116727"/>
                </a:lnTo>
                <a:lnTo>
                  <a:pt x="0" y="116727"/>
                </a:lnTo>
                <a:lnTo>
                  <a:pt x="0" y="176866"/>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26" name="Düz Bağlayıcı 3"/>
          <p:cNvSpPr/>
          <p:nvPr/>
        </p:nvSpPr>
        <p:spPr>
          <a:xfrm>
            <a:off x="755576" y="1700808"/>
            <a:ext cx="3958770" cy="176866"/>
          </a:xfrm>
          <a:custGeom>
            <a:avLst/>
            <a:gdLst/>
            <a:ahLst/>
            <a:cxnLst/>
            <a:rect l="0" t="0" r="0" b="0"/>
            <a:pathLst>
              <a:path>
                <a:moveTo>
                  <a:pt x="0" y="0"/>
                </a:moveTo>
                <a:lnTo>
                  <a:pt x="0" y="116727"/>
                </a:lnTo>
                <a:lnTo>
                  <a:pt x="3958770" y="116727"/>
                </a:lnTo>
                <a:lnTo>
                  <a:pt x="3958770" y="176866"/>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cxnSp>
        <p:nvCxnSpPr>
          <p:cNvPr id="33" name="32 Düz Bağlayıcı"/>
          <p:cNvCxnSpPr/>
          <p:nvPr/>
        </p:nvCxnSpPr>
        <p:spPr>
          <a:xfrm rot="5400000" flipH="1" flipV="1">
            <a:off x="3023828" y="1736812"/>
            <a:ext cx="72008" cy="0"/>
          </a:xfrm>
          <a:prstGeom prst="line">
            <a:avLst/>
          </a:prstGeom>
        </p:spPr>
        <p:style>
          <a:lnRef idx="2">
            <a:schemeClr val="accent3"/>
          </a:lnRef>
          <a:fillRef idx="0">
            <a:schemeClr val="accent3"/>
          </a:fillRef>
          <a:effectRef idx="1">
            <a:schemeClr val="accent3"/>
          </a:effectRef>
          <a:fontRef idx="minor">
            <a:schemeClr val="tx1"/>
          </a:fontRef>
        </p:style>
      </p:cxnSp>
      <p:grpSp>
        <p:nvGrpSpPr>
          <p:cNvPr id="3" name="37 Grup"/>
          <p:cNvGrpSpPr/>
          <p:nvPr/>
        </p:nvGrpSpPr>
        <p:grpSpPr>
          <a:xfrm>
            <a:off x="448104" y="1105299"/>
            <a:ext cx="686951" cy="523501"/>
            <a:chOff x="560264" y="2381555"/>
            <a:chExt cx="686951" cy="523501"/>
          </a:xfrm>
          <a:scene3d>
            <a:camera prst="orthographicFront"/>
            <a:lightRig rig="flat" dir="t"/>
          </a:scene3d>
        </p:grpSpPr>
        <p:sp>
          <p:nvSpPr>
            <p:cNvPr id="41" name="40 Dikdörtgen"/>
            <p:cNvSpPr/>
            <p:nvPr/>
          </p:nvSpPr>
          <p:spPr>
            <a:xfrm>
              <a:off x="560264" y="2381555"/>
              <a:ext cx="686951" cy="523501"/>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42" name="41 Dikdörtgen"/>
            <p:cNvSpPr/>
            <p:nvPr/>
          </p:nvSpPr>
          <p:spPr>
            <a:xfrm>
              <a:off x="560264" y="2381555"/>
              <a:ext cx="686951" cy="523501"/>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a:t>Rekabet Edemiyor</a:t>
              </a:r>
            </a:p>
          </p:txBody>
        </p:sp>
      </p:grpSp>
      <p:grpSp>
        <p:nvGrpSpPr>
          <p:cNvPr id="4" name="42 Grup"/>
          <p:cNvGrpSpPr/>
          <p:nvPr/>
        </p:nvGrpSpPr>
        <p:grpSpPr>
          <a:xfrm>
            <a:off x="2699792" y="1124744"/>
            <a:ext cx="686951" cy="523501"/>
            <a:chOff x="560264" y="2381555"/>
            <a:chExt cx="686951" cy="523501"/>
          </a:xfrm>
          <a:scene3d>
            <a:camera prst="orthographicFront"/>
            <a:lightRig rig="flat" dir="t"/>
          </a:scene3d>
        </p:grpSpPr>
        <p:sp>
          <p:nvSpPr>
            <p:cNvPr id="44" name="43 Dikdörtgen"/>
            <p:cNvSpPr/>
            <p:nvPr/>
          </p:nvSpPr>
          <p:spPr>
            <a:xfrm>
              <a:off x="560264" y="2381555"/>
              <a:ext cx="686951" cy="523501"/>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45" name="44 Dikdörtgen"/>
            <p:cNvSpPr/>
            <p:nvPr/>
          </p:nvSpPr>
          <p:spPr>
            <a:xfrm>
              <a:off x="560264" y="2381555"/>
              <a:ext cx="686951" cy="523501"/>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a:t>Pazardaki etkisi azalıyor</a:t>
              </a:r>
            </a:p>
          </p:txBody>
        </p:sp>
      </p:grpSp>
      <p:grpSp>
        <p:nvGrpSpPr>
          <p:cNvPr id="5" name="45 Grup"/>
          <p:cNvGrpSpPr/>
          <p:nvPr/>
        </p:nvGrpSpPr>
        <p:grpSpPr>
          <a:xfrm>
            <a:off x="6209724" y="1177307"/>
            <a:ext cx="686951" cy="523501"/>
            <a:chOff x="560264" y="2381555"/>
            <a:chExt cx="686951" cy="523501"/>
          </a:xfrm>
          <a:scene3d>
            <a:camera prst="orthographicFront"/>
            <a:lightRig rig="flat" dir="t"/>
          </a:scene3d>
        </p:grpSpPr>
        <p:sp>
          <p:nvSpPr>
            <p:cNvPr id="47" name="46 Dikdörtgen"/>
            <p:cNvSpPr/>
            <p:nvPr/>
          </p:nvSpPr>
          <p:spPr>
            <a:xfrm>
              <a:off x="560264" y="2381555"/>
              <a:ext cx="686951" cy="523501"/>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48" name="47 Dikdörtgen"/>
            <p:cNvSpPr/>
            <p:nvPr/>
          </p:nvSpPr>
          <p:spPr>
            <a:xfrm>
              <a:off x="560264" y="2381555"/>
              <a:ext cx="686951" cy="523501"/>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dirty="0"/>
                <a:t>Ürün Kalitesi Düşük</a:t>
              </a:r>
            </a:p>
          </p:txBody>
        </p:sp>
      </p:grpSp>
      <p:cxnSp>
        <p:nvCxnSpPr>
          <p:cNvPr id="51" name="50 Düz Bağlayıcı"/>
          <p:cNvCxnSpPr/>
          <p:nvPr/>
        </p:nvCxnSpPr>
        <p:spPr>
          <a:xfrm rot="5400000">
            <a:off x="6444208" y="1700808"/>
            <a:ext cx="144016" cy="0"/>
          </a:xfrm>
          <a:prstGeom prst="line">
            <a:avLst/>
          </a:prstGeom>
        </p:spPr>
        <p:style>
          <a:lnRef idx="2">
            <a:schemeClr val="accent3"/>
          </a:lnRef>
          <a:fillRef idx="0">
            <a:schemeClr val="accent3"/>
          </a:fillRef>
          <a:effectRef idx="1">
            <a:schemeClr val="accent3"/>
          </a:effectRef>
          <a:fontRef idx="minor">
            <a:schemeClr val="tx1"/>
          </a:fontRef>
        </p:style>
      </p:cxnSp>
      <p:grpSp>
        <p:nvGrpSpPr>
          <p:cNvPr id="6" name="55 Grup"/>
          <p:cNvGrpSpPr/>
          <p:nvPr/>
        </p:nvGrpSpPr>
        <p:grpSpPr>
          <a:xfrm>
            <a:off x="8172400" y="1124744"/>
            <a:ext cx="686951" cy="523501"/>
            <a:chOff x="560264" y="2381555"/>
            <a:chExt cx="686951" cy="523501"/>
          </a:xfrm>
          <a:scene3d>
            <a:camera prst="orthographicFront"/>
            <a:lightRig rig="flat" dir="t"/>
          </a:scene3d>
        </p:grpSpPr>
        <p:sp>
          <p:nvSpPr>
            <p:cNvPr id="57" name="56 Dikdörtgen"/>
            <p:cNvSpPr/>
            <p:nvPr/>
          </p:nvSpPr>
          <p:spPr>
            <a:xfrm>
              <a:off x="560264" y="2381555"/>
              <a:ext cx="686951" cy="523501"/>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58" name="57 Dikdörtgen"/>
            <p:cNvSpPr/>
            <p:nvPr/>
          </p:nvSpPr>
          <p:spPr>
            <a:xfrm>
              <a:off x="560264" y="2381555"/>
              <a:ext cx="686951" cy="523501"/>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a:t>Hizmet Kalitesini artıramıyor</a:t>
              </a:r>
            </a:p>
          </p:txBody>
        </p:sp>
      </p:grpSp>
      <p:sp>
        <p:nvSpPr>
          <p:cNvPr id="20" name="19 Slayt Numarası Yer Tutucusu"/>
          <p:cNvSpPr>
            <a:spLocks noGrp="1"/>
          </p:cNvSpPr>
          <p:nvPr>
            <p:ph type="sldNum" sz="quarter" idx="12"/>
          </p:nvPr>
        </p:nvSpPr>
        <p:spPr/>
        <p:txBody>
          <a:bodyPr/>
          <a:lstStyle/>
          <a:p>
            <a:fld id="{3B1F4D09-F114-4719-8D55-BA2C1FAA47DF}" type="slidenum">
              <a:rPr lang="tr-TR" smtClean="0"/>
              <a:pPr/>
              <a:t>34</a:t>
            </a:fld>
            <a:endParaRPr lang="tr-T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Documents and Settings\huseyin\Desktop\hedef1.gif"/>
          <p:cNvPicPr>
            <a:picLocks noChangeAspect="1" noChangeArrowheads="1"/>
          </p:cNvPicPr>
          <p:nvPr/>
        </p:nvPicPr>
        <p:blipFill>
          <a:blip r:embed="rId2" cstate="print"/>
          <a:srcRect/>
          <a:stretch>
            <a:fillRect/>
          </a:stretch>
        </p:blipFill>
        <p:spPr bwMode="auto">
          <a:xfrm>
            <a:off x="7503793" y="4855486"/>
            <a:ext cx="1581132" cy="1976415"/>
          </a:xfrm>
          <a:prstGeom prst="rect">
            <a:avLst/>
          </a:prstGeom>
          <a:noFill/>
        </p:spPr>
      </p:pic>
      <p:sp>
        <p:nvSpPr>
          <p:cNvPr id="2" name="1 Başlık"/>
          <p:cNvSpPr>
            <a:spLocks noGrp="1"/>
          </p:cNvSpPr>
          <p:nvPr>
            <p:ph type="title"/>
          </p:nvPr>
        </p:nvSpPr>
        <p:spPr>
          <a:xfrm>
            <a:off x="1259632" y="188640"/>
            <a:ext cx="7211144" cy="1210146"/>
          </a:xfrm>
        </p:spPr>
        <p:txBody>
          <a:bodyPr>
            <a:normAutofit/>
          </a:bodyPr>
          <a:lstStyle/>
          <a:p>
            <a:r>
              <a:rPr lang="tr-TR" sz="4200" dirty="0">
                <a:solidFill>
                  <a:schemeClr val="bg1"/>
                </a:solidFill>
                <a:effectLst>
                  <a:outerShdw blurRad="38100" dist="38100" dir="2700000" algn="tl">
                    <a:srgbClr val="000000">
                      <a:alpha val="43137"/>
                    </a:srgbClr>
                  </a:outerShdw>
                </a:effectLst>
                <a:latin typeface="Adobe Caslon Pro Bold"/>
              </a:rPr>
              <a:t>Hedef Analizi</a:t>
            </a:r>
            <a:endParaRPr lang="tr-TR" sz="4200" dirty="0">
              <a:solidFill>
                <a:schemeClr val="bg1"/>
              </a:solidFill>
            </a:endParaRPr>
          </a:p>
        </p:txBody>
      </p:sp>
      <p:sp>
        <p:nvSpPr>
          <p:cNvPr id="3" name="2 İçerik Yer Tutucusu"/>
          <p:cNvSpPr>
            <a:spLocks noGrp="1"/>
          </p:cNvSpPr>
          <p:nvPr>
            <p:ph sz="half" idx="1"/>
          </p:nvPr>
        </p:nvSpPr>
        <p:spPr>
          <a:xfrm>
            <a:off x="451287" y="1739451"/>
            <a:ext cx="7715304" cy="4550718"/>
          </a:xfrm>
        </p:spPr>
        <p:txBody>
          <a:bodyPr>
            <a:normAutofit/>
          </a:bodyPr>
          <a:lstStyle/>
          <a:p>
            <a:pPr marL="0" indent="0" algn="just">
              <a:buNone/>
            </a:pPr>
            <a:r>
              <a:rPr lang="tr-TR" sz="2200" b="1" u="sng" dirty="0">
                <a:solidFill>
                  <a:srgbClr val="0070C0"/>
                </a:solidFill>
              </a:rPr>
              <a:t>Hedef Ağacı: </a:t>
            </a:r>
            <a:r>
              <a:rPr lang="tr-TR" sz="2200" dirty="0"/>
              <a:t>sorunların giderilmesi hedefimiz olacağından; sorun ağacındaki </a:t>
            </a:r>
            <a:r>
              <a:rPr lang="tr-TR" sz="2200" b="1" dirty="0"/>
              <a:t>olumsuz sorun tanımlamalarının, olumlu hedef tanımlamalarına dönüştürülmüş halidir.</a:t>
            </a:r>
          </a:p>
          <a:p>
            <a:pPr marL="0" indent="0">
              <a:buNone/>
            </a:pPr>
            <a:r>
              <a:rPr lang="tr-TR" sz="2200" b="1" i="1" dirty="0">
                <a:solidFill>
                  <a:srgbClr val="0070C0"/>
                </a:solidFill>
              </a:rPr>
              <a:t>Nasıl Yapılır ?</a:t>
            </a:r>
            <a:endParaRPr lang="en-GB" sz="2200" b="1" i="1" dirty="0">
              <a:solidFill>
                <a:srgbClr val="0070C0"/>
              </a:solidFill>
              <a:cs typeface="Times New Roman" panose="02020603050405020304" pitchFamily="18" charset="0"/>
            </a:endParaRPr>
          </a:p>
          <a:p>
            <a:pPr lvl="1" algn="just">
              <a:buFontTx/>
              <a:buChar char="–"/>
            </a:pPr>
            <a:r>
              <a:rPr lang="tr-TR" sz="2200" dirty="0"/>
              <a:t>Sorun ağacındaki problemler pozitif olarak yeniden ifade edilir.</a:t>
            </a:r>
          </a:p>
          <a:p>
            <a:pPr lvl="1" algn="just">
              <a:buFontTx/>
              <a:buChar char="–"/>
            </a:pPr>
            <a:r>
              <a:rPr lang="tr-TR" sz="2200" dirty="0"/>
              <a:t>Sorun ağacıyla karşılaştırılır ve yapılması gerekenler veya başarılması gerekenler yeniden ifade edilir.</a:t>
            </a:r>
          </a:p>
          <a:p>
            <a:pPr lvl="1" algn="just">
              <a:buFontTx/>
              <a:buChar char="–"/>
            </a:pPr>
            <a:r>
              <a:rPr lang="tr-TR" sz="2200" dirty="0"/>
              <a:t>Gerçekçi bir şekilde revize edilmesi gereken ve/veya ekleme/çıkarma yapılması gereken hususlar tamamlanır.</a:t>
            </a:r>
          </a:p>
          <a:p>
            <a:pPr lvl="1" algn="just">
              <a:buFontTx/>
              <a:buChar char="–"/>
            </a:pPr>
            <a:r>
              <a:rPr lang="tr-TR" sz="2200" dirty="0"/>
              <a:t>Bağlantıların tutarlı olmasına dikkat edilerek Hedef Ağacı oluşturulur.</a:t>
            </a:r>
            <a:endParaRPr lang="tr-TR" sz="1800" dirty="0">
              <a:solidFill>
                <a:srgbClr val="000066"/>
              </a:solidFill>
            </a:endParaRPr>
          </a:p>
        </p:txBody>
      </p:sp>
      <p:sp>
        <p:nvSpPr>
          <p:cNvPr id="7" name="6 Slayt Numarası Yer Tutucusu"/>
          <p:cNvSpPr>
            <a:spLocks noGrp="1"/>
          </p:cNvSpPr>
          <p:nvPr>
            <p:ph type="sldNum" sz="quarter" idx="12"/>
          </p:nvPr>
        </p:nvSpPr>
        <p:spPr/>
        <p:txBody>
          <a:bodyPr/>
          <a:lstStyle/>
          <a:p>
            <a:fld id="{3B1F4D09-F114-4719-8D55-BA2C1FAA47DF}" type="slidenum">
              <a:rPr lang="tr-TR" smtClean="0"/>
              <a:pPr/>
              <a:t>35</a:t>
            </a:fld>
            <a:endParaRPr lang="tr-T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211742"/>
            <a:ext cx="7211144" cy="1210146"/>
          </a:xfrm>
        </p:spPr>
        <p:txBody>
          <a:bodyPr/>
          <a:lstStyle/>
          <a:p>
            <a:r>
              <a:rPr lang="tr-TR" dirty="0">
                <a:solidFill>
                  <a:schemeClr val="bg1"/>
                </a:solidFill>
                <a:effectLst>
                  <a:outerShdw blurRad="38100" dist="38100" dir="2700000" algn="tl">
                    <a:srgbClr val="000000">
                      <a:alpha val="43137"/>
                    </a:srgbClr>
                  </a:outerShdw>
                </a:effectLst>
                <a:latin typeface="Adobe Garamond Pro Bold" pitchFamily="18" charset="0"/>
              </a:rPr>
              <a:t>Hedef Ağacı</a:t>
            </a:r>
            <a:endParaRPr lang="tr-TR" dirty="0">
              <a:solidFill>
                <a:schemeClr val="bg1"/>
              </a:solidFill>
              <a:effectLst>
                <a:outerShdw blurRad="38100" dist="38100" dir="2700000" algn="tl">
                  <a:srgbClr val="000000">
                    <a:alpha val="43137"/>
                  </a:srgbClr>
                </a:outerShdw>
              </a:effectLst>
            </a:endParaRPr>
          </a:p>
        </p:txBody>
      </p:sp>
      <p:graphicFrame>
        <p:nvGraphicFramePr>
          <p:cNvPr id="5" name="5 İçerik Yer Tutucusu"/>
          <p:cNvGraphicFramePr>
            <a:graphicFrameLocks/>
          </p:cNvGraphicFramePr>
          <p:nvPr>
            <p:extLst>
              <p:ext uri="{D42A27DB-BD31-4B8C-83A1-F6EECF244321}">
                <p14:modId xmlns:p14="http://schemas.microsoft.com/office/powerpoint/2010/main" val="709981906"/>
              </p:ext>
            </p:extLst>
          </p:nvPr>
        </p:nvGraphicFramePr>
        <p:xfrm>
          <a:off x="827584" y="1859074"/>
          <a:ext cx="5286412" cy="35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Yukarı Ok"/>
          <p:cNvSpPr/>
          <p:nvPr/>
        </p:nvSpPr>
        <p:spPr>
          <a:xfrm>
            <a:off x="8155894" y="2860266"/>
            <a:ext cx="576064" cy="1584176"/>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11 Metin kutusu"/>
          <p:cNvSpPr txBox="1"/>
          <p:nvPr/>
        </p:nvSpPr>
        <p:spPr>
          <a:xfrm>
            <a:off x="8098248" y="4592741"/>
            <a:ext cx="720080" cy="369332"/>
          </a:xfrm>
          <a:prstGeom prst="rect">
            <a:avLst/>
          </a:prstGeom>
          <a:noFill/>
        </p:spPr>
        <p:txBody>
          <a:bodyPr wrap="square" rtlCol="0">
            <a:spAutoFit/>
          </a:bodyPr>
          <a:lstStyle/>
          <a:p>
            <a:r>
              <a:rPr lang="tr-TR" b="1" dirty="0"/>
              <a:t>ARAÇ</a:t>
            </a:r>
          </a:p>
        </p:txBody>
      </p:sp>
      <p:sp>
        <p:nvSpPr>
          <p:cNvPr id="13" name="12 Metin kutusu"/>
          <p:cNvSpPr txBox="1"/>
          <p:nvPr/>
        </p:nvSpPr>
        <p:spPr>
          <a:xfrm>
            <a:off x="8011878" y="2334887"/>
            <a:ext cx="864096" cy="369332"/>
          </a:xfrm>
          <a:prstGeom prst="rect">
            <a:avLst/>
          </a:prstGeom>
          <a:noFill/>
        </p:spPr>
        <p:txBody>
          <a:bodyPr wrap="square" rtlCol="0">
            <a:spAutoFit/>
          </a:bodyPr>
          <a:lstStyle/>
          <a:p>
            <a:r>
              <a:rPr lang="tr-TR" b="1" dirty="0"/>
              <a:t>AMAÇ</a:t>
            </a:r>
          </a:p>
        </p:txBody>
      </p:sp>
      <p:sp>
        <p:nvSpPr>
          <p:cNvPr id="10" name="9 Metin kutusu"/>
          <p:cNvSpPr txBox="1"/>
          <p:nvPr/>
        </p:nvSpPr>
        <p:spPr>
          <a:xfrm>
            <a:off x="6539880" y="2168750"/>
            <a:ext cx="1080120" cy="64807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tr-TR" dirty="0"/>
              <a:t>Projenin Amacı</a:t>
            </a:r>
          </a:p>
        </p:txBody>
      </p:sp>
      <p:sp>
        <p:nvSpPr>
          <p:cNvPr id="14" name="13 Metin kutusu"/>
          <p:cNvSpPr txBox="1"/>
          <p:nvPr/>
        </p:nvSpPr>
        <p:spPr>
          <a:xfrm>
            <a:off x="6588224" y="3284984"/>
            <a:ext cx="1080120" cy="64807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dirty="0"/>
              <a:t>Projenin Sonuçları</a:t>
            </a:r>
          </a:p>
        </p:txBody>
      </p:sp>
      <p:sp>
        <p:nvSpPr>
          <p:cNvPr id="15" name="14 Metin kutusu"/>
          <p:cNvSpPr txBox="1"/>
          <p:nvPr/>
        </p:nvSpPr>
        <p:spPr>
          <a:xfrm>
            <a:off x="6601603" y="4355882"/>
            <a:ext cx="1080120" cy="64807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tr-TR" dirty="0"/>
              <a:t>Projenin Çıktıları</a:t>
            </a:r>
          </a:p>
        </p:txBody>
      </p:sp>
      <p:sp>
        <p:nvSpPr>
          <p:cNvPr id="16" name="15 Slayt Numarası Yer Tutucusu"/>
          <p:cNvSpPr>
            <a:spLocks noGrp="1"/>
          </p:cNvSpPr>
          <p:nvPr>
            <p:ph type="sldNum" sz="quarter" idx="12"/>
          </p:nvPr>
        </p:nvSpPr>
        <p:spPr/>
        <p:txBody>
          <a:bodyPr/>
          <a:lstStyle/>
          <a:p>
            <a:fld id="{3B1F4D09-F114-4719-8D55-BA2C1FAA47DF}" type="slidenum">
              <a:rPr lang="tr-TR" smtClean="0"/>
              <a:pPr/>
              <a:t>36</a:t>
            </a:fld>
            <a:endParaRPr lang="tr-T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0"/>
            <a:ext cx="9036496" cy="1124744"/>
          </a:xfrm>
        </p:spPr>
        <p:txBody>
          <a:bodyPr>
            <a:normAutofit/>
          </a:bodyPr>
          <a:lstStyle/>
          <a:p>
            <a:r>
              <a:rPr lang="tr-TR" sz="4000" dirty="0">
                <a:solidFill>
                  <a:srgbClr val="FF0000"/>
                </a:solidFill>
                <a:effectLst>
                  <a:outerShdw blurRad="38100" dist="38100" dir="2700000" algn="tl">
                    <a:srgbClr val="000000">
                      <a:alpha val="43137"/>
                    </a:srgbClr>
                  </a:outerShdw>
                </a:effectLst>
                <a:latin typeface="Adobe Garamond Pro Bold" pitchFamily="18" charset="0"/>
              </a:rPr>
              <a:t>Örnek Hedef Ağacı-1</a:t>
            </a:r>
            <a:endParaRPr lang="tr-TR" sz="4000" dirty="0">
              <a:effectLst>
                <a:outerShdw blurRad="38100" dist="38100" dir="2700000" algn="tl">
                  <a:srgbClr val="000000">
                    <a:alpha val="43137"/>
                  </a:srgbClr>
                </a:outerShdw>
              </a:effectLst>
            </a:endParaRPr>
          </a:p>
        </p:txBody>
      </p:sp>
      <p:graphicFrame>
        <p:nvGraphicFramePr>
          <p:cNvPr id="16" name="15 Diyagram"/>
          <p:cNvGraphicFramePr/>
          <p:nvPr/>
        </p:nvGraphicFramePr>
        <p:xfrm>
          <a:off x="0" y="908720"/>
          <a:ext cx="9144000" cy="6930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Düz Bağlayıcı 3"/>
          <p:cNvSpPr/>
          <p:nvPr/>
        </p:nvSpPr>
        <p:spPr>
          <a:xfrm>
            <a:off x="4716016" y="1700808"/>
            <a:ext cx="3822955" cy="176866"/>
          </a:xfrm>
          <a:custGeom>
            <a:avLst/>
            <a:gdLst/>
            <a:ahLst/>
            <a:cxnLst/>
            <a:rect l="0" t="0" r="0" b="0"/>
            <a:pathLst>
              <a:path>
                <a:moveTo>
                  <a:pt x="3822955" y="0"/>
                </a:moveTo>
                <a:lnTo>
                  <a:pt x="3822955" y="116727"/>
                </a:lnTo>
                <a:lnTo>
                  <a:pt x="0" y="116727"/>
                </a:lnTo>
                <a:lnTo>
                  <a:pt x="0" y="176866"/>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26" name="Düz Bağlayıcı 3"/>
          <p:cNvSpPr/>
          <p:nvPr/>
        </p:nvSpPr>
        <p:spPr>
          <a:xfrm>
            <a:off x="755576" y="1700808"/>
            <a:ext cx="3960440" cy="360040"/>
          </a:xfrm>
          <a:custGeom>
            <a:avLst/>
            <a:gdLst/>
            <a:ahLst/>
            <a:cxnLst/>
            <a:rect l="0" t="0" r="0" b="0"/>
            <a:pathLst>
              <a:path>
                <a:moveTo>
                  <a:pt x="0" y="0"/>
                </a:moveTo>
                <a:lnTo>
                  <a:pt x="0" y="116727"/>
                </a:lnTo>
                <a:lnTo>
                  <a:pt x="3958770" y="116727"/>
                </a:lnTo>
                <a:lnTo>
                  <a:pt x="3958770" y="176866"/>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cxnSp>
        <p:nvCxnSpPr>
          <p:cNvPr id="33" name="32 Düz Bağlayıcı"/>
          <p:cNvCxnSpPr/>
          <p:nvPr/>
        </p:nvCxnSpPr>
        <p:spPr>
          <a:xfrm rot="5400000" flipH="1" flipV="1">
            <a:off x="3023828" y="1736812"/>
            <a:ext cx="72008" cy="0"/>
          </a:xfrm>
          <a:prstGeom prst="line">
            <a:avLst/>
          </a:prstGeom>
        </p:spPr>
        <p:style>
          <a:lnRef idx="2">
            <a:schemeClr val="accent3"/>
          </a:lnRef>
          <a:fillRef idx="0">
            <a:schemeClr val="accent3"/>
          </a:fillRef>
          <a:effectRef idx="1">
            <a:schemeClr val="accent3"/>
          </a:effectRef>
          <a:fontRef idx="minor">
            <a:schemeClr val="tx1"/>
          </a:fontRef>
        </p:style>
      </p:cxnSp>
      <p:grpSp>
        <p:nvGrpSpPr>
          <p:cNvPr id="3" name="37 Grup"/>
          <p:cNvGrpSpPr/>
          <p:nvPr/>
        </p:nvGrpSpPr>
        <p:grpSpPr>
          <a:xfrm>
            <a:off x="395536" y="1124744"/>
            <a:ext cx="686951" cy="523501"/>
            <a:chOff x="560264" y="2381555"/>
            <a:chExt cx="686951" cy="523501"/>
          </a:xfrm>
          <a:scene3d>
            <a:camera prst="orthographicFront"/>
            <a:lightRig rig="flat" dir="t"/>
          </a:scene3d>
        </p:grpSpPr>
        <p:sp>
          <p:nvSpPr>
            <p:cNvPr id="41" name="40 Dikdörtgen"/>
            <p:cNvSpPr/>
            <p:nvPr/>
          </p:nvSpPr>
          <p:spPr>
            <a:xfrm>
              <a:off x="560264" y="2381555"/>
              <a:ext cx="686951" cy="523501"/>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42" name="41 Dikdörtgen"/>
            <p:cNvSpPr/>
            <p:nvPr/>
          </p:nvSpPr>
          <p:spPr>
            <a:xfrm>
              <a:off x="560264" y="2381555"/>
              <a:ext cx="686951" cy="523501"/>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a:t>Rekabet edebiliyor</a:t>
              </a:r>
            </a:p>
          </p:txBody>
        </p:sp>
      </p:grpSp>
      <p:grpSp>
        <p:nvGrpSpPr>
          <p:cNvPr id="4" name="42 Grup"/>
          <p:cNvGrpSpPr/>
          <p:nvPr/>
        </p:nvGrpSpPr>
        <p:grpSpPr>
          <a:xfrm>
            <a:off x="2699792" y="1124744"/>
            <a:ext cx="686951" cy="523501"/>
            <a:chOff x="560264" y="2381555"/>
            <a:chExt cx="686951" cy="523501"/>
          </a:xfrm>
          <a:scene3d>
            <a:camera prst="orthographicFront"/>
            <a:lightRig rig="flat" dir="t"/>
          </a:scene3d>
        </p:grpSpPr>
        <p:sp>
          <p:nvSpPr>
            <p:cNvPr id="44" name="43 Dikdörtgen"/>
            <p:cNvSpPr/>
            <p:nvPr/>
          </p:nvSpPr>
          <p:spPr>
            <a:xfrm>
              <a:off x="560264" y="2381555"/>
              <a:ext cx="686951" cy="523501"/>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45" name="44 Dikdörtgen"/>
            <p:cNvSpPr/>
            <p:nvPr/>
          </p:nvSpPr>
          <p:spPr>
            <a:xfrm>
              <a:off x="560264" y="2381555"/>
              <a:ext cx="686951" cy="523501"/>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a:t>Pazardaki etkisi artıyor</a:t>
              </a:r>
            </a:p>
          </p:txBody>
        </p:sp>
      </p:grpSp>
      <p:grpSp>
        <p:nvGrpSpPr>
          <p:cNvPr id="5" name="45 Grup"/>
          <p:cNvGrpSpPr/>
          <p:nvPr/>
        </p:nvGrpSpPr>
        <p:grpSpPr>
          <a:xfrm>
            <a:off x="6156176" y="1124744"/>
            <a:ext cx="686951" cy="523501"/>
            <a:chOff x="560264" y="2381555"/>
            <a:chExt cx="686951" cy="523501"/>
          </a:xfrm>
          <a:scene3d>
            <a:camera prst="orthographicFront"/>
            <a:lightRig rig="flat" dir="t"/>
          </a:scene3d>
        </p:grpSpPr>
        <p:sp>
          <p:nvSpPr>
            <p:cNvPr id="47" name="46 Dikdörtgen"/>
            <p:cNvSpPr/>
            <p:nvPr/>
          </p:nvSpPr>
          <p:spPr>
            <a:xfrm>
              <a:off x="560264" y="2381555"/>
              <a:ext cx="686951" cy="523501"/>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48" name="47 Dikdörtgen"/>
            <p:cNvSpPr/>
            <p:nvPr/>
          </p:nvSpPr>
          <p:spPr>
            <a:xfrm>
              <a:off x="560264" y="2381555"/>
              <a:ext cx="686951" cy="523501"/>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a:t>Ürün kalitesi yüksek</a:t>
              </a:r>
            </a:p>
          </p:txBody>
        </p:sp>
      </p:grpSp>
      <p:cxnSp>
        <p:nvCxnSpPr>
          <p:cNvPr id="51" name="50 Düz Bağlayıcı"/>
          <p:cNvCxnSpPr/>
          <p:nvPr/>
        </p:nvCxnSpPr>
        <p:spPr>
          <a:xfrm rot="5400000">
            <a:off x="6444208" y="1700808"/>
            <a:ext cx="144016" cy="0"/>
          </a:xfrm>
          <a:prstGeom prst="line">
            <a:avLst/>
          </a:prstGeom>
        </p:spPr>
        <p:style>
          <a:lnRef idx="2">
            <a:schemeClr val="accent3"/>
          </a:lnRef>
          <a:fillRef idx="0">
            <a:schemeClr val="accent3"/>
          </a:fillRef>
          <a:effectRef idx="1">
            <a:schemeClr val="accent3"/>
          </a:effectRef>
          <a:fontRef idx="minor">
            <a:schemeClr val="tx1"/>
          </a:fontRef>
        </p:style>
      </p:cxnSp>
      <p:grpSp>
        <p:nvGrpSpPr>
          <p:cNvPr id="6" name="55 Grup"/>
          <p:cNvGrpSpPr/>
          <p:nvPr/>
        </p:nvGrpSpPr>
        <p:grpSpPr>
          <a:xfrm>
            <a:off x="8172400" y="1124744"/>
            <a:ext cx="686951" cy="523501"/>
            <a:chOff x="560264" y="2381555"/>
            <a:chExt cx="686951" cy="523501"/>
          </a:xfrm>
          <a:scene3d>
            <a:camera prst="orthographicFront"/>
            <a:lightRig rig="flat" dir="t"/>
          </a:scene3d>
        </p:grpSpPr>
        <p:sp>
          <p:nvSpPr>
            <p:cNvPr id="57" name="56 Dikdörtgen"/>
            <p:cNvSpPr/>
            <p:nvPr/>
          </p:nvSpPr>
          <p:spPr>
            <a:xfrm>
              <a:off x="560264" y="2381555"/>
              <a:ext cx="686951" cy="523501"/>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58" name="57 Dikdörtgen"/>
            <p:cNvSpPr/>
            <p:nvPr/>
          </p:nvSpPr>
          <p:spPr>
            <a:xfrm>
              <a:off x="560264" y="2381555"/>
              <a:ext cx="686951" cy="523501"/>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a:t>Hizmet kalitesini artıyor</a:t>
              </a:r>
            </a:p>
          </p:txBody>
        </p:sp>
      </p:grpSp>
      <p:sp>
        <p:nvSpPr>
          <p:cNvPr id="20" name="19 Slayt Numarası Yer Tutucusu"/>
          <p:cNvSpPr>
            <a:spLocks noGrp="1"/>
          </p:cNvSpPr>
          <p:nvPr>
            <p:ph type="sldNum" sz="quarter" idx="12"/>
          </p:nvPr>
        </p:nvSpPr>
        <p:spPr/>
        <p:txBody>
          <a:bodyPr/>
          <a:lstStyle/>
          <a:p>
            <a:fld id="{3B1F4D09-F114-4719-8D55-BA2C1FAA47DF}" type="slidenum">
              <a:rPr lang="tr-TR" smtClean="0"/>
              <a:pPr/>
              <a:t>37</a:t>
            </a:fld>
            <a:endParaRPr lang="tr-T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1116013" y="4652963"/>
            <a:ext cx="2222500" cy="273050"/>
          </a:xfrm>
          <a:prstGeom prst="rect">
            <a:avLst/>
          </a:prstGeom>
          <a:solidFill>
            <a:schemeClr val="tx2"/>
          </a:solidFill>
          <a:ln w="12700">
            <a:solidFill>
              <a:schemeClr val="tx1"/>
            </a:solidFill>
            <a:miter lim="800000"/>
            <a:headEnd/>
            <a:tailEnd/>
          </a:ln>
          <a:effectLst>
            <a:outerShdw dist="35921" dir="2700000" algn="ctr" rotWithShape="0">
              <a:schemeClr val="bg2"/>
            </a:outerShdw>
          </a:effectLst>
        </p:spPr>
        <p:txBody>
          <a:bodyPr wrap="none" anchor="ctr"/>
          <a:lstStyle/>
          <a:p>
            <a:pPr algn="ctr" eaLnBrk="0" hangingPunct="0">
              <a:defRPr/>
            </a:pPr>
            <a:r>
              <a:rPr lang="tr-TR" sz="2400">
                <a:solidFill>
                  <a:srgbClr val="FF0000"/>
                </a:solidFill>
                <a:effectLst>
                  <a:outerShdw blurRad="38100" dist="38100" dir="2700000" algn="tl">
                    <a:srgbClr val="FFFFFF"/>
                  </a:outerShdw>
                </a:effectLst>
                <a:latin typeface="Times New Roman" pitchFamily="18" charset="0"/>
              </a:rPr>
              <a:t>Sorun</a:t>
            </a:r>
            <a:endParaRPr lang="tr-TR" sz="3200">
              <a:solidFill>
                <a:srgbClr val="FF0000"/>
              </a:solidFill>
              <a:effectLst>
                <a:outerShdw blurRad="38100" dist="38100" dir="2700000" algn="tl">
                  <a:srgbClr val="FFFFFF"/>
                </a:outerShdw>
              </a:effectLst>
              <a:latin typeface="Times New Roman" pitchFamily="18" charset="0"/>
            </a:endParaRPr>
          </a:p>
        </p:txBody>
      </p:sp>
      <p:sp>
        <p:nvSpPr>
          <p:cNvPr id="168963" name="Rectangle 3"/>
          <p:cNvSpPr>
            <a:spLocks noChangeArrowheads="1"/>
          </p:cNvSpPr>
          <p:nvPr/>
        </p:nvSpPr>
        <p:spPr bwMode="auto">
          <a:xfrm>
            <a:off x="5651500" y="4652963"/>
            <a:ext cx="2844800" cy="273050"/>
          </a:xfrm>
          <a:prstGeom prst="rect">
            <a:avLst/>
          </a:prstGeom>
          <a:solidFill>
            <a:schemeClr val="tx2"/>
          </a:solidFill>
          <a:ln w="12700">
            <a:solidFill>
              <a:schemeClr val="tx1"/>
            </a:solidFill>
            <a:miter lim="800000"/>
            <a:headEnd/>
            <a:tailEnd/>
          </a:ln>
          <a:effectLst>
            <a:outerShdw dist="35921" dir="2700000" algn="ctr" rotWithShape="0">
              <a:schemeClr val="bg2"/>
            </a:outerShdw>
          </a:effectLst>
        </p:spPr>
        <p:txBody>
          <a:bodyPr wrap="none" anchor="ctr"/>
          <a:lstStyle/>
          <a:p>
            <a:pPr algn="ctr" eaLnBrk="0" hangingPunct="0">
              <a:defRPr/>
            </a:pPr>
            <a:r>
              <a:rPr lang="tr-TR" sz="2400">
                <a:solidFill>
                  <a:srgbClr val="FF0000"/>
                </a:solidFill>
                <a:latin typeface="Times New Roman" pitchFamily="18" charset="0"/>
              </a:rPr>
              <a:t>Hedef</a:t>
            </a:r>
            <a:endParaRPr lang="tr-TR" sz="7200">
              <a:solidFill>
                <a:srgbClr val="FF0000"/>
              </a:solidFill>
              <a:latin typeface="Times New Roman" pitchFamily="18" charset="0"/>
            </a:endParaRPr>
          </a:p>
        </p:txBody>
      </p:sp>
      <p:sp>
        <p:nvSpPr>
          <p:cNvPr id="168964" name="Rectangle 4"/>
          <p:cNvSpPr>
            <a:spLocks noChangeArrowheads="1"/>
          </p:cNvSpPr>
          <p:nvPr/>
        </p:nvSpPr>
        <p:spPr bwMode="auto">
          <a:xfrm>
            <a:off x="1116013" y="5078413"/>
            <a:ext cx="2222500" cy="496887"/>
          </a:xfrm>
          <a:prstGeom prst="rect">
            <a:avLst/>
          </a:prstGeom>
          <a:solidFill>
            <a:schemeClr val="accent1">
              <a:alpha val="83000"/>
            </a:schemeClr>
          </a:solidFill>
          <a:ln w="12700">
            <a:solidFill>
              <a:schemeClr val="tx1"/>
            </a:solidFill>
            <a:miter lim="800000"/>
            <a:headEnd/>
            <a:tailEnd/>
          </a:ln>
          <a:effectLst>
            <a:outerShdw dist="35921" dir="2700000" algn="ctr" rotWithShape="0">
              <a:schemeClr val="bg2"/>
            </a:outerShdw>
          </a:effectLst>
        </p:spPr>
        <p:txBody>
          <a:bodyPr wrap="none" anchorCtr="1"/>
          <a:lstStyle/>
          <a:p>
            <a:pPr algn="ctr" eaLnBrk="0" hangingPunct="0">
              <a:defRPr/>
            </a:pPr>
            <a:r>
              <a:rPr lang="tr-TR" sz="1400" b="1" dirty="0">
                <a:effectLst>
                  <a:outerShdw blurRad="38100" dist="38100" dir="2700000" algn="tl">
                    <a:srgbClr val="FFFFFF"/>
                  </a:outerShdw>
                </a:effectLst>
                <a:latin typeface="Times New Roman" pitchFamily="18" charset="0"/>
              </a:rPr>
              <a:t>Yüksek Oranlı Bebek</a:t>
            </a:r>
          </a:p>
          <a:p>
            <a:pPr algn="ctr" eaLnBrk="0" hangingPunct="0">
              <a:defRPr/>
            </a:pPr>
            <a:r>
              <a:rPr lang="tr-TR" sz="1400" b="1" dirty="0">
                <a:effectLst>
                  <a:outerShdw blurRad="38100" dist="38100" dir="2700000" algn="tl">
                    <a:srgbClr val="FFFFFF"/>
                  </a:outerShdw>
                </a:effectLst>
                <a:latin typeface="Times New Roman" pitchFamily="18" charset="0"/>
              </a:rPr>
              <a:t>ve Çocuk Ölümleri</a:t>
            </a:r>
            <a:endParaRPr lang="tr-TR" sz="3200" b="1" dirty="0">
              <a:effectLst>
                <a:outerShdw blurRad="38100" dist="38100" dir="2700000" algn="tl">
                  <a:srgbClr val="FFFFFF"/>
                </a:outerShdw>
              </a:effectLst>
              <a:latin typeface="Times New Roman" pitchFamily="18" charset="0"/>
            </a:endParaRPr>
          </a:p>
        </p:txBody>
      </p:sp>
      <p:sp>
        <p:nvSpPr>
          <p:cNvPr id="168965" name="Rectangle 5"/>
          <p:cNvSpPr>
            <a:spLocks noChangeArrowheads="1"/>
          </p:cNvSpPr>
          <p:nvPr/>
        </p:nvSpPr>
        <p:spPr bwMode="auto">
          <a:xfrm>
            <a:off x="1116013" y="5716588"/>
            <a:ext cx="2222500" cy="881062"/>
          </a:xfrm>
          <a:prstGeom prst="rect">
            <a:avLst/>
          </a:prstGeom>
          <a:solidFill>
            <a:schemeClr val="accent1"/>
          </a:solidFill>
          <a:ln w="12700">
            <a:solidFill>
              <a:schemeClr val="tx1"/>
            </a:solidFill>
            <a:miter lim="800000"/>
            <a:headEnd/>
            <a:tailEnd/>
          </a:ln>
          <a:effectLst>
            <a:outerShdw dist="35921" dir="2700000" algn="ctr" rotWithShape="0">
              <a:schemeClr val="bg2"/>
            </a:outerShdw>
          </a:effectLst>
        </p:spPr>
        <p:txBody>
          <a:bodyPr wrap="none" anchor="ctr"/>
          <a:lstStyle/>
          <a:p>
            <a:pPr algn="ctr" eaLnBrk="0" hangingPunct="0">
              <a:defRPr/>
            </a:pPr>
            <a:r>
              <a:rPr lang="en-AU" sz="1400" b="1" dirty="0" err="1">
                <a:effectLst>
                  <a:outerShdw blurRad="38100" dist="38100" dir="2700000" algn="tl">
                    <a:srgbClr val="FFFFFF"/>
                  </a:outerShdw>
                </a:effectLst>
                <a:latin typeface="Times New Roman" pitchFamily="18" charset="0"/>
              </a:rPr>
              <a:t>Bebek</a:t>
            </a:r>
            <a:r>
              <a:rPr lang="tr-TR" sz="1400" b="1" dirty="0">
                <a:effectLst>
                  <a:outerShdw blurRad="38100" dist="38100" dir="2700000" algn="tl">
                    <a:srgbClr val="FFFFFF"/>
                  </a:outerShdw>
                </a:effectLst>
                <a:latin typeface="Times New Roman" pitchFamily="18" charset="0"/>
              </a:rPr>
              <a:t> ve Çocuklarda</a:t>
            </a:r>
            <a:r>
              <a:rPr lang="en-AU" sz="1400" b="1" dirty="0">
                <a:effectLst>
                  <a:outerShdw blurRad="38100" dist="38100" dir="2700000" algn="tl">
                    <a:srgbClr val="FFFFFF"/>
                  </a:outerShdw>
                </a:effectLst>
                <a:latin typeface="Times New Roman" pitchFamily="18" charset="0"/>
              </a:rPr>
              <a:t> </a:t>
            </a:r>
            <a:endParaRPr lang="tr-TR" sz="1400" b="1" dirty="0">
              <a:effectLst>
                <a:outerShdw blurRad="38100" dist="38100" dir="2700000" algn="tl">
                  <a:srgbClr val="FFFFFF"/>
                </a:outerShdw>
              </a:effectLst>
              <a:latin typeface="Times New Roman" pitchFamily="18" charset="0"/>
            </a:endParaRPr>
          </a:p>
          <a:p>
            <a:pPr algn="ctr" eaLnBrk="0" hangingPunct="0">
              <a:defRPr/>
            </a:pPr>
            <a:r>
              <a:rPr lang="en-AU" sz="1400" b="1" dirty="0" err="1">
                <a:effectLst>
                  <a:outerShdw blurRad="38100" dist="38100" dir="2700000" algn="tl">
                    <a:srgbClr val="FFFFFF"/>
                  </a:outerShdw>
                </a:effectLst>
                <a:latin typeface="Times New Roman" pitchFamily="18" charset="0"/>
              </a:rPr>
              <a:t>Görülen</a:t>
            </a:r>
            <a:r>
              <a:rPr lang="en-AU" sz="1400" b="1" dirty="0">
                <a:effectLst>
                  <a:outerShdw blurRad="38100" dist="38100" dir="2700000" algn="tl">
                    <a:srgbClr val="FFFFFF"/>
                  </a:outerShdw>
                </a:effectLst>
                <a:latin typeface="Times New Roman" pitchFamily="18" charset="0"/>
              </a:rPr>
              <a:t> </a:t>
            </a:r>
          </a:p>
          <a:p>
            <a:pPr algn="ctr" eaLnBrk="0" hangingPunct="0">
              <a:defRPr/>
            </a:pPr>
            <a:r>
              <a:rPr lang="en-AU" sz="1400" b="1" dirty="0" err="1">
                <a:effectLst>
                  <a:outerShdw blurRad="38100" dist="38100" dir="2700000" algn="tl">
                    <a:srgbClr val="FFFFFF"/>
                  </a:outerShdw>
                </a:effectLst>
                <a:latin typeface="Times New Roman" pitchFamily="18" charset="0"/>
              </a:rPr>
              <a:t>Yüksek</a:t>
            </a:r>
            <a:r>
              <a:rPr lang="en-AU" sz="1400" b="1" dirty="0">
                <a:effectLst>
                  <a:outerShdw blurRad="38100" dist="38100" dir="2700000" algn="tl">
                    <a:srgbClr val="FFFFFF"/>
                  </a:outerShdw>
                </a:effectLst>
                <a:latin typeface="Times New Roman" pitchFamily="18" charset="0"/>
              </a:rPr>
              <a:t> </a:t>
            </a:r>
            <a:r>
              <a:rPr lang="en-AU" sz="1400" b="1" dirty="0" err="1">
                <a:effectLst>
                  <a:outerShdw blurRad="38100" dist="38100" dir="2700000" algn="tl">
                    <a:srgbClr val="FFFFFF"/>
                  </a:outerShdw>
                </a:effectLst>
                <a:latin typeface="Times New Roman" pitchFamily="18" charset="0"/>
              </a:rPr>
              <a:t>Enfeksiyon</a:t>
            </a:r>
            <a:r>
              <a:rPr lang="en-AU" sz="1400" b="1" dirty="0">
                <a:effectLst>
                  <a:outerShdw blurRad="38100" dist="38100" dir="2700000" algn="tl">
                    <a:srgbClr val="FFFFFF"/>
                  </a:outerShdw>
                </a:effectLst>
                <a:latin typeface="Times New Roman" pitchFamily="18" charset="0"/>
              </a:rPr>
              <a:t> </a:t>
            </a:r>
            <a:r>
              <a:rPr lang="en-AU" sz="1400" b="1" dirty="0" err="1">
                <a:effectLst>
                  <a:outerShdw blurRad="38100" dist="38100" dir="2700000" algn="tl">
                    <a:srgbClr val="FFFFFF"/>
                  </a:outerShdw>
                </a:effectLst>
                <a:latin typeface="Times New Roman" pitchFamily="18" charset="0"/>
              </a:rPr>
              <a:t>Oranı</a:t>
            </a:r>
            <a:endParaRPr lang="tr-TR" sz="1400" b="1" dirty="0">
              <a:effectLst>
                <a:outerShdw blurRad="38100" dist="38100" dir="2700000" algn="tl">
                  <a:srgbClr val="FFFFFF"/>
                </a:outerShdw>
              </a:effectLst>
              <a:latin typeface="Times New Roman" pitchFamily="18" charset="0"/>
            </a:endParaRPr>
          </a:p>
        </p:txBody>
      </p:sp>
      <p:sp>
        <p:nvSpPr>
          <p:cNvPr id="168966" name="Rectangle 6"/>
          <p:cNvSpPr>
            <a:spLocks noChangeArrowheads="1"/>
          </p:cNvSpPr>
          <p:nvPr/>
        </p:nvSpPr>
        <p:spPr bwMode="auto">
          <a:xfrm>
            <a:off x="5580063" y="5716588"/>
            <a:ext cx="2916237" cy="881062"/>
          </a:xfrm>
          <a:prstGeom prst="rect">
            <a:avLst/>
          </a:prstGeom>
          <a:solidFill>
            <a:schemeClr val="accent1"/>
          </a:solidFill>
          <a:ln w="12700">
            <a:solidFill>
              <a:schemeClr val="tx1"/>
            </a:solidFill>
            <a:miter lim="800000"/>
            <a:headEnd/>
            <a:tailEnd/>
          </a:ln>
          <a:effectLst>
            <a:outerShdw dist="35921" dir="2700000" algn="ctr" rotWithShape="0">
              <a:schemeClr val="bg2"/>
            </a:outerShdw>
          </a:effectLst>
        </p:spPr>
        <p:txBody>
          <a:bodyPr wrap="none" anchorCtr="1"/>
          <a:lstStyle/>
          <a:p>
            <a:pPr algn="ctr" eaLnBrk="0" hangingPunct="0">
              <a:defRPr/>
            </a:pPr>
            <a:r>
              <a:rPr lang="tr-TR" sz="1400" b="1" dirty="0">
                <a:effectLst>
                  <a:outerShdw blurRad="38100" dist="38100" dir="2700000" algn="tl">
                    <a:srgbClr val="FFFFFF"/>
                  </a:outerShdw>
                </a:effectLst>
                <a:latin typeface="Times New Roman" pitchFamily="18" charset="0"/>
              </a:rPr>
              <a:t>B</a:t>
            </a:r>
            <a:r>
              <a:rPr lang="en-AU" sz="1400" b="1" dirty="0" err="1">
                <a:effectLst>
                  <a:outerShdw blurRad="38100" dist="38100" dir="2700000" algn="tl">
                    <a:srgbClr val="FFFFFF"/>
                  </a:outerShdw>
                </a:effectLst>
                <a:latin typeface="Times New Roman" pitchFamily="18" charset="0"/>
              </a:rPr>
              <a:t>ebek</a:t>
            </a:r>
            <a:r>
              <a:rPr lang="tr-TR" sz="1400" b="1" dirty="0">
                <a:effectLst>
                  <a:outerShdw blurRad="38100" dist="38100" dir="2700000" algn="tl">
                    <a:srgbClr val="FFFFFF"/>
                  </a:outerShdw>
                </a:effectLst>
                <a:latin typeface="Times New Roman" pitchFamily="18" charset="0"/>
              </a:rPr>
              <a:t> ve Çocuklarda </a:t>
            </a:r>
          </a:p>
          <a:p>
            <a:pPr algn="ctr" eaLnBrk="0" hangingPunct="0">
              <a:defRPr/>
            </a:pPr>
            <a:r>
              <a:rPr lang="en-AU" sz="1400" b="1" dirty="0" err="1">
                <a:effectLst>
                  <a:outerShdw blurRad="38100" dist="38100" dir="2700000" algn="tl">
                    <a:srgbClr val="FFFFFF"/>
                  </a:outerShdw>
                </a:effectLst>
                <a:latin typeface="Times New Roman" pitchFamily="18" charset="0"/>
              </a:rPr>
              <a:t>Görülen</a:t>
            </a:r>
            <a:r>
              <a:rPr lang="en-AU" sz="1400" b="1" dirty="0">
                <a:effectLst>
                  <a:outerShdw blurRad="38100" dist="38100" dir="2700000" algn="tl">
                    <a:srgbClr val="FFFFFF"/>
                  </a:outerShdw>
                </a:effectLst>
                <a:latin typeface="Times New Roman" pitchFamily="18" charset="0"/>
              </a:rPr>
              <a:t> </a:t>
            </a:r>
            <a:r>
              <a:rPr lang="en-AU" sz="1400" b="1" dirty="0" err="1">
                <a:effectLst>
                  <a:outerShdw blurRad="38100" dist="38100" dir="2700000" algn="tl">
                    <a:srgbClr val="FFFFFF"/>
                  </a:outerShdw>
                </a:effectLst>
                <a:latin typeface="Times New Roman" pitchFamily="18" charset="0"/>
              </a:rPr>
              <a:t>Enfeksiyon</a:t>
            </a:r>
            <a:r>
              <a:rPr lang="tr-TR" sz="1400" b="1" dirty="0">
                <a:effectLst>
                  <a:outerShdw blurRad="38100" dist="38100" dir="2700000" algn="tl">
                    <a:srgbClr val="FFFFFF"/>
                  </a:outerShdw>
                </a:effectLst>
                <a:latin typeface="Times New Roman" pitchFamily="18" charset="0"/>
              </a:rPr>
              <a:t> Oranının </a:t>
            </a:r>
          </a:p>
          <a:p>
            <a:pPr algn="ctr" eaLnBrk="0" hangingPunct="0">
              <a:defRPr/>
            </a:pPr>
            <a:r>
              <a:rPr lang="en-AU" sz="1400" b="1" dirty="0" err="1">
                <a:effectLst>
                  <a:outerShdw blurRad="38100" dist="38100" dir="2700000" algn="tl">
                    <a:srgbClr val="FFFFFF"/>
                  </a:outerShdw>
                </a:effectLst>
                <a:latin typeface="Times New Roman" pitchFamily="18" charset="0"/>
              </a:rPr>
              <a:t>Azaltıl</a:t>
            </a:r>
            <a:r>
              <a:rPr lang="tr-TR" sz="1400" b="1" dirty="0" err="1">
                <a:effectLst>
                  <a:outerShdw blurRad="38100" dist="38100" dir="2700000" algn="tl">
                    <a:srgbClr val="FFFFFF"/>
                  </a:outerShdw>
                </a:effectLst>
                <a:latin typeface="Times New Roman" pitchFamily="18" charset="0"/>
              </a:rPr>
              <a:t>ması</a:t>
            </a:r>
            <a:r>
              <a:rPr lang="tr-TR" sz="1400" b="1" dirty="0">
                <a:effectLst>
                  <a:outerShdw blurRad="38100" dist="38100" dir="2700000" algn="tl">
                    <a:srgbClr val="FFFFFF"/>
                  </a:outerShdw>
                </a:effectLst>
                <a:latin typeface="Times New Roman" pitchFamily="18" charset="0"/>
              </a:rPr>
              <a:t> </a:t>
            </a:r>
          </a:p>
        </p:txBody>
      </p:sp>
      <p:sp>
        <p:nvSpPr>
          <p:cNvPr id="168967" name="Rectangle 7"/>
          <p:cNvSpPr>
            <a:spLocks noChangeArrowheads="1"/>
          </p:cNvSpPr>
          <p:nvPr/>
        </p:nvSpPr>
        <p:spPr bwMode="auto">
          <a:xfrm>
            <a:off x="5651500" y="5078413"/>
            <a:ext cx="2844800" cy="496887"/>
          </a:xfrm>
          <a:prstGeom prst="rect">
            <a:avLst/>
          </a:prstGeom>
          <a:solidFill>
            <a:schemeClr val="accent1">
              <a:alpha val="83000"/>
            </a:schemeClr>
          </a:solidFill>
          <a:ln w="12700">
            <a:solidFill>
              <a:schemeClr val="tx1"/>
            </a:solidFill>
            <a:miter lim="800000"/>
            <a:headEnd/>
            <a:tailEnd/>
          </a:ln>
          <a:effectLst>
            <a:outerShdw dist="35921" dir="2700000" algn="ctr" rotWithShape="0">
              <a:schemeClr val="bg2"/>
            </a:outerShdw>
          </a:effectLst>
        </p:spPr>
        <p:txBody>
          <a:bodyPr wrap="none" anchorCtr="1"/>
          <a:lstStyle/>
          <a:p>
            <a:pPr algn="ctr" eaLnBrk="0" hangingPunct="0">
              <a:defRPr/>
            </a:pPr>
            <a:r>
              <a:rPr lang="tr-TR" sz="1400" b="1" dirty="0">
                <a:effectLst>
                  <a:outerShdw blurRad="38100" dist="38100" dir="2700000" algn="tl">
                    <a:srgbClr val="FFFFFF"/>
                  </a:outerShdw>
                </a:effectLst>
                <a:latin typeface="Times New Roman" pitchFamily="18" charset="0"/>
              </a:rPr>
              <a:t>Bebek ve Çocuk </a:t>
            </a:r>
          </a:p>
          <a:p>
            <a:pPr algn="ctr" eaLnBrk="0" hangingPunct="0">
              <a:defRPr/>
            </a:pPr>
            <a:r>
              <a:rPr lang="tr-TR" sz="1400" b="1" dirty="0">
                <a:effectLst>
                  <a:outerShdw blurRad="38100" dist="38100" dir="2700000" algn="tl">
                    <a:srgbClr val="FFFFFF"/>
                  </a:outerShdw>
                </a:effectLst>
                <a:latin typeface="Times New Roman" pitchFamily="18" charset="0"/>
              </a:rPr>
              <a:t>Ölüm Oranlarının Azaltılması</a:t>
            </a:r>
          </a:p>
          <a:p>
            <a:pPr algn="ctr" eaLnBrk="0" hangingPunct="0">
              <a:defRPr/>
            </a:pPr>
            <a:endParaRPr lang="tr-TR" sz="1000" b="1" dirty="0">
              <a:solidFill>
                <a:srgbClr val="000000"/>
              </a:solidFill>
              <a:latin typeface="Times New Roman" pitchFamily="18" charset="0"/>
            </a:endParaRPr>
          </a:p>
        </p:txBody>
      </p:sp>
      <p:sp>
        <p:nvSpPr>
          <p:cNvPr id="168968" name="AutoShape 8"/>
          <p:cNvSpPr>
            <a:spLocks noChangeArrowheads="1"/>
          </p:cNvSpPr>
          <p:nvPr/>
        </p:nvSpPr>
        <p:spPr bwMode="auto">
          <a:xfrm>
            <a:off x="3783013" y="5221288"/>
            <a:ext cx="1601787" cy="217487"/>
          </a:xfrm>
          <a:prstGeom prst="rightArrow">
            <a:avLst>
              <a:gd name="adj1" fmla="val 50000"/>
              <a:gd name="adj2" fmla="val 184124"/>
            </a:avLst>
          </a:prstGeom>
          <a:solidFill>
            <a:schemeClr val="tx1"/>
          </a:solidFill>
          <a:ln w="12700">
            <a:solidFill>
              <a:schemeClr val="tx1"/>
            </a:solidFill>
            <a:miter lim="800000"/>
            <a:headEnd/>
            <a:tailEnd/>
          </a:ln>
          <a:effectLst>
            <a:outerShdw dist="35921" dir="2700000" algn="ctr" rotWithShape="0">
              <a:schemeClr val="bg2"/>
            </a:outerShdw>
          </a:effectLst>
        </p:spPr>
        <p:txBody>
          <a:bodyPr wrap="none" anchor="ctr"/>
          <a:lstStyle/>
          <a:p>
            <a:pPr>
              <a:defRPr/>
            </a:pPr>
            <a:endParaRPr lang="tr-TR">
              <a:latin typeface="Arial" charset="0"/>
            </a:endParaRPr>
          </a:p>
        </p:txBody>
      </p:sp>
      <p:sp>
        <p:nvSpPr>
          <p:cNvPr id="168969" name="AutoShape 9"/>
          <p:cNvSpPr>
            <a:spLocks noChangeArrowheads="1"/>
          </p:cNvSpPr>
          <p:nvPr/>
        </p:nvSpPr>
        <p:spPr bwMode="auto">
          <a:xfrm>
            <a:off x="3779838" y="6092825"/>
            <a:ext cx="1601787" cy="220663"/>
          </a:xfrm>
          <a:prstGeom prst="rightArrow">
            <a:avLst>
              <a:gd name="adj1" fmla="val 50000"/>
              <a:gd name="adj2" fmla="val 181474"/>
            </a:avLst>
          </a:prstGeom>
          <a:solidFill>
            <a:schemeClr val="tx1">
              <a:alpha val="50000"/>
            </a:schemeClr>
          </a:solidFill>
          <a:ln w="12700">
            <a:solidFill>
              <a:schemeClr val="tx1"/>
            </a:solidFill>
            <a:miter lim="800000"/>
            <a:headEnd/>
            <a:tailEnd/>
          </a:ln>
          <a:effectLst>
            <a:outerShdw dist="35921" dir="2700000" algn="ctr" rotWithShape="0">
              <a:schemeClr val="bg2"/>
            </a:outerShdw>
          </a:effectLst>
        </p:spPr>
        <p:txBody>
          <a:bodyPr wrap="none" anchor="ctr"/>
          <a:lstStyle/>
          <a:p>
            <a:pPr>
              <a:defRPr/>
            </a:pPr>
            <a:endParaRPr lang="tr-TR">
              <a:latin typeface="Arial" charset="0"/>
            </a:endParaRPr>
          </a:p>
        </p:txBody>
      </p:sp>
      <p:sp>
        <p:nvSpPr>
          <p:cNvPr id="168970" name="Text Box 10"/>
          <p:cNvSpPr txBox="1">
            <a:spLocks noChangeArrowheads="1"/>
          </p:cNvSpPr>
          <p:nvPr/>
        </p:nvSpPr>
        <p:spPr bwMode="auto">
          <a:xfrm>
            <a:off x="2570163" y="1412875"/>
            <a:ext cx="1901825" cy="485775"/>
          </a:xfrm>
          <a:prstGeom prst="rect">
            <a:avLst/>
          </a:prstGeom>
          <a:solidFill>
            <a:srgbClr val="99CCFF"/>
          </a:solidFill>
          <a:ln w="19050">
            <a:solidFill>
              <a:srgbClr val="99CCFF"/>
            </a:solidFill>
            <a:prstDash val="sysDot"/>
            <a:miter lim="800000"/>
            <a:headEnd/>
            <a:tailEnd/>
          </a:ln>
          <a:effectLst>
            <a:outerShdw dist="35921" dir="2700000" algn="ctr" rotWithShape="0">
              <a:srgbClr val="808080"/>
            </a:outerShdw>
          </a:effectLst>
        </p:spPr>
        <p:txBody>
          <a:bodyPr/>
          <a:lstStyle/>
          <a:p>
            <a:pPr algn="ctr" eaLnBrk="0" hangingPunct="0">
              <a:defRPr/>
            </a:pPr>
            <a:r>
              <a:rPr lang="tr-TR" sz="1000" b="1" dirty="0">
                <a:latin typeface="Times New Roman" pitchFamily="18" charset="0"/>
              </a:rPr>
              <a:t>Bebek  ve Çocuk Ölüm Oranlarının Azaltılması</a:t>
            </a:r>
          </a:p>
          <a:p>
            <a:pPr algn="ctr" eaLnBrk="0" hangingPunct="0">
              <a:defRPr/>
            </a:pPr>
            <a:endParaRPr lang="tr-TR" b="1" dirty="0">
              <a:effectLst>
                <a:outerShdw blurRad="38100" dist="38100" dir="2700000" algn="tl">
                  <a:srgbClr val="FFFFFF"/>
                </a:outerShdw>
              </a:effectLst>
              <a:latin typeface="Times New Roman" pitchFamily="18" charset="0"/>
            </a:endParaRPr>
          </a:p>
          <a:p>
            <a:pPr algn="ctr" eaLnBrk="0" hangingPunct="0">
              <a:defRPr/>
            </a:pPr>
            <a:endParaRPr lang="tr-TR" b="1" dirty="0">
              <a:latin typeface="Times New Roman" pitchFamily="18" charset="0"/>
            </a:endParaRPr>
          </a:p>
        </p:txBody>
      </p:sp>
      <p:sp>
        <p:nvSpPr>
          <p:cNvPr id="168971" name="Text Box 11"/>
          <p:cNvSpPr txBox="1">
            <a:spLocks noChangeArrowheads="1"/>
          </p:cNvSpPr>
          <p:nvPr/>
        </p:nvSpPr>
        <p:spPr bwMode="auto">
          <a:xfrm>
            <a:off x="803275" y="2019300"/>
            <a:ext cx="1766888" cy="606425"/>
          </a:xfrm>
          <a:prstGeom prst="rect">
            <a:avLst/>
          </a:prstGeom>
          <a:solidFill>
            <a:srgbClr val="CC99FF"/>
          </a:solidFill>
          <a:ln w="19050">
            <a:solidFill>
              <a:srgbClr val="CC99FF"/>
            </a:solidFill>
            <a:prstDash val="sysDot"/>
            <a:miter lim="800000"/>
            <a:headEnd/>
            <a:tailEnd/>
          </a:ln>
          <a:effectLst>
            <a:outerShdw dist="35921" dir="2700000" algn="ctr" rotWithShape="0">
              <a:srgbClr val="808080"/>
            </a:outerShdw>
          </a:effectLst>
        </p:spPr>
        <p:txBody>
          <a:bodyPr/>
          <a:lstStyle/>
          <a:p>
            <a:pPr algn="ctr" eaLnBrk="0" hangingPunct="0">
              <a:defRPr/>
            </a:pPr>
            <a:r>
              <a:rPr lang="tr-TR" sz="1000" b="1" dirty="0">
                <a:latin typeface="Times New Roman" pitchFamily="18" charset="0"/>
              </a:rPr>
              <a:t>Bebek ve çocuklarda görülen enfeksiyon oranlarının azaltılması</a:t>
            </a:r>
          </a:p>
          <a:p>
            <a:pPr algn="ctr" eaLnBrk="0" hangingPunct="0">
              <a:defRPr/>
            </a:pPr>
            <a:endParaRPr lang="tr-TR" b="1" dirty="0">
              <a:latin typeface="Times New Roman" pitchFamily="18" charset="0"/>
            </a:endParaRPr>
          </a:p>
        </p:txBody>
      </p:sp>
      <p:sp>
        <p:nvSpPr>
          <p:cNvPr id="168972" name="Text Box 12"/>
          <p:cNvSpPr txBox="1">
            <a:spLocks noChangeArrowheads="1"/>
          </p:cNvSpPr>
          <p:nvPr/>
        </p:nvSpPr>
        <p:spPr bwMode="auto">
          <a:xfrm>
            <a:off x="0" y="2990850"/>
            <a:ext cx="1754188" cy="606425"/>
          </a:xfrm>
          <a:prstGeom prst="rect">
            <a:avLst/>
          </a:prstGeom>
          <a:solidFill>
            <a:srgbClr val="FFCC99"/>
          </a:solidFill>
          <a:ln w="19050">
            <a:solidFill>
              <a:srgbClr val="FFCC99"/>
            </a:solidFill>
            <a:prstDash val="sysDot"/>
            <a:miter lim="800000"/>
            <a:headEnd/>
            <a:tailEnd/>
          </a:ln>
          <a:effectLst>
            <a:outerShdw dist="35921" dir="2700000" algn="ctr" rotWithShape="0">
              <a:srgbClr val="808080"/>
            </a:outerShdw>
          </a:effectLst>
        </p:spPr>
        <p:txBody>
          <a:bodyPr/>
          <a:lstStyle/>
          <a:p>
            <a:pPr algn="ctr" eaLnBrk="0" hangingPunct="0">
              <a:defRPr/>
            </a:pPr>
            <a:r>
              <a:rPr lang="tr-TR" sz="1000" b="1" dirty="0">
                <a:latin typeface="Times New Roman" pitchFamily="18" charset="0"/>
              </a:rPr>
              <a:t>Bebeklerin ve Çocukların Beslenme  Durumunun İyileştirilmesi</a:t>
            </a:r>
          </a:p>
        </p:txBody>
      </p:sp>
      <p:sp>
        <p:nvSpPr>
          <p:cNvPr id="168973" name="Text Box 13"/>
          <p:cNvSpPr txBox="1">
            <a:spLocks noChangeArrowheads="1"/>
          </p:cNvSpPr>
          <p:nvPr/>
        </p:nvSpPr>
        <p:spPr bwMode="auto">
          <a:xfrm>
            <a:off x="1844675" y="3028950"/>
            <a:ext cx="1358900" cy="609600"/>
          </a:xfrm>
          <a:prstGeom prst="rect">
            <a:avLst/>
          </a:prstGeom>
          <a:solidFill>
            <a:srgbClr val="FFCC99"/>
          </a:solidFill>
          <a:ln w="19050">
            <a:solidFill>
              <a:srgbClr val="FFCC99"/>
            </a:solidFill>
            <a:prstDash val="sysDot"/>
            <a:miter lim="800000"/>
            <a:headEnd/>
            <a:tailEnd/>
          </a:ln>
          <a:effectLst>
            <a:outerShdw dist="35921" dir="2700000" algn="ctr" rotWithShape="0">
              <a:srgbClr val="808080"/>
            </a:outerShdw>
          </a:effectLst>
        </p:spPr>
        <p:txBody>
          <a:bodyPr/>
          <a:lstStyle/>
          <a:p>
            <a:pPr algn="ctr" eaLnBrk="0" hangingPunct="0">
              <a:defRPr/>
            </a:pPr>
            <a:r>
              <a:rPr lang="tr-TR" sz="1000" b="1" dirty="0">
                <a:latin typeface="Times New Roman" pitchFamily="18" charset="0"/>
              </a:rPr>
              <a:t>Aşılanmış Bebek ve Çocuk Sayısının Arttırılması</a:t>
            </a:r>
          </a:p>
        </p:txBody>
      </p:sp>
      <p:sp>
        <p:nvSpPr>
          <p:cNvPr id="168974" name="Text Box 14"/>
          <p:cNvSpPr txBox="1">
            <a:spLocks noChangeArrowheads="1"/>
          </p:cNvSpPr>
          <p:nvPr/>
        </p:nvSpPr>
        <p:spPr bwMode="auto">
          <a:xfrm>
            <a:off x="4972050" y="2019300"/>
            <a:ext cx="1765300" cy="606425"/>
          </a:xfrm>
          <a:prstGeom prst="rect">
            <a:avLst/>
          </a:prstGeom>
          <a:solidFill>
            <a:srgbClr val="CC99FF"/>
          </a:solidFill>
          <a:ln w="19050">
            <a:solidFill>
              <a:srgbClr val="CC99FF"/>
            </a:solidFill>
            <a:prstDash val="sysDot"/>
            <a:miter lim="800000"/>
            <a:headEnd/>
            <a:tailEnd/>
          </a:ln>
          <a:effectLst>
            <a:outerShdw dist="35921" dir="2700000" algn="ctr" rotWithShape="0">
              <a:srgbClr val="808080"/>
            </a:outerShdw>
          </a:effectLst>
        </p:spPr>
        <p:txBody>
          <a:bodyPr/>
          <a:lstStyle/>
          <a:p>
            <a:pPr algn="ctr" eaLnBrk="0" hangingPunct="0">
              <a:defRPr/>
            </a:pPr>
            <a:r>
              <a:rPr lang="tr-TR" sz="1000" b="1" dirty="0">
                <a:latin typeface="Times New Roman" pitchFamily="18" charset="0"/>
              </a:rPr>
              <a:t>Salgın Hastalıkların Azaltılması</a:t>
            </a:r>
          </a:p>
          <a:p>
            <a:pPr algn="ctr" eaLnBrk="0" hangingPunct="0">
              <a:defRPr/>
            </a:pPr>
            <a:endParaRPr lang="tr-TR" b="1" dirty="0">
              <a:latin typeface="Times New Roman" pitchFamily="18" charset="0"/>
            </a:endParaRPr>
          </a:p>
        </p:txBody>
      </p:sp>
      <p:sp>
        <p:nvSpPr>
          <p:cNvPr id="168975" name="Text Box 15"/>
          <p:cNvSpPr txBox="1">
            <a:spLocks noChangeArrowheads="1"/>
          </p:cNvSpPr>
          <p:nvPr/>
        </p:nvSpPr>
        <p:spPr bwMode="auto">
          <a:xfrm>
            <a:off x="6227763" y="2990850"/>
            <a:ext cx="1687512" cy="606425"/>
          </a:xfrm>
          <a:prstGeom prst="rect">
            <a:avLst/>
          </a:prstGeom>
          <a:solidFill>
            <a:srgbClr val="FFCC99"/>
          </a:solidFill>
          <a:ln w="19050">
            <a:solidFill>
              <a:srgbClr val="FFCC99"/>
            </a:solidFill>
            <a:prstDash val="sysDot"/>
            <a:miter lim="800000"/>
            <a:headEnd/>
            <a:tailEnd/>
          </a:ln>
          <a:effectLst>
            <a:outerShdw dist="35921" dir="2700000" algn="ctr" rotWithShape="0">
              <a:srgbClr val="808080"/>
            </a:outerShdw>
          </a:effectLst>
        </p:spPr>
        <p:txBody>
          <a:bodyPr/>
          <a:lstStyle/>
          <a:p>
            <a:pPr algn="ctr" eaLnBrk="0" hangingPunct="0">
              <a:defRPr/>
            </a:pPr>
            <a:r>
              <a:rPr lang="tr-TR" sz="1000" b="1" dirty="0">
                <a:latin typeface="Times New Roman" pitchFamily="18" charset="0"/>
              </a:rPr>
              <a:t>Hijyenik İçme Suyu Sağlanması</a:t>
            </a:r>
          </a:p>
        </p:txBody>
      </p:sp>
      <p:sp>
        <p:nvSpPr>
          <p:cNvPr id="168976" name="Text Box 16"/>
          <p:cNvSpPr txBox="1">
            <a:spLocks noChangeArrowheads="1"/>
          </p:cNvSpPr>
          <p:nvPr/>
        </p:nvSpPr>
        <p:spPr bwMode="auto">
          <a:xfrm>
            <a:off x="0" y="3879850"/>
            <a:ext cx="1754188" cy="609600"/>
          </a:xfrm>
          <a:prstGeom prst="rect">
            <a:avLst/>
          </a:prstGeom>
          <a:solidFill>
            <a:srgbClr val="CCFFCC"/>
          </a:solidFill>
          <a:ln w="19050">
            <a:solidFill>
              <a:srgbClr val="CCFFCC"/>
            </a:solidFill>
            <a:prstDash val="sysDot"/>
            <a:miter lim="800000"/>
            <a:headEnd/>
            <a:tailEnd/>
          </a:ln>
          <a:effectLst>
            <a:outerShdw dist="35921" dir="2700000" algn="ctr" rotWithShape="0">
              <a:srgbClr val="808080"/>
            </a:outerShdw>
          </a:effectLst>
        </p:spPr>
        <p:txBody>
          <a:bodyPr/>
          <a:lstStyle/>
          <a:p>
            <a:pPr algn="ctr" eaLnBrk="0" hangingPunct="0">
              <a:defRPr/>
            </a:pPr>
            <a:r>
              <a:rPr lang="tr-TR" sz="1000" b="1" dirty="0">
                <a:latin typeface="Times New Roman" pitchFamily="18" charset="0"/>
              </a:rPr>
              <a:t>Ebeveynlerin Beslenme Konusunda Bilgilendirilmesi</a:t>
            </a:r>
          </a:p>
        </p:txBody>
      </p:sp>
      <p:sp>
        <p:nvSpPr>
          <p:cNvPr id="168977" name="Text Box 17"/>
          <p:cNvSpPr txBox="1">
            <a:spLocks noChangeArrowheads="1"/>
          </p:cNvSpPr>
          <p:nvPr/>
        </p:nvSpPr>
        <p:spPr bwMode="auto">
          <a:xfrm>
            <a:off x="1835150" y="3860800"/>
            <a:ext cx="1358900" cy="609600"/>
          </a:xfrm>
          <a:prstGeom prst="rect">
            <a:avLst/>
          </a:prstGeom>
          <a:solidFill>
            <a:srgbClr val="CCFFCC"/>
          </a:solidFill>
          <a:ln w="19050">
            <a:solidFill>
              <a:srgbClr val="CCFFCC"/>
            </a:solidFill>
            <a:prstDash val="sysDot"/>
            <a:miter lim="800000"/>
            <a:headEnd/>
            <a:tailEnd/>
          </a:ln>
          <a:effectLst>
            <a:outerShdw dist="35921" dir="2700000" algn="ctr" rotWithShape="0">
              <a:srgbClr val="808080"/>
            </a:outerShdw>
          </a:effectLst>
        </p:spPr>
        <p:txBody>
          <a:bodyPr/>
          <a:lstStyle/>
          <a:p>
            <a:pPr algn="ctr" eaLnBrk="0" hangingPunct="0">
              <a:defRPr/>
            </a:pPr>
            <a:r>
              <a:rPr lang="tr-TR" sz="1000" b="1" dirty="0">
                <a:latin typeface="Times New Roman" pitchFamily="18" charset="0"/>
              </a:rPr>
              <a:t>Sağlık Ocağı İyileştirilmesi</a:t>
            </a:r>
          </a:p>
        </p:txBody>
      </p:sp>
      <p:sp>
        <p:nvSpPr>
          <p:cNvPr id="168978" name="Text Box 18"/>
          <p:cNvSpPr txBox="1">
            <a:spLocks noChangeArrowheads="1"/>
          </p:cNvSpPr>
          <p:nvPr/>
        </p:nvSpPr>
        <p:spPr bwMode="auto">
          <a:xfrm>
            <a:off x="4140200" y="2990850"/>
            <a:ext cx="1690688" cy="608013"/>
          </a:xfrm>
          <a:prstGeom prst="rect">
            <a:avLst/>
          </a:prstGeom>
          <a:solidFill>
            <a:srgbClr val="FFCC99"/>
          </a:solidFill>
          <a:ln w="19050">
            <a:solidFill>
              <a:srgbClr val="FFCC99"/>
            </a:solidFill>
            <a:prstDash val="sysDot"/>
            <a:miter lim="800000"/>
            <a:headEnd/>
            <a:tailEnd/>
          </a:ln>
          <a:effectLst>
            <a:outerShdw dist="35921" dir="2700000" algn="ctr" rotWithShape="0">
              <a:srgbClr val="808080"/>
            </a:outerShdw>
          </a:effectLst>
        </p:spPr>
        <p:txBody>
          <a:bodyPr/>
          <a:lstStyle/>
          <a:p>
            <a:pPr algn="ctr" eaLnBrk="0" hangingPunct="0">
              <a:defRPr/>
            </a:pPr>
            <a:r>
              <a:rPr lang="tr-TR" sz="1000" b="1" dirty="0">
                <a:latin typeface="Times New Roman" pitchFamily="18" charset="0"/>
              </a:rPr>
              <a:t>Sağlık Hizmetlerine Erişimin Arttırılması</a:t>
            </a:r>
          </a:p>
        </p:txBody>
      </p:sp>
      <p:sp>
        <p:nvSpPr>
          <p:cNvPr id="168979" name="Text Box 19"/>
          <p:cNvSpPr txBox="1">
            <a:spLocks noChangeArrowheads="1"/>
          </p:cNvSpPr>
          <p:nvPr/>
        </p:nvSpPr>
        <p:spPr bwMode="auto">
          <a:xfrm>
            <a:off x="7010400" y="3879850"/>
            <a:ext cx="1811338" cy="609600"/>
          </a:xfrm>
          <a:prstGeom prst="rect">
            <a:avLst/>
          </a:prstGeom>
          <a:solidFill>
            <a:srgbClr val="CCFFCC"/>
          </a:solidFill>
          <a:ln w="19050">
            <a:solidFill>
              <a:srgbClr val="CCFFCC"/>
            </a:solidFill>
            <a:prstDash val="sysDot"/>
            <a:miter lim="800000"/>
            <a:headEnd/>
            <a:tailEnd/>
          </a:ln>
          <a:effectLst>
            <a:outerShdw dist="35921" dir="2700000" algn="ctr" rotWithShape="0">
              <a:srgbClr val="808080"/>
            </a:outerShdw>
          </a:effectLst>
        </p:spPr>
        <p:txBody>
          <a:bodyPr/>
          <a:lstStyle/>
          <a:p>
            <a:pPr algn="ctr" eaLnBrk="0" hangingPunct="0">
              <a:defRPr/>
            </a:pPr>
            <a:endParaRPr lang="tr-TR" sz="1000" b="1" dirty="0">
              <a:latin typeface="Times New Roman" pitchFamily="18" charset="0"/>
            </a:endParaRPr>
          </a:p>
          <a:p>
            <a:pPr algn="ctr" eaLnBrk="0" hangingPunct="0">
              <a:defRPr/>
            </a:pPr>
            <a:r>
              <a:rPr lang="tr-TR" sz="1000" b="1" dirty="0">
                <a:latin typeface="Times New Roman" pitchFamily="18" charset="0"/>
              </a:rPr>
              <a:t>Lastik Fabrikasının Arıtma Tesisinin Devreye Girmesi</a:t>
            </a:r>
          </a:p>
        </p:txBody>
      </p:sp>
      <p:sp>
        <p:nvSpPr>
          <p:cNvPr id="168980" name="Text Box 20"/>
          <p:cNvSpPr txBox="1">
            <a:spLocks noChangeArrowheads="1"/>
          </p:cNvSpPr>
          <p:nvPr/>
        </p:nvSpPr>
        <p:spPr bwMode="auto">
          <a:xfrm>
            <a:off x="5003800" y="3860800"/>
            <a:ext cx="1901825" cy="609600"/>
          </a:xfrm>
          <a:prstGeom prst="rect">
            <a:avLst/>
          </a:prstGeom>
          <a:solidFill>
            <a:srgbClr val="CCFFCC"/>
          </a:solidFill>
          <a:ln w="19050">
            <a:solidFill>
              <a:srgbClr val="CCFFCC"/>
            </a:solidFill>
            <a:prstDash val="sysDot"/>
            <a:miter lim="800000"/>
            <a:headEnd/>
            <a:tailEnd/>
          </a:ln>
          <a:effectLst>
            <a:outerShdw dist="35921" dir="2700000" algn="ctr" rotWithShape="0">
              <a:srgbClr val="808080"/>
            </a:outerShdw>
          </a:effectLst>
        </p:spPr>
        <p:txBody>
          <a:bodyPr/>
          <a:lstStyle/>
          <a:p>
            <a:pPr algn="ctr" eaLnBrk="0" hangingPunct="0">
              <a:defRPr/>
            </a:pPr>
            <a:endParaRPr lang="tr-TR" sz="1000" b="1" dirty="0">
              <a:latin typeface="Times New Roman" pitchFamily="18" charset="0"/>
            </a:endParaRPr>
          </a:p>
          <a:p>
            <a:pPr algn="ctr" eaLnBrk="0" hangingPunct="0">
              <a:defRPr/>
            </a:pPr>
            <a:r>
              <a:rPr lang="tr-TR" sz="1000" b="1" dirty="0">
                <a:latin typeface="Times New Roman" pitchFamily="18" charset="0"/>
              </a:rPr>
              <a:t>Kanalizasyon Sisteminin Çalışır Hale Gelmesi </a:t>
            </a:r>
          </a:p>
        </p:txBody>
      </p:sp>
      <p:sp>
        <p:nvSpPr>
          <p:cNvPr id="168981" name="Text Box 21"/>
          <p:cNvSpPr txBox="1">
            <a:spLocks noChangeArrowheads="1"/>
          </p:cNvSpPr>
          <p:nvPr/>
        </p:nvSpPr>
        <p:spPr bwMode="auto">
          <a:xfrm>
            <a:off x="3565525" y="3879849"/>
            <a:ext cx="1360488" cy="773113"/>
          </a:xfrm>
          <a:prstGeom prst="rect">
            <a:avLst/>
          </a:prstGeom>
          <a:solidFill>
            <a:srgbClr val="CCFFCC"/>
          </a:solidFill>
          <a:ln w="19050">
            <a:solidFill>
              <a:srgbClr val="CCFFCC"/>
            </a:solidFill>
            <a:prstDash val="sysDot"/>
            <a:miter lim="800000"/>
            <a:headEnd/>
            <a:tailEnd/>
          </a:ln>
          <a:effectLst>
            <a:outerShdw dist="35921" dir="2700000" algn="ctr" rotWithShape="0">
              <a:srgbClr val="808080"/>
            </a:outerShdw>
          </a:effectLst>
        </p:spPr>
        <p:txBody>
          <a:bodyPr/>
          <a:lstStyle/>
          <a:p>
            <a:pPr algn="ctr" eaLnBrk="0" hangingPunct="0">
              <a:defRPr/>
            </a:pPr>
            <a:endParaRPr lang="tr-TR" sz="1000" b="1" dirty="0">
              <a:latin typeface="Times New Roman" pitchFamily="18" charset="0"/>
            </a:endParaRPr>
          </a:p>
          <a:p>
            <a:pPr algn="ctr" eaLnBrk="0" hangingPunct="0">
              <a:defRPr/>
            </a:pPr>
            <a:r>
              <a:rPr lang="tr-TR" sz="1000" b="1" dirty="0">
                <a:latin typeface="Times New Roman" pitchFamily="18" charset="0"/>
              </a:rPr>
              <a:t>Ailelerin Gelir Düzeyinin Arttırılması</a:t>
            </a:r>
          </a:p>
        </p:txBody>
      </p:sp>
      <p:cxnSp>
        <p:nvCxnSpPr>
          <p:cNvPr id="168982" name="AutoShape 22"/>
          <p:cNvCxnSpPr>
            <a:cxnSpLocks noChangeShapeType="1"/>
            <a:stCxn id="168971" idx="0"/>
            <a:endCxn id="168970" idx="1"/>
          </p:cNvCxnSpPr>
          <p:nvPr/>
        </p:nvCxnSpPr>
        <p:spPr bwMode="auto">
          <a:xfrm rot="16200000">
            <a:off x="1946275" y="1395413"/>
            <a:ext cx="363537" cy="884238"/>
          </a:xfrm>
          <a:prstGeom prst="bentConnector2">
            <a:avLst/>
          </a:prstGeom>
          <a:noFill/>
          <a:ln w="19050">
            <a:solidFill>
              <a:srgbClr val="800000"/>
            </a:solidFill>
            <a:prstDash val="sysDot"/>
            <a:miter lim="800000"/>
            <a:headEnd/>
            <a:tailEnd type="stealth" w="med" len="med"/>
          </a:ln>
          <a:effectLst>
            <a:outerShdw dist="35921" dir="2700000" algn="ctr" rotWithShape="0">
              <a:srgbClr val="808080"/>
            </a:outerShdw>
          </a:effectLst>
        </p:spPr>
      </p:cxnSp>
      <p:cxnSp>
        <p:nvCxnSpPr>
          <p:cNvPr id="168983" name="AutoShape 23"/>
          <p:cNvCxnSpPr>
            <a:cxnSpLocks noChangeShapeType="1"/>
            <a:stCxn id="168972" idx="0"/>
            <a:endCxn id="168971" idx="1"/>
          </p:cNvCxnSpPr>
          <p:nvPr/>
        </p:nvCxnSpPr>
        <p:spPr bwMode="auto">
          <a:xfrm rot="5400000" flipH="1">
            <a:off x="506413" y="2609850"/>
            <a:ext cx="658812" cy="84138"/>
          </a:xfrm>
          <a:prstGeom prst="bentConnector4">
            <a:avLst>
              <a:gd name="adj1" fmla="val 26264"/>
              <a:gd name="adj2" fmla="val 360380"/>
            </a:avLst>
          </a:prstGeom>
          <a:noFill/>
          <a:ln w="19050">
            <a:solidFill>
              <a:srgbClr val="800000"/>
            </a:solidFill>
            <a:prstDash val="sysDot"/>
            <a:miter lim="800000"/>
            <a:headEnd/>
            <a:tailEnd type="stealth" w="med" len="med"/>
          </a:ln>
          <a:effectLst>
            <a:outerShdw dist="35921" dir="2700000" algn="ctr" rotWithShape="0">
              <a:srgbClr val="808080"/>
            </a:outerShdw>
          </a:effectLst>
        </p:spPr>
      </p:cxnSp>
      <p:cxnSp>
        <p:nvCxnSpPr>
          <p:cNvPr id="168984" name="AutoShape 24"/>
          <p:cNvCxnSpPr>
            <a:cxnSpLocks noChangeShapeType="1"/>
            <a:stCxn id="168973" idx="0"/>
            <a:endCxn id="168971" idx="3"/>
          </p:cNvCxnSpPr>
          <p:nvPr/>
        </p:nvCxnSpPr>
        <p:spPr bwMode="auto">
          <a:xfrm rot="16200000">
            <a:off x="2193925" y="2652713"/>
            <a:ext cx="706437" cy="46038"/>
          </a:xfrm>
          <a:prstGeom prst="bentConnector4">
            <a:avLst>
              <a:gd name="adj1" fmla="val 28403"/>
              <a:gd name="adj2" fmla="val 700000"/>
            </a:avLst>
          </a:prstGeom>
          <a:noFill/>
          <a:ln w="19050">
            <a:solidFill>
              <a:srgbClr val="800000"/>
            </a:solidFill>
            <a:prstDash val="sysDot"/>
            <a:miter lim="800000"/>
            <a:headEnd/>
            <a:tailEnd type="stealth" w="med" len="med"/>
          </a:ln>
          <a:effectLst>
            <a:outerShdw dist="35921" dir="2700000" algn="ctr" rotWithShape="0">
              <a:srgbClr val="808080"/>
            </a:outerShdw>
          </a:effectLst>
        </p:spPr>
      </p:cxnSp>
      <p:cxnSp>
        <p:nvCxnSpPr>
          <p:cNvPr id="168985" name="AutoShape 25"/>
          <p:cNvCxnSpPr>
            <a:cxnSpLocks noChangeShapeType="1"/>
            <a:stCxn id="168976" idx="0"/>
            <a:endCxn id="168972" idx="2"/>
          </p:cNvCxnSpPr>
          <p:nvPr/>
        </p:nvCxnSpPr>
        <p:spPr bwMode="auto">
          <a:xfrm rot="16200000">
            <a:off x="746125" y="3738563"/>
            <a:ext cx="263525" cy="0"/>
          </a:xfrm>
          <a:prstGeom prst="straightConnector1">
            <a:avLst/>
          </a:prstGeom>
          <a:noFill/>
          <a:ln w="19050">
            <a:solidFill>
              <a:srgbClr val="800000"/>
            </a:solidFill>
            <a:prstDash val="sysDot"/>
            <a:round/>
            <a:headEnd/>
            <a:tailEnd type="stealth" w="med" len="med"/>
          </a:ln>
          <a:effectLst>
            <a:outerShdw dist="35921" dir="2700000" algn="ctr" rotWithShape="0">
              <a:srgbClr val="808080"/>
            </a:outerShdw>
          </a:effectLst>
        </p:spPr>
      </p:cxnSp>
      <p:cxnSp>
        <p:nvCxnSpPr>
          <p:cNvPr id="168986" name="AutoShape 26"/>
          <p:cNvCxnSpPr>
            <a:cxnSpLocks noChangeShapeType="1"/>
            <a:stCxn id="168977" idx="0"/>
            <a:endCxn id="168973" idx="2"/>
          </p:cNvCxnSpPr>
          <p:nvPr/>
        </p:nvCxnSpPr>
        <p:spPr bwMode="auto">
          <a:xfrm rot="16200000">
            <a:off x="2417763" y="3744912"/>
            <a:ext cx="203200" cy="9525"/>
          </a:xfrm>
          <a:prstGeom prst="bentConnector3">
            <a:avLst>
              <a:gd name="adj1" fmla="val 50000"/>
            </a:avLst>
          </a:prstGeom>
          <a:noFill/>
          <a:ln w="19050">
            <a:solidFill>
              <a:srgbClr val="800000"/>
            </a:solidFill>
            <a:prstDash val="sysDot"/>
            <a:miter lim="800000"/>
            <a:headEnd/>
            <a:tailEnd type="stealth" w="med" len="med"/>
          </a:ln>
          <a:effectLst>
            <a:outerShdw dist="35921" dir="2700000" algn="ctr" rotWithShape="0">
              <a:srgbClr val="808080"/>
            </a:outerShdw>
          </a:effectLst>
        </p:spPr>
      </p:cxnSp>
      <p:cxnSp>
        <p:nvCxnSpPr>
          <p:cNvPr id="168987" name="AutoShape 27"/>
          <p:cNvCxnSpPr>
            <a:cxnSpLocks noChangeShapeType="1"/>
            <a:stCxn id="168978" idx="0"/>
            <a:endCxn id="168974" idx="1"/>
          </p:cNvCxnSpPr>
          <p:nvPr/>
        </p:nvCxnSpPr>
        <p:spPr bwMode="auto">
          <a:xfrm rot="5400000" flipH="1">
            <a:off x="4645026" y="2640012"/>
            <a:ext cx="658812" cy="23813"/>
          </a:xfrm>
          <a:prstGeom prst="bentConnector4">
            <a:avLst>
              <a:gd name="adj1" fmla="val 26264"/>
              <a:gd name="adj2" fmla="val 1020000"/>
            </a:avLst>
          </a:prstGeom>
          <a:noFill/>
          <a:ln w="19050">
            <a:solidFill>
              <a:srgbClr val="800000"/>
            </a:solidFill>
            <a:prstDash val="sysDot"/>
            <a:miter lim="800000"/>
            <a:headEnd/>
            <a:tailEnd type="stealth" w="med" len="med"/>
          </a:ln>
          <a:effectLst>
            <a:outerShdw dist="35921" dir="2700000" algn="ctr" rotWithShape="0">
              <a:srgbClr val="808080"/>
            </a:outerShdw>
          </a:effectLst>
        </p:spPr>
      </p:cxnSp>
      <p:cxnSp>
        <p:nvCxnSpPr>
          <p:cNvPr id="168988" name="AutoShape 28"/>
          <p:cNvCxnSpPr>
            <a:cxnSpLocks noChangeShapeType="1"/>
            <a:stCxn id="168975" idx="0"/>
            <a:endCxn id="168974" idx="3"/>
          </p:cNvCxnSpPr>
          <p:nvPr/>
        </p:nvCxnSpPr>
        <p:spPr bwMode="auto">
          <a:xfrm rot="5400000" flipH="1">
            <a:off x="6580188" y="2489200"/>
            <a:ext cx="658812" cy="325438"/>
          </a:xfrm>
          <a:prstGeom prst="bentConnector2">
            <a:avLst/>
          </a:prstGeom>
          <a:noFill/>
          <a:ln w="19050">
            <a:solidFill>
              <a:srgbClr val="800000"/>
            </a:solidFill>
            <a:prstDash val="sysDot"/>
            <a:miter lim="800000"/>
            <a:headEnd/>
            <a:tailEnd type="stealth" w="med" len="med"/>
          </a:ln>
          <a:effectLst>
            <a:outerShdw dist="35921" dir="2700000" algn="ctr" rotWithShape="0">
              <a:srgbClr val="808080"/>
            </a:outerShdw>
          </a:effectLst>
        </p:spPr>
      </p:cxnSp>
      <p:cxnSp>
        <p:nvCxnSpPr>
          <p:cNvPr id="168989" name="AutoShape 29"/>
          <p:cNvCxnSpPr>
            <a:cxnSpLocks noChangeShapeType="1"/>
            <a:stCxn id="168980" idx="0"/>
            <a:endCxn id="168975" idx="2"/>
          </p:cNvCxnSpPr>
          <p:nvPr/>
        </p:nvCxnSpPr>
        <p:spPr bwMode="auto">
          <a:xfrm rot="16200000">
            <a:off x="6391275" y="3170238"/>
            <a:ext cx="244475" cy="1117600"/>
          </a:xfrm>
          <a:prstGeom prst="bentConnector3">
            <a:avLst>
              <a:gd name="adj1" fmla="val 50000"/>
            </a:avLst>
          </a:prstGeom>
          <a:noFill/>
          <a:ln w="19050">
            <a:solidFill>
              <a:srgbClr val="800000"/>
            </a:solidFill>
            <a:prstDash val="sysDot"/>
            <a:miter lim="800000"/>
            <a:headEnd/>
            <a:tailEnd type="stealth" w="med" len="med"/>
          </a:ln>
          <a:effectLst>
            <a:outerShdw dist="35921" dir="2700000" algn="ctr" rotWithShape="0">
              <a:srgbClr val="808080"/>
            </a:outerShdw>
          </a:effectLst>
        </p:spPr>
      </p:cxnSp>
      <p:cxnSp>
        <p:nvCxnSpPr>
          <p:cNvPr id="168990" name="AutoShape 30"/>
          <p:cNvCxnSpPr>
            <a:cxnSpLocks noChangeShapeType="1"/>
            <a:stCxn id="168974" idx="0"/>
            <a:endCxn id="168970" idx="3"/>
          </p:cNvCxnSpPr>
          <p:nvPr/>
        </p:nvCxnSpPr>
        <p:spPr bwMode="auto">
          <a:xfrm rot="5400000" flipH="1">
            <a:off x="4981575" y="1146176"/>
            <a:ext cx="363537" cy="1382712"/>
          </a:xfrm>
          <a:prstGeom prst="bentConnector2">
            <a:avLst/>
          </a:prstGeom>
          <a:noFill/>
          <a:ln w="19050">
            <a:solidFill>
              <a:srgbClr val="800000"/>
            </a:solidFill>
            <a:prstDash val="sysDot"/>
            <a:miter lim="800000"/>
            <a:headEnd/>
            <a:tailEnd type="stealth" w="med" len="med"/>
          </a:ln>
          <a:effectLst>
            <a:outerShdw dist="35921" dir="2700000" algn="ctr" rotWithShape="0">
              <a:srgbClr val="808080"/>
            </a:outerShdw>
          </a:effectLst>
        </p:spPr>
      </p:cxnSp>
      <p:cxnSp>
        <p:nvCxnSpPr>
          <p:cNvPr id="168991" name="AutoShape 31"/>
          <p:cNvCxnSpPr>
            <a:cxnSpLocks noChangeShapeType="1"/>
            <a:stCxn id="168981" idx="0"/>
            <a:endCxn id="168978" idx="1"/>
          </p:cNvCxnSpPr>
          <p:nvPr/>
        </p:nvCxnSpPr>
        <p:spPr bwMode="auto">
          <a:xfrm rot="16200000" flipV="1">
            <a:off x="3900489" y="3534568"/>
            <a:ext cx="584992" cy="105569"/>
          </a:xfrm>
          <a:prstGeom prst="bentConnector4">
            <a:avLst>
              <a:gd name="adj1" fmla="val 24016"/>
              <a:gd name="adj2" fmla="val 860900"/>
            </a:avLst>
          </a:prstGeom>
          <a:noFill/>
          <a:ln w="19050">
            <a:solidFill>
              <a:srgbClr val="800000"/>
            </a:solidFill>
            <a:prstDash val="sysDot"/>
            <a:miter lim="800000"/>
            <a:headEnd/>
            <a:tailEnd type="stealth" w="med" len="med"/>
          </a:ln>
          <a:effectLst>
            <a:outerShdw dist="35921" dir="2700000" algn="ctr" rotWithShape="0">
              <a:srgbClr val="808080"/>
            </a:outerShdw>
          </a:effectLst>
        </p:spPr>
      </p:cxnSp>
      <p:cxnSp>
        <p:nvCxnSpPr>
          <p:cNvPr id="168992" name="AutoShape 32"/>
          <p:cNvCxnSpPr>
            <a:cxnSpLocks noChangeShapeType="1"/>
            <a:stCxn id="168979" idx="0"/>
            <a:endCxn id="168975" idx="2"/>
          </p:cNvCxnSpPr>
          <p:nvPr/>
        </p:nvCxnSpPr>
        <p:spPr bwMode="auto">
          <a:xfrm rot="5400000" flipH="1">
            <a:off x="7362825" y="3316288"/>
            <a:ext cx="263525" cy="844550"/>
          </a:xfrm>
          <a:prstGeom prst="bentConnector3">
            <a:avLst>
              <a:gd name="adj1" fmla="val 50000"/>
            </a:avLst>
          </a:prstGeom>
          <a:noFill/>
          <a:ln w="19050">
            <a:solidFill>
              <a:srgbClr val="800000"/>
            </a:solidFill>
            <a:prstDash val="sysDot"/>
            <a:miter lim="800000"/>
            <a:headEnd/>
            <a:tailEnd type="stealth" w="med" len="med"/>
          </a:ln>
          <a:effectLst>
            <a:outerShdw dist="35921" dir="2700000" algn="ctr" rotWithShape="0">
              <a:srgbClr val="808080"/>
            </a:outerShdw>
          </a:effectLst>
        </p:spPr>
      </p:cxnSp>
      <p:sp>
        <p:nvSpPr>
          <p:cNvPr id="34" name="1 Başlık"/>
          <p:cNvSpPr>
            <a:spLocks noGrp="1"/>
          </p:cNvSpPr>
          <p:nvPr>
            <p:ph type="title"/>
          </p:nvPr>
        </p:nvSpPr>
        <p:spPr>
          <a:xfrm>
            <a:off x="457200" y="274638"/>
            <a:ext cx="8229600" cy="1143000"/>
          </a:xfrm>
        </p:spPr>
        <p:txBody>
          <a:bodyPr>
            <a:normAutofit/>
          </a:bodyPr>
          <a:lstStyle/>
          <a:p>
            <a:r>
              <a:rPr lang="tr-TR" sz="4000" dirty="0">
                <a:solidFill>
                  <a:srgbClr val="FF0000"/>
                </a:solidFill>
                <a:effectLst>
                  <a:outerShdw blurRad="38100" dist="38100" dir="2700000" algn="tl">
                    <a:srgbClr val="000000">
                      <a:alpha val="43137"/>
                    </a:srgbClr>
                  </a:outerShdw>
                </a:effectLst>
                <a:latin typeface="Adobe Garamond Pro Bold" pitchFamily="18" charset="0"/>
              </a:rPr>
              <a:t>Örnek Hedef Ağacı-2</a:t>
            </a:r>
            <a:endParaRPr lang="tr-TR"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9735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5C4A3CDB-EF2D-46BB-97B7-7A574823DC86}" type="slidenum">
              <a:rPr lang="tr-TR" smtClean="0"/>
              <a:pPr/>
              <a:t>39</a:t>
            </a:fld>
            <a:endParaRPr lang="tr-TR"/>
          </a:p>
        </p:txBody>
      </p:sp>
      <p:sp>
        <p:nvSpPr>
          <p:cNvPr id="6" name="1 Başlık"/>
          <p:cNvSpPr txBox="1">
            <a:spLocks/>
          </p:cNvSpPr>
          <p:nvPr/>
        </p:nvSpPr>
        <p:spPr>
          <a:xfrm>
            <a:off x="457200" y="274638"/>
            <a:ext cx="8229600" cy="2740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FF0000"/>
                </a:solidFill>
                <a:effectLst>
                  <a:outerShdw blurRad="38100" dist="38100" dir="2700000" algn="tl">
                    <a:srgbClr val="000000">
                      <a:alpha val="43137"/>
                    </a:srgbClr>
                  </a:outerShdw>
                </a:effectLst>
                <a:latin typeface="Adobe Garamond Pro Bold" pitchFamily="18" charset="0"/>
              </a:rPr>
              <a:t>Örnek Hedef Ağacı-3</a:t>
            </a:r>
            <a:endParaRPr lang="tr-TR" sz="4000" dirty="0">
              <a:effectLst>
                <a:outerShdw blurRad="38100" dist="38100" dir="2700000" algn="tl">
                  <a:srgbClr val="000000">
                    <a:alpha val="43137"/>
                  </a:srgbClr>
                </a:outerShdw>
              </a:effectLst>
            </a:endParaRPr>
          </a:p>
        </p:txBody>
      </p:sp>
      <p:pic>
        <p:nvPicPr>
          <p:cNvPr id="7" name="Resim 6"/>
          <p:cNvPicPr>
            <a:picLocks noChangeAspect="1"/>
          </p:cNvPicPr>
          <p:nvPr/>
        </p:nvPicPr>
        <p:blipFill>
          <a:blip r:embed="rId3"/>
          <a:stretch>
            <a:fillRect/>
          </a:stretch>
        </p:blipFill>
        <p:spPr>
          <a:xfrm>
            <a:off x="-445" y="816203"/>
            <a:ext cx="9086850" cy="5829300"/>
          </a:xfrm>
          <a:prstGeom prst="rect">
            <a:avLst/>
          </a:prstGeom>
        </p:spPr>
      </p:pic>
    </p:spTree>
    <p:extLst>
      <p:ext uri="{BB962C8B-B14F-4D97-AF65-F5344CB8AC3E}">
        <p14:creationId xmlns:p14="http://schemas.microsoft.com/office/powerpoint/2010/main" val="3582873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116632"/>
            <a:ext cx="7355160" cy="1224136"/>
          </a:xfrm>
        </p:spPr>
        <p:txBody>
          <a:bodyPr>
            <a:normAutofit/>
          </a:bodyPr>
          <a:lstStyle/>
          <a:p>
            <a:r>
              <a:rPr lang="tr-TR" sz="3200" dirty="0">
                <a:solidFill>
                  <a:schemeClr val="bg1"/>
                </a:solidFill>
                <a:effectLst>
                  <a:outerShdw blurRad="38100" dist="38100" dir="2700000" algn="tl">
                    <a:srgbClr val="000000">
                      <a:alpha val="43137"/>
                    </a:srgbClr>
                  </a:outerShdw>
                </a:effectLst>
                <a:latin typeface="Adobe Caslon Pro Bold" pitchFamily="18" charset="0"/>
              </a:rPr>
              <a:t>Proje hazırlamak için </a:t>
            </a:r>
            <a:br>
              <a:rPr lang="tr-TR" sz="3200" dirty="0">
                <a:solidFill>
                  <a:schemeClr val="bg1"/>
                </a:solidFill>
                <a:effectLst>
                  <a:outerShdw blurRad="38100" dist="38100" dir="2700000" algn="tl">
                    <a:srgbClr val="000000">
                      <a:alpha val="43137"/>
                    </a:srgbClr>
                  </a:outerShdw>
                </a:effectLst>
                <a:latin typeface="Adobe Caslon Pro Bold" pitchFamily="18" charset="0"/>
              </a:rPr>
            </a:br>
            <a:r>
              <a:rPr lang="tr-TR" sz="3200" dirty="0">
                <a:solidFill>
                  <a:schemeClr val="bg1"/>
                </a:solidFill>
                <a:effectLst>
                  <a:outerShdw blurRad="38100" dist="38100" dir="2700000" algn="tl">
                    <a:srgbClr val="000000">
                      <a:alpha val="43137"/>
                    </a:srgbClr>
                  </a:outerShdw>
                </a:effectLst>
                <a:latin typeface="Adobe Caslon Pro Bold" pitchFamily="18" charset="0"/>
              </a:rPr>
              <a:t>bulunulabilecek en yanlış nokta…</a:t>
            </a:r>
            <a:endParaRPr lang="tr-TR" sz="3200" dirty="0">
              <a:solidFill>
                <a:schemeClr val="bg1"/>
              </a:solidFill>
            </a:endParaRPr>
          </a:p>
        </p:txBody>
      </p:sp>
      <p:sp>
        <p:nvSpPr>
          <p:cNvPr id="7" name="6 Oval Belirtme Çizgisi"/>
          <p:cNvSpPr/>
          <p:nvPr/>
        </p:nvSpPr>
        <p:spPr>
          <a:xfrm>
            <a:off x="899592" y="1700808"/>
            <a:ext cx="2232248" cy="1224136"/>
          </a:xfrm>
          <a:prstGeom prst="wedgeEllipse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Ajans  para dağıtıyormuş ?!…</a:t>
            </a:r>
          </a:p>
        </p:txBody>
      </p:sp>
      <p:sp>
        <p:nvSpPr>
          <p:cNvPr id="8" name="7 Oval Belirtme Çizgisi"/>
          <p:cNvSpPr/>
          <p:nvPr/>
        </p:nvSpPr>
        <p:spPr>
          <a:xfrm>
            <a:off x="4788024" y="1556792"/>
            <a:ext cx="2448272" cy="1584176"/>
          </a:xfrm>
          <a:prstGeom prst="wedgeEllipse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Bana ne gibi bir imkan</a:t>
            </a:r>
          </a:p>
          <a:p>
            <a:pPr algn="ct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sunabilirsiniz?</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
        <p:nvSpPr>
          <p:cNvPr id="10" name="9 Oval Belirtme Çizgisi"/>
          <p:cNvSpPr/>
          <p:nvPr/>
        </p:nvSpPr>
        <p:spPr>
          <a:xfrm>
            <a:off x="6300192" y="3068960"/>
            <a:ext cx="2232248" cy="1224136"/>
          </a:xfrm>
          <a:prstGeom prst="wedgeEllipse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v-S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Ben hangi konuda proje</a:t>
            </a:r>
          </a:p>
          <a:p>
            <a:pPr algn="ctr"/>
            <a:r>
              <a:rPr lang="sv-S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yapabilirim?</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
        <p:nvSpPr>
          <p:cNvPr id="13" name="12 Oval Belirtme Çizgisi"/>
          <p:cNvSpPr/>
          <p:nvPr/>
        </p:nvSpPr>
        <p:spPr>
          <a:xfrm>
            <a:off x="1835696" y="2924944"/>
            <a:ext cx="2232248" cy="1512168"/>
          </a:xfrm>
          <a:prstGeom prst="wedgeEllipse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tr-TR" dirty="0">
                <a:ln w="18415" cmpd="sng">
                  <a:solidFill>
                    <a:srgbClr val="FFFFFF"/>
                  </a:solidFill>
                  <a:prstDash val="solid"/>
                </a:ln>
                <a:solidFill>
                  <a:srgbClr val="FFFFFF"/>
                </a:solidFill>
                <a:latin typeface="Comic Sans MS" pitchFamily="66" charset="0"/>
              </a:rPr>
              <a:t>Hangi konuda proje yapsak</a:t>
            </a:r>
          </a:p>
          <a:p>
            <a:pPr algn="ctr"/>
            <a:r>
              <a:rPr lang="tr-TR" dirty="0">
                <a:ln w="18415" cmpd="sng">
                  <a:solidFill>
                    <a:srgbClr val="FFFFFF"/>
                  </a:solidFill>
                  <a:prstDash val="solid"/>
                </a:ln>
                <a:solidFill>
                  <a:srgbClr val="FFFFFF"/>
                </a:solidFill>
                <a:latin typeface="Comic Sans MS" pitchFamily="66" charset="0"/>
              </a:rPr>
              <a:t>daha başarılı olur?</a:t>
            </a:r>
          </a:p>
        </p:txBody>
      </p:sp>
      <p:sp>
        <p:nvSpPr>
          <p:cNvPr id="18" name="17 Oval Belirtme Çizgisi"/>
          <p:cNvSpPr/>
          <p:nvPr/>
        </p:nvSpPr>
        <p:spPr>
          <a:xfrm>
            <a:off x="3347864" y="4437112"/>
            <a:ext cx="3384376" cy="1728192"/>
          </a:xfrm>
          <a:prstGeom prst="wedgeEllipseCallout">
            <a:avLst/>
          </a:prstGeom>
        </p:spPr>
        <p:style>
          <a:lnRef idx="0">
            <a:schemeClr val="accent2"/>
          </a:lnRef>
          <a:fillRef idx="3">
            <a:schemeClr val="accent2"/>
          </a:fillRef>
          <a:effectRef idx="3">
            <a:schemeClr val="accent2"/>
          </a:effectRef>
          <a:fontRef idx="minor">
            <a:schemeClr val="lt1"/>
          </a:fontRef>
        </p:style>
        <p:txBody>
          <a:bodyPr rtlCol="0" anchor="ctr"/>
          <a:lstStyle/>
          <a:p>
            <a:r>
              <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Başka yerde yapılmış</a:t>
            </a:r>
          </a:p>
          <a:p>
            <a:r>
              <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başarılı bir proje örneği var mıdır?  Aynısını biz de burada yapsak?</a:t>
            </a:r>
          </a:p>
        </p:txBody>
      </p:sp>
      <p:sp>
        <p:nvSpPr>
          <p:cNvPr id="9" name="8 Slayt Numarası Yer Tutucusu"/>
          <p:cNvSpPr>
            <a:spLocks noGrp="1"/>
          </p:cNvSpPr>
          <p:nvPr>
            <p:ph type="sldNum" sz="quarter" idx="12"/>
          </p:nvPr>
        </p:nvSpPr>
        <p:spPr/>
        <p:txBody>
          <a:bodyPr/>
          <a:lstStyle/>
          <a:p>
            <a:fld id="{3B1F4D09-F114-4719-8D55-BA2C1FAA47DF}" type="slidenum">
              <a:rPr lang="tr-TR" smtClean="0"/>
              <a:pPr/>
              <a:t>4</a:t>
            </a:fld>
            <a:endParaRPr lang="tr-T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15" y="4509120"/>
            <a:ext cx="2152650" cy="2124075"/>
          </a:xfrm>
          <a:prstGeom prst="rect">
            <a:avLst/>
          </a:prstGeom>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292" y="4317635"/>
            <a:ext cx="3249908" cy="2437431"/>
          </a:xfrm>
          <a:prstGeom prst="rect">
            <a:avLst/>
          </a:prstGeom>
        </p:spPr>
      </p:pic>
      <p:sp>
        <p:nvSpPr>
          <p:cNvPr id="2" name="1 Başlık"/>
          <p:cNvSpPr>
            <a:spLocks noGrp="1"/>
          </p:cNvSpPr>
          <p:nvPr>
            <p:ph type="title"/>
          </p:nvPr>
        </p:nvSpPr>
        <p:spPr>
          <a:xfrm>
            <a:off x="2699792" y="202630"/>
            <a:ext cx="4752528" cy="1138138"/>
          </a:xfrm>
        </p:spPr>
        <p:txBody>
          <a:bodyPr/>
          <a:lstStyle/>
          <a:p>
            <a:pPr algn="l"/>
            <a:r>
              <a:rPr lang="tr-TR" dirty="0">
                <a:solidFill>
                  <a:schemeClr val="bg1"/>
                </a:solidFill>
                <a:effectLst>
                  <a:outerShdw blurRad="38100" dist="38100" dir="2700000" algn="tl">
                    <a:srgbClr val="000000">
                      <a:alpha val="43137"/>
                    </a:srgbClr>
                  </a:outerShdw>
                </a:effectLst>
                <a:latin typeface="Adobe Garamond Pro Bold" pitchFamily="18" charset="0"/>
              </a:rPr>
              <a:t>Strateji Analizi</a:t>
            </a:r>
            <a:endParaRPr lang="tr-TR" dirty="0">
              <a:solidFill>
                <a:schemeClr val="bg1"/>
              </a:solidFill>
              <a:effectLst>
                <a:outerShdw blurRad="38100" dist="38100" dir="2700000" algn="tl">
                  <a:srgbClr val="000000">
                    <a:alpha val="43137"/>
                  </a:srgbClr>
                </a:outerShdw>
              </a:effectLst>
            </a:endParaRPr>
          </a:p>
        </p:txBody>
      </p:sp>
      <p:sp>
        <p:nvSpPr>
          <p:cNvPr id="3" name="2 İçerik Yer Tutucusu"/>
          <p:cNvSpPr>
            <a:spLocks noGrp="1"/>
          </p:cNvSpPr>
          <p:nvPr>
            <p:ph sz="half" idx="1"/>
          </p:nvPr>
        </p:nvSpPr>
        <p:spPr>
          <a:xfrm>
            <a:off x="467544" y="1556793"/>
            <a:ext cx="8401080" cy="3600400"/>
          </a:xfrm>
        </p:spPr>
        <p:txBody>
          <a:bodyPr>
            <a:normAutofit/>
          </a:bodyPr>
          <a:lstStyle/>
          <a:p>
            <a:pPr algn="just">
              <a:buBlip>
                <a:blip r:embed="rId3"/>
              </a:buBlip>
            </a:pPr>
            <a:r>
              <a:rPr lang="tr-TR" sz="2400" b="1" u="sng" dirty="0">
                <a:solidFill>
                  <a:srgbClr val="0070C0"/>
                </a:solidFill>
              </a:rPr>
              <a:t>Strateji Analizi:</a:t>
            </a:r>
            <a:r>
              <a:rPr lang="tr-TR" sz="2400" b="1" dirty="0">
                <a:solidFill>
                  <a:srgbClr val="0070C0"/>
                </a:solidFill>
              </a:rPr>
              <a:t> </a:t>
            </a:r>
            <a:r>
              <a:rPr lang="tr-TR" sz="2400" dirty="0"/>
              <a:t>arzu edilen </a:t>
            </a:r>
            <a:r>
              <a:rPr lang="tr-TR" sz="2400" b="1" dirty="0"/>
              <a:t>hedeflere ulaşmak için kullanılacak yöntemi</a:t>
            </a:r>
            <a:r>
              <a:rPr lang="tr-TR" sz="2400" dirty="0"/>
              <a:t> tanımlamaktır.</a:t>
            </a:r>
          </a:p>
          <a:p>
            <a:pPr algn="just">
              <a:buBlip>
                <a:blip r:embed="rId3"/>
              </a:buBlip>
            </a:pPr>
            <a:r>
              <a:rPr lang="tr-TR" sz="2400" dirty="0"/>
              <a:t>Strateji analizi, </a:t>
            </a:r>
            <a:r>
              <a:rPr lang="tr-TR" sz="2400" b="1" dirty="0"/>
              <a:t>hangi hedeflerin proje içinde kullanılacağına </a:t>
            </a:r>
            <a:r>
              <a:rPr lang="tr-TR" sz="2400" dirty="0"/>
              <a:t>ve hangi hedeflerin </a:t>
            </a:r>
            <a:r>
              <a:rPr lang="tr-TR" sz="2400" b="1" dirty="0"/>
              <a:t>dışarıda kalacağına </a:t>
            </a:r>
            <a:r>
              <a:rPr lang="tr-TR" sz="2400" dirty="0"/>
              <a:t>karar verme sürecidir.</a:t>
            </a:r>
          </a:p>
          <a:p>
            <a:pPr algn="just">
              <a:buBlip>
                <a:blip r:embed="rId3"/>
              </a:buBlip>
            </a:pPr>
            <a:r>
              <a:rPr lang="tr-TR" sz="2400" dirty="0"/>
              <a:t>Bu aşama, kendi </a:t>
            </a:r>
            <a:r>
              <a:rPr lang="tr-TR" sz="2400" b="1" dirty="0"/>
              <a:t>kapasitemizi tanıdığımız</a:t>
            </a:r>
            <a:r>
              <a:rPr lang="tr-TR" sz="2400" dirty="0"/>
              <a:t> ve tanımladığımız aşamadır. </a:t>
            </a:r>
          </a:p>
          <a:p>
            <a:pPr algn="just">
              <a:buBlip>
                <a:blip r:embed="rId3"/>
              </a:buBlip>
            </a:pPr>
            <a:r>
              <a:rPr lang="tr-TR" sz="2400" dirty="0"/>
              <a:t>Yeteneklerimizi, </a:t>
            </a:r>
            <a:r>
              <a:rPr lang="tr-TR" sz="2400" b="1" dirty="0"/>
              <a:t>gücümüzü, güçsüz yanlarımızı </a:t>
            </a:r>
            <a:r>
              <a:rPr lang="tr-TR" sz="2400" dirty="0"/>
              <a:t>ortaya koymamız gerekir. </a:t>
            </a:r>
          </a:p>
        </p:txBody>
      </p:sp>
      <p:sp>
        <p:nvSpPr>
          <p:cNvPr id="6" name="5 Slayt Numarası Yer Tutucusu"/>
          <p:cNvSpPr>
            <a:spLocks noGrp="1"/>
          </p:cNvSpPr>
          <p:nvPr>
            <p:ph type="sldNum" sz="quarter" idx="12"/>
          </p:nvPr>
        </p:nvSpPr>
        <p:spPr/>
        <p:txBody>
          <a:bodyPr/>
          <a:lstStyle/>
          <a:p>
            <a:fld id="{3B1F4D09-F114-4719-8D55-BA2C1FAA47DF}" type="slidenum">
              <a:rPr lang="tr-TR" smtClean="0"/>
              <a:pPr/>
              <a:t>40</a:t>
            </a:fld>
            <a:endParaRPr lang="tr-T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Times New Roman" panose="02020603050405020304" pitchFamily="18" charset="0"/>
              </a:defRPr>
            </a:lvl1pPr>
            <a:lvl2pPr marL="685817" indent="-263776" eaLnBrk="0" hangingPunct="0">
              <a:defRPr sz="2215">
                <a:solidFill>
                  <a:schemeClr val="tx1"/>
                </a:solidFill>
                <a:latin typeface="Times New Roman" panose="02020603050405020304" pitchFamily="18" charset="0"/>
              </a:defRPr>
            </a:lvl2pPr>
            <a:lvl3pPr marL="1055103" indent="-211021" eaLnBrk="0" hangingPunct="0">
              <a:defRPr sz="2215">
                <a:solidFill>
                  <a:schemeClr val="tx1"/>
                </a:solidFill>
                <a:latin typeface="Times New Roman" panose="02020603050405020304" pitchFamily="18" charset="0"/>
              </a:defRPr>
            </a:lvl3pPr>
            <a:lvl4pPr marL="1477145" indent="-211021" eaLnBrk="0" hangingPunct="0">
              <a:defRPr sz="2215">
                <a:solidFill>
                  <a:schemeClr val="tx1"/>
                </a:solidFill>
                <a:latin typeface="Times New Roman" panose="02020603050405020304" pitchFamily="18" charset="0"/>
              </a:defRPr>
            </a:lvl4pPr>
            <a:lvl5pPr marL="1899186" indent="-211021" eaLnBrk="0" hangingPunct="0">
              <a:defRPr sz="2215">
                <a:solidFill>
                  <a:schemeClr val="tx1"/>
                </a:solidFill>
                <a:latin typeface="Times New Roman" panose="02020603050405020304" pitchFamily="18" charset="0"/>
              </a:defRPr>
            </a:lvl5pPr>
            <a:lvl6pPr marL="2321227" indent="-211021" eaLnBrk="0" fontAlgn="base" hangingPunct="0">
              <a:spcBef>
                <a:spcPct val="0"/>
              </a:spcBef>
              <a:spcAft>
                <a:spcPct val="0"/>
              </a:spcAft>
              <a:defRPr sz="2215">
                <a:solidFill>
                  <a:schemeClr val="tx1"/>
                </a:solidFill>
                <a:latin typeface="Times New Roman" panose="02020603050405020304" pitchFamily="18" charset="0"/>
              </a:defRPr>
            </a:lvl6pPr>
            <a:lvl7pPr marL="2743269" indent="-211021" eaLnBrk="0" fontAlgn="base" hangingPunct="0">
              <a:spcBef>
                <a:spcPct val="0"/>
              </a:spcBef>
              <a:spcAft>
                <a:spcPct val="0"/>
              </a:spcAft>
              <a:defRPr sz="2215">
                <a:solidFill>
                  <a:schemeClr val="tx1"/>
                </a:solidFill>
                <a:latin typeface="Times New Roman" panose="02020603050405020304" pitchFamily="18" charset="0"/>
              </a:defRPr>
            </a:lvl7pPr>
            <a:lvl8pPr marL="3165310" indent="-211021" eaLnBrk="0" fontAlgn="base" hangingPunct="0">
              <a:spcBef>
                <a:spcPct val="0"/>
              </a:spcBef>
              <a:spcAft>
                <a:spcPct val="0"/>
              </a:spcAft>
              <a:defRPr sz="2215">
                <a:solidFill>
                  <a:schemeClr val="tx1"/>
                </a:solidFill>
                <a:latin typeface="Times New Roman" panose="02020603050405020304" pitchFamily="18" charset="0"/>
              </a:defRPr>
            </a:lvl8pPr>
            <a:lvl9pPr marL="3587351" indent="-211021" eaLnBrk="0" fontAlgn="base" hangingPunct="0">
              <a:spcBef>
                <a:spcPct val="0"/>
              </a:spcBef>
              <a:spcAft>
                <a:spcPct val="0"/>
              </a:spcAft>
              <a:defRPr sz="2215">
                <a:solidFill>
                  <a:schemeClr val="tx1"/>
                </a:solidFill>
                <a:latin typeface="Times New Roman" panose="02020603050405020304" pitchFamily="18" charset="0"/>
              </a:defRPr>
            </a:lvl9pPr>
          </a:lstStyle>
          <a:p>
            <a:pPr eaLnBrk="1" hangingPunct="1"/>
            <a:fld id="{6E3598F1-2618-4BBF-AE5A-B3EC634065F7}" type="slidenum">
              <a:rPr lang="en-US" sz="1292"/>
              <a:pPr eaLnBrk="1" hangingPunct="1"/>
              <a:t>41</a:t>
            </a:fld>
            <a:endParaRPr lang="en-US" sz="1292"/>
          </a:p>
        </p:txBody>
      </p:sp>
      <p:sp>
        <p:nvSpPr>
          <p:cNvPr id="38915" name="Rectangle 1030"/>
          <p:cNvSpPr>
            <a:spLocks noChangeArrowheads="1"/>
          </p:cNvSpPr>
          <p:nvPr/>
        </p:nvSpPr>
        <p:spPr bwMode="auto">
          <a:xfrm>
            <a:off x="461597" y="1934308"/>
            <a:ext cx="3798277" cy="345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482600" indent="-2921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20000"/>
              </a:spcBef>
              <a:buClr>
                <a:srgbClr val="CC3300"/>
              </a:buClr>
              <a:buFont typeface="Wingdings" panose="05000000000000000000" pitchFamily="2" charset="2"/>
              <a:buChar char="v"/>
            </a:pPr>
            <a:r>
              <a:rPr lang="tr-TR" sz="2215" dirty="0"/>
              <a:t>Maliyetler</a:t>
            </a:r>
          </a:p>
          <a:p>
            <a:pPr lvl="1" eaLnBrk="1" hangingPunct="1">
              <a:spcBef>
                <a:spcPct val="20000"/>
              </a:spcBef>
              <a:buClr>
                <a:srgbClr val="CC3300"/>
              </a:buClr>
              <a:buFont typeface="Wingdings" panose="05000000000000000000" pitchFamily="2" charset="2"/>
              <a:buChar char="v"/>
            </a:pPr>
            <a:r>
              <a:rPr lang="tr-TR" sz="2215" dirty="0"/>
              <a:t>Farklı Paydaşların Bakış Açıları</a:t>
            </a:r>
          </a:p>
          <a:p>
            <a:pPr lvl="1" eaLnBrk="1" hangingPunct="1">
              <a:spcBef>
                <a:spcPct val="20000"/>
              </a:spcBef>
              <a:buClr>
                <a:srgbClr val="CC3300"/>
              </a:buClr>
              <a:buFont typeface="Wingdings" panose="05000000000000000000" pitchFamily="2" charset="2"/>
              <a:buChar char="v"/>
            </a:pPr>
            <a:r>
              <a:rPr lang="tr-TR" sz="2215" dirty="0"/>
              <a:t>Faydaların Zaman Perspektifi</a:t>
            </a:r>
          </a:p>
          <a:p>
            <a:pPr lvl="1" eaLnBrk="1" hangingPunct="1">
              <a:spcBef>
                <a:spcPct val="20000"/>
              </a:spcBef>
              <a:buClr>
                <a:srgbClr val="CC3300"/>
              </a:buClr>
              <a:buFont typeface="Wingdings" panose="05000000000000000000" pitchFamily="2" charset="2"/>
              <a:buChar char="v"/>
            </a:pPr>
            <a:r>
              <a:rPr lang="tr-TR" sz="2215" dirty="0"/>
              <a:t>Mevcut Kaynaklar</a:t>
            </a:r>
          </a:p>
          <a:p>
            <a:pPr lvl="1" eaLnBrk="1" hangingPunct="1">
              <a:spcBef>
                <a:spcPct val="20000"/>
              </a:spcBef>
              <a:buClr>
                <a:srgbClr val="CC3300"/>
              </a:buClr>
              <a:buFont typeface="Wingdings" panose="05000000000000000000" pitchFamily="2" charset="2"/>
              <a:buChar char="v"/>
            </a:pPr>
            <a:r>
              <a:rPr lang="tr-TR" sz="2215" dirty="0"/>
              <a:t>Mevcut Potansiyel ve Kapasiteler</a:t>
            </a:r>
          </a:p>
        </p:txBody>
      </p:sp>
      <p:sp>
        <p:nvSpPr>
          <p:cNvPr id="38916" name="Text Box 1031"/>
          <p:cNvSpPr txBox="1">
            <a:spLocks noChangeArrowheads="1"/>
          </p:cNvSpPr>
          <p:nvPr/>
        </p:nvSpPr>
        <p:spPr bwMode="auto">
          <a:xfrm>
            <a:off x="988128" y="264781"/>
            <a:ext cx="7509638" cy="100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buFont typeface="Monotype Sorts" pitchFamily="2" charset="2"/>
              <a:buNone/>
            </a:pPr>
            <a:r>
              <a:rPr lang="tr-TR" sz="2954" b="1" dirty="0">
                <a:solidFill>
                  <a:schemeClr val="bg1"/>
                </a:solidFill>
              </a:rPr>
              <a:t>Strateji Seçiminde Dikkate Alınacak Kriterler</a:t>
            </a:r>
          </a:p>
        </p:txBody>
      </p:sp>
      <p:sp>
        <p:nvSpPr>
          <p:cNvPr id="38917" name="Text Box 1032"/>
          <p:cNvSpPr txBox="1">
            <a:spLocks noChangeArrowheads="1"/>
          </p:cNvSpPr>
          <p:nvPr/>
        </p:nvSpPr>
        <p:spPr bwMode="auto">
          <a:xfrm>
            <a:off x="4418135" y="1855177"/>
            <a:ext cx="4079631" cy="316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482600" indent="-2921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a:spcBef>
                <a:spcPct val="20000"/>
              </a:spcBef>
              <a:buClr>
                <a:srgbClr val="CC3300"/>
              </a:buClr>
              <a:buFont typeface="Wingdings" panose="05000000000000000000" pitchFamily="2" charset="2"/>
              <a:buChar char="v"/>
            </a:pPr>
            <a:r>
              <a:rPr lang="tr-TR" sz="2215" dirty="0"/>
              <a:t>Politik Yapılabilirlik</a:t>
            </a:r>
          </a:p>
          <a:p>
            <a:pPr lvl="1">
              <a:spcBef>
                <a:spcPct val="20000"/>
              </a:spcBef>
              <a:buClr>
                <a:srgbClr val="CC3300"/>
              </a:buClr>
              <a:buFont typeface="Wingdings" panose="05000000000000000000" pitchFamily="2" charset="2"/>
              <a:buChar char="v"/>
            </a:pPr>
            <a:r>
              <a:rPr lang="tr-TR" sz="2215" dirty="0"/>
              <a:t>Verimlilik ve Etkinlik</a:t>
            </a:r>
          </a:p>
          <a:p>
            <a:pPr lvl="1">
              <a:spcBef>
                <a:spcPct val="20000"/>
              </a:spcBef>
              <a:buClr>
                <a:srgbClr val="CC3300"/>
              </a:buClr>
              <a:buFont typeface="Wingdings" panose="05000000000000000000" pitchFamily="2" charset="2"/>
              <a:buChar char="v"/>
            </a:pPr>
            <a:r>
              <a:rPr lang="tr-TR" sz="2215" dirty="0"/>
              <a:t>Sosyal Kabul Edilebilirlik</a:t>
            </a:r>
          </a:p>
          <a:p>
            <a:pPr lvl="1">
              <a:spcBef>
                <a:spcPct val="20000"/>
              </a:spcBef>
              <a:buClr>
                <a:srgbClr val="CC3300"/>
              </a:buClr>
              <a:buFont typeface="Wingdings" panose="05000000000000000000" pitchFamily="2" charset="2"/>
              <a:buChar char="v"/>
            </a:pPr>
            <a:r>
              <a:rPr lang="tr-TR" sz="2215" dirty="0"/>
              <a:t>Eşitsizliklerin Giderilmesine Katkısı</a:t>
            </a:r>
          </a:p>
          <a:p>
            <a:pPr lvl="1">
              <a:spcBef>
                <a:spcPct val="20000"/>
              </a:spcBef>
              <a:buClr>
                <a:srgbClr val="CC3300"/>
              </a:buClr>
              <a:buFont typeface="Wingdings" panose="05000000000000000000" pitchFamily="2" charset="2"/>
              <a:buChar char="v"/>
            </a:pPr>
            <a:r>
              <a:rPr lang="tr-TR" sz="2215" dirty="0"/>
              <a:t>Diğer Projeleri Tamamlayıcılık</a:t>
            </a:r>
          </a:p>
          <a:p>
            <a:pPr lvl="1">
              <a:spcBef>
                <a:spcPct val="20000"/>
              </a:spcBef>
              <a:buClr>
                <a:srgbClr val="CC3300"/>
              </a:buClr>
              <a:buFont typeface="Wingdings" panose="05000000000000000000" pitchFamily="2" charset="2"/>
              <a:buChar char="v"/>
            </a:pPr>
            <a:r>
              <a:rPr lang="tr-TR" sz="2215" dirty="0" err="1"/>
              <a:t>Aciliyet</a:t>
            </a:r>
            <a:endParaRPr lang="tr-TR" sz="2215" dirty="0"/>
          </a:p>
          <a:p>
            <a:pPr>
              <a:spcBef>
                <a:spcPct val="20000"/>
              </a:spcBef>
              <a:buClr>
                <a:srgbClr val="CC3300"/>
              </a:buClr>
              <a:buFont typeface="Wingdings" panose="05000000000000000000" pitchFamily="2" charset="2"/>
              <a:buChar char="v"/>
            </a:pPr>
            <a:endParaRPr lang="tr-TR" sz="2215" dirty="0"/>
          </a:p>
        </p:txBody>
      </p:sp>
    </p:spTree>
    <p:extLst>
      <p:ext uri="{BB962C8B-B14F-4D97-AF65-F5344CB8AC3E}">
        <p14:creationId xmlns:p14="http://schemas.microsoft.com/office/powerpoint/2010/main" val="796074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2987824" y="133001"/>
            <a:ext cx="4392488" cy="1210146"/>
          </a:xfrm>
        </p:spPr>
        <p:txBody>
          <a:bodyPr/>
          <a:lstStyle/>
          <a:p>
            <a:pPr algn="l"/>
            <a:r>
              <a:rPr lang="tr-TR" dirty="0">
                <a:solidFill>
                  <a:schemeClr val="bg1"/>
                </a:solidFill>
                <a:effectLst>
                  <a:outerShdw blurRad="38100" dist="38100" dir="2700000" algn="tl">
                    <a:srgbClr val="000000">
                      <a:alpha val="43137"/>
                    </a:srgbClr>
                  </a:outerShdw>
                </a:effectLst>
                <a:latin typeface="Adobe Garamond Pro Bold" pitchFamily="18" charset="0"/>
              </a:rPr>
              <a:t>Strateji Analizi</a:t>
            </a:r>
            <a:endParaRPr lang="tr-TR" dirty="0">
              <a:solidFill>
                <a:schemeClr val="bg1"/>
              </a:solidFill>
              <a:effectLst>
                <a:outerShdw blurRad="38100" dist="38100" dir="2700000" algn="tl">
                  <a:srgbClr val="000000">
                    <a:alpha val="43137"/>
                  </a:srgbClr>
                </a:outerShdw>
              </a:effectLst>
            </a:endParaRPr>
          </a:p>
        </p:txBody>
      </p:sp>
      <p:sp>
        <p:nvSpPr>
          <p:cNvPr id="3" name="2 İçerik Yer Tutucusu"/>
          <p:cNvSpPr>
            <a:spLocks noGrp="1"/>
          </p:cNvSpPr>
          <p:nvPr>
            <p:ph sz="half" idx="1"/>
          </p:nvPr>
        </p:nvSpPr>
        <p:spPr>
          <a:xfrm>
            <a:off x="457200" y="1600200"/>
            <a:ext cx="8258204" cy="4525963"/>
          </a:xfrm>
        </p:spPr>
        <p:txBody>
          <a:bodyPr/>
          <a:lstStyle/>
          <a:p>
            <a:pPr>
              <a:buNone/>
            </a:pPr>
            <a:endParaRPr lang="tr-TR" sz="1800" dirty="0"/>
          </a:p>
          <a:p>
            <a:pPr>
              <a:buNone/>
            </a:pPr>
            <a:endParaRPr lang="tr-TR" sz="1800" dirty="0"/>
          </a:p>
          <a:p>
            <a:endParaRPr lang="tr-TR" sz="1800" dirty="0"/>
          </a:p>
          <a:p>
            <a:endParaRPr lang="tr-TR" dirty="0"/>
          </a:p>
        </p:txBody>
      </p:sp>
      <p:graphicFrame>
        <p:nvGraphicFramePr>
          <p:cNvPr id="6" name="5 Tablo"/>
          <p:cNvGraphicFramePr>
            <a:graphicFrameLocks noGrp="1"/>
          </p:cNvGraphicFramePr>
          <p:nvPr>
            <p:extLst>
              <p:ext uri="{D42A27DB-BD31-4B8C-83A1-F6EECF244321}">
                <p14:modId xmlns:p14="http://schemas.microsoft.com/office/powerpoint/2010/main" val="1643640877"/>
              </p:ext>
            </p:extLst>
          </p:nvPr>
        </p:nvGraphicFramePr>
        <p:xfrm>
          <a:off x="755576" y="1916832"/>
          <a:ext cx="7632848" cy="3717744"/>
        </p:xfrm>
        <a:graphic>
          <a:graphicData uri="http://schemas.openxmlformats.org/drawingml/2006/table">
            <a:tbl>
              <a:tblPr firstRow="1" bandRow="1">
                <a:tableStyleId>{2D5ABB26-0587-4C30-8999-92F81FD0307C}</a:tableStyleId>
              </a:tblPr>
              <a:tblGrid>
                <a:gridCol w="1983559">
                  <a:extLst>
                    <a:ext uri="{9D8B030D-6E8A-4147-A177-3AD203B41FA5}">
                      <a16:colId xmlns:a16="http://schemas.microsoft.com/office/drawing/2014/main" xmlns="" val="20000"/>
                    </a:ext>
                  </a:extLst>
                </a:gridCol>
                <a:gridCol w="5649289">
                  <a:extLst>
                    <a:ext uri="{9D8B030D-6E8A-4147-A177-3AD203B41FA5}">
                      <a16:colId xmlns:a16="http://schemas.microsoft.com/office/drawing/2014/main" xmlns="" val="20001"/>
                    </a:ext>
                  </a:extLst>
                </a:gridCol>
              </a:tblGrid>
              <a:tr h="974544">
                <a:tc>
                  <a:txBody>
                    <a:bodyPr/>
                    <a:lstStyle/>
                    <a:p>
                      <a:r>
                        <a:rPr lang="tr-TR" sz="1800" b="1" dirty="0">
                          <a:solidFill>
                            <a:srgbClr val="FF0000"/>
                          </a:solidFill>
                        </a:rPr>
                        <a:t>ADIM 1</a:t>
                      </a:r>
                      <a:endParaRPr lang="tr-TR" b="1" dirty="0">
                        <a:solidFill>
                          <a:srgbClr val="FF0000"/>
                        </a:solidFill>
                      </a:endParaRPr>
                    </a:p>
                  </a:txBody>
                  <a:tcPr/>
                </a:tc>
                <a:tc>
                  <a:txBody>
                    <a:bodyPr/>
                    <a:lstStyle/>
                    <a:p>
                      <a:pPr algn="just"/>
                      <a:r>
                        <a:rPr lang="tr-TR" sz="1800" b="1" dirty="0"/>
                        <a:t>Dışarıda bırakmak istediğiniz hedefleri </a:t>
                      </a:r>
                      <a:r>
                        <a:rPr lang="tr-TR" sz="1800" dirty="0"/>
                        <a:t>tanımlayın (arzu edilmeyen ya da gerçekleşebilir olmayan).</a:t>
                      </a:r>
                      <a:endParaRPr lang="tr-TR" dirty="0"/>
                    </a:p>
                  </a:txBody>
                  <a:tcPr/>
                </a:tc>
                <a:extLst>
                  <a:ext uri="{0D108BD9-81ED-4DB2-BD59-A6C34878D82A}">
                    <a16:rowId xmlns:a16="http://schemas.microsoft.com/office/drawing/2014/main" xmlns="" val="10000"/>
                  </a:ext>
                </a:extLst>
              </a:tr>
              <a:tr h="395232">
                <a:tc>
                  <a:txBody>
                    <a:bodyPr/>
                    <a:lstStyle/>
                    <a:p>
                      <a:r>
                        <a:rPr lang="tr-TR" sz="1800" b="1" dirty="0">
                          <a:solidFill>
                            <a:srgbClr val="FF0000"/>
                          </a:solidFill>
                        </a:rPr>
                        <a:t>ADIM 2</a:t>
                      </a:r>
                      <a:endParaRPr lang="tr-TR" b="1" dirty="0">
                        <a:solidFill>
                          <a:srgbClr val="FF0000"/>
                        </a:solidFill>
                      </a:endParaRPr>
                    </a:p>
                  </a:txBody>
                  <a:tcPr/>
                </a:tc>
                <a:tc>
                  <a:txBody>
                    <a:bodyPr/>
                    <a:lstStyle/>
                    <a:p>
                      <a:pPr algn="just">
                        <a:buNone/>
                      </a:pPr>
                      <a:r>
                        <a:rPr lang="tr-TR" sz="1800" dirty="0"/>
                        <a:t>Olanaklı stratejileri ya da öğeleri elde etmek için hedefleri gruplayıp, </a:t>
                      </a:r>
                      <a:r>
                        <a:rPr lang="tr-TR" sz="1800" b="1" dirty="0"/>
                        <a:t>kendi kapasitenizi ve mevcut potansiyel destekleri</a:t>
                      </a:r>
                      <a:r>
                        <a:rPr lang="tr-TR" sz="1800" dirty="0"/>
                        <a:t> tanımlayın.</a:t>
                      </a:r>
                    </a:p>
                    <a:p>
                      <a:pPr algn="just"/>
                      <a:endParaRPr lang="tr-TR" dirty="0"/>
                    </a:p>
                  </a:txBody>
                  <a:tcPr/>
                </a:tc>
                <a:extLst>
                  <a:ext uri="{0D108BD9-81ED-4DB2-BD59-A6C34878D82A}">
                    <a16:rowId xmlns:a16="http://schemas.microsoft.com/office/drawing/2014/main" xmlns="" val="10001"/>
                  </a:ext>
                </a:extLst>
              </a:tr>
              <a:tr h="395232">
                <a:tc>
                  <a:txBody>
                    <a:bodyPr/>
                    <a:lstStyle/>
                    <a:p>
                      <a:r>
                        <a:rPr lang="tr-TR" sz="1800" b="1" dirty="0">
                          <a:solidFill>
                            <a:srgbClr val="FF0000"/>
                          </a:solidFill>
                        </a:rPr>
                        <a:t>ADIM 3</a:t>
                      </a:r>
                      <a:endParaRPr lang="tr-TR" b="1" dirty="0">
                        <a:solidFill>
                          <a:srgbClr val="FF0000"/>
                        </a:solidFill>
                      </a:endParaRPr>
                    </a:p>
                  </a:txBody>
                  <a:tcPr/>
                </a:tc>
                <a:tc>
                  <a:txBody>
                    <a:bodyPr/>
                    <a:lstStyle/>
                    <a:p>
                      <a:pPr algn="just"/>
                      <a:r>
                        <a:rPr lang="tr-TR" sz="1800" dirty="0"/>
                        <a:t>Hangi stratejinin seçileceğini ya da  </a:t>
                      </a:r>
                      <a:r>
                        <a:rPr lang="tr-TR" sz="1800" b="1" dirty="0"/>
                        <a:t>optimal stratejinin </a:t>
                      </a:r>
                      <a:r>
                        <a:rPr lang="tr-TR" sz="1800" dirty="0"/>
                        <a:t>hangisi olduğunu değerlendirin.</a:t>
                      </a:r>
                    </a:p>
                    <a:p>
                      <a:pPr algn="just"/>
                      <a:endParaRPr lang="tr-TR" dirty="0"/>
                    </a:p>
                  </a:txBody>
                  <a:tcPr/>
                </a:tc>
                <a:extLst>
                  <a:ext uri="{0D108BD9-81ED-4DB2-BD59-A6C34878D82A}">
                    <a16:rowId xmlns:a16="http://schemas.microsoft.com/office/drawing/2014/main" xmlns="" val="10002"/>
                  </a:ext>
                </a:extLst>
              </a:tr>
              <a:tr h="395232">
                <a:tc>
                  <a:txBody>
                    <a:bodyPr/>
                    <a:lstStyle/>
                    <a:p>
                      <a:r>
                        <a:rPr lang="tr-TR" sz="1800" b="1" dirty="0">
                          <a:solidFill>
                            <a:srgbClr val="FF0000"/>
                          </a:solidFill>
                        </a:rPr>
                        <a:t>ADIM 4</a:t>
                      </a:r>
                      <a:endParaRPr lang="tr-TR" b="1" dirty="0">
                        <a:solidFill>
                          <a:srgbClr val="FF0000"/>
                        </a:solidFill>
                      </a:endParaRPr>
                    </a:p>
                  </a:txBody>
                  <a:tcPr/>
                </a:tc>
                <a:tc>
                  <a:txBody>
                    <a:bodyPr/>
                    <a:lstStyle/>
                    <a:p>
                      <a:pPr algn="just"/>
                      <a:r>
                        <a:rPr lang="tr-TR" sz="1800" b="1" dirty="0"/>
                        <a:t>Genel Hedeflere ve </a:t>
                      </a:r>
                      <a:r>
                        <a:rPr lang="tr-TR" sz="1800" b="1" u="sng" dirty="0"/>
                        <a:t>Projenin amacına </a:t>
                      </a:r>
                      <a:r>
                        <a:rPr lang="tr-TR" sz="1800" dirty="0"/>
                        <a:t>karar verin. (Stratejinizi seçin.)</a:t>
                      </a:r>
                      <a:endParaRPr lang="tr-TR" dirty="0"/>
                    </a:p>
                  </a:txBody>
                  <a:tcPr/>
                </a:tc>
                <a:extLst>
                  <a:ext uri="{0D108BD9-81ED-4DB2-BD59-A6C34878D82A}">
                    <a16:rowId xmlns:a16="http://schemas.microsoft.com/office/drawing/2014/main" xmlns="" val="10003"/>
                  </a:ext>
                </a:extLst>
              </a:tr>
            </a:tbl>
          </a:graphicData>
        </a:graphic>
      </p:graphicFrame>
      <p:sp>
        <p:nvSpPr>
          <p:cNvPr id="5" name="4 Slayt Numarası Yer Tutucusu"/>
          <p:cNvSpPr>
            <a:spLocks noGrp="1"/>
          </p:cNvSpPr>
          <p:nvPr>
            <p:ph type="sldNum" sz="quarter" idx="12"/>
          </p:nvPr>
        </p:nvSpPr>
        <p:spPr/>
        <p:txBody>
          <a:bodyPr/>
          <a:lstStyle/>
          <a:p>
            <a:fld id="{3B1F4D09-F114-4719-8D55-BA2C1FAA47DF}" type="slidenum">
              <a:rPr lang="tr-TR" smtClean="0"/>
              <a:pPr/>
              <a:t>42</a:t>
            </a:fld>
            <a:endParaRPr lang="tr-T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0"/>
            <a:ext cx="9036496" cy="1124744"/>
          </a:xfrm>
        </p:spPr>
        <p:txBody>
          <a:bodyPr>
            <a:normAutofit/>
          </a:bodyPr>
          <a:lstStyle/>
          <a:p>
            <a:r>
              <a:rPr lang="tr-TR" sz="4000" dirty="0">
                <a:solidFill>
                  <a:srgbClr val="FF0000"/>
                </a:solidFill>
                <a:effectLst>
                  <a:outerShdw blurRad="38100" dist="38100" dir="2700000" algn="tl">
                    <a:srgbClr val="000000">
                      <a:alpha val="43137"/>
                    </a:srgbClr>
                  </a:outerShdw>
                </a:effectLst>
                <a:latin typeface="Adobe Garamond Pro Bold" pitchFamily="18" charset="0"/>
              </a:rPr>
              <a:t>Örnek Strateji Analizi-1</a:t>
            </a:r>
            <a:endParaRPr lang="tr-TR" sz="4000" dirty="0">
              <a:effectLst>
                <a:outerShdw blurRad="38100" dist="38100" dir="2700000" algn="tl">
                  <a:srgbClr val="000000">
                    <a:alpha val="43137"/>
                  </a:srgbClr>
                </a:outerShdw>
              </a:effectLst>
            </a:endParaRPr>
          </a:p>
        </p:txBody>
      </p:sp>
      <p:graphicFrame>
        <p:nvGraphicFramePr>
          <p:cNvPr id="16" name="15 Diyagram"/>
          <p:cNvGraphicFramePr/>
          <p:nvPr/>
        </p:nvGraphicFramePr>
        <p:xfrm>
          <a:off x="0" y="908720"/>
          <a:ext cx="9144000" cy="6930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Düz Bağlayıcı 3"/>
          <p:cNvSpPr/>
          <p:nvPr/>
        </p:nvSpPr>
        <p:spPr>
          <a:xfrm>
            <a:off x="4716016" y="1700808"/>
            <a:ext cx="3822955" cy="176866"/>
          </a:xfrm>
          <a:custGeom>
            <a:avLst/>
            <a:gdLst/>
            <a:ahLst/>
            <a:cxnLst/>
            <a:rect l="0" t="0" r="0" b="0"/>
            <a:pathLst>
              <a:path>
                <a:moveTo>
                  <a:pt x="3822955" y="0"/>
                </a:moveTo>
                <a:lnTo>
                  <a:pt x="3822955" y="116727"/>
                </a:lnTo>
                <a:lnTo>
                  <a:pt x="0" y="116727"/>
                </a:lnTo>
                <a:lnTo>
                  <a:pt x="0" y="176866"/>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26" name="Düz Bağlayıcı 3"/>
          <p:cNvSpPr/>
          <p:nvPr/>
        </p:nvSpPr>
        <p:spPr>
          <a:xfrm>
            <a:off x="755576" y="1700808"/>
            <a:ext cx="3960440" cy="360040"/>
          </a:xfrm>
          <a:custGeom>
            <a:avLst/>
            <a:gdLst/>
            <a:ahLst/>
            <a:cxnLst/>
            <a:rect l="0" t="0" r="0" b="0"/>
            <a:pathLst>
              <a:path>
                <a:moveTo>
                  <a:pt x="0" y="0"/>
                </a:moveTo>
                <a:lnTo>
                  <a:pt x="0" y="116727"/>
                </a:lnTo>
                <a:lnTo>
                  <a:pt x="3958770" y="116727"/>
                </a:lnTo>
                <a:lnTo>
                  <a:pt x="3958770" y="176866"/>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cxnSp>
        <p:nvCxnSpPr>
          <p:cNvPr id="33" name="32 Düz Bağlayıcı"/>
          <p:cNvCxnSpPr/>
          <p:nvPr/>
        </p:nvCxnSpPr>
        <p:spPr>
          <a:xfrm rot="5400000" flipH="1" flipV="1">
            <a:off x="3023828" y="1736812"/>
            <a:ext cx="72008" cy="0"/>
          </a:xfrm>
          <a:prstGeom prst="line">
            <a:avLst/>
          </a:prstGeom>
        </p:spPr>
        <p:style>
          <a:lnRef idx="2">
            <a:schemeClr val="accent3"/>
          </a:lnRef>
          <a:fillRef idx="0">
            <a:schemeClr val="accent3"/>
          </a:fillRef>
          <a:effectRef idx="1">
            <a:schemeClr val="accent3"/>
          </a:effectRef>
          <a:fontRef idx="minor">
            <a:schemeClr val="tx1"/>
          </a:fontRef>
        </p:style>
      </p:cxnSp>
      <p:grpSp>
        <p:nvGrpSpPr>
          <p:cNvPr id="3" name="37 Grup"/>
          <p:cNvGrpSpPr/>
          <p:nvPr/>
        </p:nvGrpSpPr>
        <p:grpSpPr>
          <a:xfrm>
            <a:off x="395536" y="1124744"/>
            <a:ext cx="686951" cy="523501"/>
            <a:chOff x="560264" y="2381555"/>
            <a:chExt cx="686951" cy="523501"/>
          </a:xfrm>
          <a:scene3d>
            <a:camera prst="orthographicFront"/>
            <a:lightRig rig="flat" dir="t"/>
          </a:scene3d>
        </p:grpSpPr>
        <p:sp>
          <p:nvSpPr>
            <p:cNvPr id="41" name="40 Dikdörtgen"/>
            <p:cNvSpPr/>
            <p:nvPr/>
          </p:nvSpPr>
          <p:spPr>
            <a:xfrm>
              <a:off x="560264" y="2381555"/>
              <a:ext cx="686951" cy="523501"/>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42" name="41 Dikdörtgen"/>
            <p:cNvSpPr/>
            <p:nvPr/>
          </p:nvSpPr>
          <p:spPr>
            <a:xfrm>
              <a:off x="560264" y="2381555"/>
              <a:ext cx="686951" cy="523501"/>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a:t>Rekabet Edebiliyor</a:t>
              </a:r>
            </a:p>
          </p:txBody>
        </p:sp>
      </p:grpSp>
      <p:grpSp>
        <p:nvGrpSpPr>
          <p:cNvPr id="4" name="42 Grup"/>
          <p:cNvGrpSpPr/>
          <p:nvPr/>
        </p:nvGrpSpPr>
        <p:grpSpPr>
          <a:xfrm>
            <a:off x="2699792" y="1124744"/>
            <a:ext cx="686951" cy="523501"/>
            <a:chOff x="560264" y="2381555"/>
            <a:chExt cx="686951" cy="523501"/>
          </a:xfrm>
          <a:scene3d>
            <a:camera prst="orthographicFront"/>
            <a:lightRig rig="flat" dir="t"/>
          </a:scene3d>
        </p:grpSpPr>
        <p:sp>
          <p:nvSpPr>
            <p:cNvPr id="44" name="43 Dikdörtgen"/>
            <p:cNvSpPr/>
            <p:nvPr/>
          </p:nvSpPr>
          <p:spPr>
            <a:xfrm>
              <a:off x="560264" y="2381555"/>
              <a:ext cx="686951" cy="523501"/>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45" name="44 Dikdörtgen"/>
            <p:cNvSpPr/>
            <p:nvPr/>
          </p:nvSpPr>
          <p:spPr>
            <a:xfrm>
              <a:off x="560264" y="2381555"/>
              <a:ext cx="686951" cy="523501"/>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a:t>Pazardaki etkisi artıyor</a:t>
              </a:r>
            </a:p>
          </p:txBody>
        </p:sp>
      </p:grpSp>
      <p:grpSp>
        <p:nvGrpSpPr>
          <p:cNvPr id="5" name="45 Grup"/>
          <p:cNvGrpSpPr/>
          <p:nvPr/>
        </p:nvGrpSpPr>
        <p:grpSpPr>
          <a:xfrm>
            <a:off x="6156176" y="1124744"/>
            <a:ext cx="686951" cy="523501"/>
            <a:chOff x="560264" y="2381555"/>
            <a:chExt cx="686951" cy="523501"/>
          </a:xfrm>
          <a:scene3d>
            <a:camera prst="orthographicFront"/>
            <a:lightRig rig="flat" dir="t"/>
          </a:scene3d>
        </p:grpSpPr>
        <p:sp>
          <p:nvSpPr>
            <p:cNvPr id="47" name="46 Dikdörtgen"/>
            <p:cNvSpPr/>
            <p:nvPr/>
          </p:nvSpPr>
          <p:spPr>
            <a:xfrm>
              <a:off x="560264" y="2381555"/>
              <a:ext cx="686951" cy="523501"/>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48" name="47 Dikdörtgen"/>
            <p:cNvSpPr/>
            <p:nvPr/>
          </p:nvSpPr>
          <p:spPr>
            <a:xfrm>
              <a:off x="560264" y="2381555"/>
              <a:ext cx="686951" cy="523501"/>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a:t>Ürün Kalitesi Yüksek</a:t>
              </a:r>
            </a:p>
          </p:txBody>
        </p:sp>
      </p:grpSp>
      <p:cxnSp>
        <p:nvCxnSpPr>
          <p:cNvPr id="51" name="50 Düz Bağlayıcı"/>
          <p:cNvCxnSpPr/>
          <p:nvPr/>
        </p:nvCxnSpPr>
        <p:spPr>
          <a:xfrm rot="5400000">
            <a:off x="6444208" y="1700808"/>
            <a:ext cx="144016" cy="0"/>
          </a:xfrm>
          <a:prstGeom prst="line">
            <a:avLst/>
          </a:prstGeom>
        </p:spPr>
        <p:style>
          <a:lnRef idx="2">
            <a:schemeClr val="accent3"/>
          </a:lnRef>
          <a:fillRef idx="0">
            <a:schemeClr val="accent3"/>
          </a:fillRef>
          <a:effectRef idx="1">
            <a:schemeClr val="accent3"/>
          </a:effectRef>
          <a:fontRef idx="minor">
            <a:schemeClr val="tx1"/>
          </a:fontRef>
        </p:style>
      </p:cxnSp>
      <p:grpSp>
        <p:nvGrpSpPr>
          <p:cNvPr id="6" name="55 Grup"/>
          <p:cNvGrpSpPr/>
          <p:nvPr/>
        </p:nvGrpSpPr>
        <p:grpSpPr>
          <a:xfrm>
            <a:off x="8172400" y="1124744"/>
            <a:ext cx="686951" cy="523501"/>
            <a:chOff x="560264" y="2381555"/>
            <a:chExt cx="686951" cy="523501"/>
          </a:xfrm>
          <a:scene3d>
            <a:camera prst="orthographicFront"/>
            <a:lightRig rig="flat" dir="t"/>
          </a:scene3d>
        </p:grpSpPr>
        <p:sp>
          <p:nvSpPr>
            <p:cNvPr id="57" name="56 Dikdörtgen"/>
            <p:cNvSpPr/>
            <p:nvPr/>
          </p:nvSpPr>
          <p:spPr>
            <a:xfrm>
              <a:off x="560264" y="2381555"/>
              <a:ext cx="686951" cy="523501"/>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58" name="57 Dikdörtgen"/>
            <p:cNvSpPr/>
            <p:nvPr/>
          </p:nvSpPr>
          <p:spPr>
            <a:xfrm>
              <a:off x="560264" y="2381555"/>
              <a:ext cx="686951" cy="523501"/>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a:t>Hizmet Kalitesini artıyor</a:t>
              </a:r>
            </a:p>
          </p:txBody>
        </p:sp>
      </p:grpSp>
      <p:sp>
        <p:nvSpPr>
          <p:cNvPr id="20" name="19 Slayt Numarası Yer Tutucusu"/>
          <p:cNvSpPr>
            <a:spLocks noGrp="1"/>
          </p:cNvSpPr>
          <p:nvPr>
            <p:ph type="sldNum" sz="quarter" idx="12"/>
          </p:nvPr>
        </p:nvSpPr>
        <p:spPr/>
        <p:txBody>
          <a:bodyPr/>
          <a:lstStyle/>
          <a:p>
            <a:fld id="{3B1F4D09-F114-4719-8D55-BA2C1FAA47DF}" type="slidenum">
              <a:rPr lang="tr-TR" smtClean="0"/>
              <a:pPr/>
              <a:t>43</a:t>
            </a:fld>
            <a:endParaRPr lang="tr-TR"/>
          </a:p>
        </p:txBody>
      </p:sp>
      <p:cxnSp>
        <p:nvCxnSpPr>
          <p:cNvPr id="8" name="Düz Bağlayıcı 7"/>
          <p:cNvCxnSpPr/>
          <p:nvPr/>
        </p:nvCxnSpPr>
        <p:spPr>
          <a:xfrm>
            <a:off x="6660232" y="2533382"/>
            <a:ext cx="2199119" cy="3935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Düz Bağlayıcı 22"/>
          <p:cNvCxnSpPr/>
          <p:nvPr/>
        </p:nvCxnSpPr>
        <p:spPr>
          <a:xfrm flipH="1">
            <a:off x="6660232" y="2308735"/>
            <a:ext cx="1928926" cy="428861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3432175" y="1550988"/>
            <a:ext cx="1466850" cy="508000"/>
          </a:xfrm>
          <a:prstGeom prst="rect">
            <a:avLst/>
          </a:prstGeom>
          <a:solidFill>
            <a:srgbClr val="FF9900"/>
          </a:solidFill>
          <a:ln w="31750">
            <a:solidFill>
              <a:srgbClr val="333333"/>
            </a:solidFill>
            <a:prstDash val="sysDot"/>
            <a:miter lim="800000"/>
            <a:headEnd/>
            <a:tailEnd/>
          </a:ln>
          <a:effectLst>
            <a:outerShdw dist="35921" dir="2700000" algn="ctr" rotWithShape="0">
              <a:srgbClr val="808080"/>
            </a:outerShdw>
          </a:effectLst>
        </p:spPr>
        <p:txBody>
          <a:bodyPr/>
          <a:lstStyle/>
          <a:p>
            <a:pPr algn="ctr" eaLnBrk="0" hangingPunct="0">
              <a:defRPr/>
            </a:pPr>
            <a:r>
              <a:rPr lang="tr-TR" sz="1000" b="1">
                <a:solidFill>
                  <a:schemeClr val="bg1"/>
                </a:solidFill>
                <a:effectLst>
                  <a:outerShdw blurRad="38100" dist="38100" dir="2700000" algn="tl">
                    <a:srgbClr val="000000"/>
                  </a:outerShdw>
                </a:effectLst>
                <a:latin typeface="Comic Sans MS" pitchFamily="66" charset="0"/>
              </a:rPr>
              <a:t>Bebek  ve Çocuk Ölüm Oranlarının Azaltılması</a:t>
            </a:r>
          </a:p>
          <a:p>
            <a:pPr algn="ctr" eaLnBrk="0" hangingPunct="0">
              <a:defRPr/>
            </a:pPr>
            <a:endParaRPr lang="tr-TR" sz="1000" b="1">
              <a:solidFill>
                <a:schemeClr val="bg1"/>
              </a:solidFill>
              <a:effectLst>
                <a:outerShdw blurRad="38100" dist="38100" dir="2700000" algn="tl">
                  <a:srgbClr val="000000"/>
                </a:outerShdw>
              </a:effectLst>
              <a:latin typeface="Arial" charset="0"/>
            </a:endParaRPr>
          </a:p>
          <a:p>
            <a:pPr algn="ctr" eaLnBrk="0" hangingPunct="0">
              <a:defRPr/>
            </a:pPr>
            <a:endParaRPr lang="tr-TR" sz="800">
              <a:solidFill>
                <a:schemeClr val="bg1"/>
              </a:solidFill>
              <a:latin typeface="Comic Sans MS" pitchFamily="66" charset="0"/>
            </a:endParaRPr>
          </a:p>
        </p:txBody>
      </p:sp>
      <p:sp>
        <p:nvSpPr>
          <p:cNvPr id="169987" name="AutoShape 3"/>
          <p:cNvSpPr>
            <a:spLocks noChangeArrowheads="1"/>
          </p:cNvSpPr>
          <p:nvPr/>
        </p:nvSpPr>
        <p:spPr bwMode="auto">
          <a:xfrm>
            <a:off x="179512" y="2133600"/>
            <a:ext cx="4359152" cy="3743325"/>
          </a:xfrm>
          <a:prstGeom prst="foldedCorner">
            <a:avLst>
              <a:gd name="adj" fmla="val 12500"/>
            </a:avLst>
          </a:prstGeom>
          <a:solidFill>
            <a:schemeClr val="tx1">
              <a:alpha val="50000"/>
            </a:schemeClr>
          </a:solidFill>
          <a:ln w="31750">
            <a:solidFill>
              <a:srgbClr val="333333"/>
            </a:solidFill>
            <a:prstDash val="sysDot"/>
            <a:round/>
            <a:headEnd/>
            <a:tailEnd/>
          </a:ln>
          <a:effectLst>
            <a:outerShdw dist="35921" dir="2700000" algn="ctr" rotWithShape="0">
              <a:srgbClr val="808080"/>
            </a:outerShdw>
          </a:effectLst>
        </p:spPr>
        <p:txBody>
          <a:bodyPr/>
          <a:lstStyle/>
          <a:p>
            <a:pPr algn="ctr">
              <a:defRPr/>
            </a:pPr>
            <a:r>
              <a:rPr lang="tr-TR" sz="2000" b="1" dirty="0">
                <a:solidFill>
                  <a:schemeClr val="bg1"/>
                </a:solidFill>
                <a:effectLst>
                  <a:outerShdw blurRad="38100" dist="38100" dir="2700000" algn="tl">
                    <a:srgbClr val="808080"/>
                  </a:outerShdw>
                </a:effectLst>
                <a:latin typeface="Times New Roman" pitchFamily="18" charset="0"/>
              </a:rPr>
              <a:t>SEÇİLEN STRATEJİ</a:t>
            </a:r>
          </a:p>
          <a:p>
            <a:pPr algn="ctr">
              <a:defRPr/>
            </a:pPr>
            <a:endParaRPr lang="tr-TR" sz="2000" b="1" dirty="0">
              <a:solidFill>
                <a:schemeClr val="bg1"/>
              </a:solidFill>
              <a:effectLst>
                <a:outerShdw blurRad="38100" dist="38100" dir="2700000" algn="tl">
                  <a:srgbClr val="808080"/>
                </a:outerShdw>
              </a:effectLst>
              <a:latin typeface="Times New Roman" pitchFamily="18" charset="0"/>
            </a:endParaRPr>
          </a:p>
          <a:p>
            <a:pPr algn="ctr">
              <a:defRPr/>
            </a:pPr>
            <a:endParaRPr lang="tr-TR" sz="2400" dirty="0">
              <a:latin typeface="Times New Roman" pitchFamily="18" charset="0"/>
            </a:endParaRPr>
          </a:p>
          <a:p>
            <a:pPr algn="ctr">
              <a:defRPr/>
            </a:pPr>
            <a:endParaRPr lang="tr-TR" sz="2400" dirty="0">
              <a:latin typeface="Times New Roman" pitchFamily="18" charset="0"/>
            </a:endParaRPr>
          </a:p>
          <a:p>
            <a:pPr algn="ctr">
              <a:defRPr/>
            </a:pPr>
            <a:endParaRPr lang="tr-TR" sz="2400" dirty="0">
              <a:latin typeface="Times New Roman" pitchFamily="18" charset="0"/>
            </a:endParaRPr>
          </a:p>
          <a:p>
            <a:pPr algn="ctr">
              <a:defRPr/>
            </a:pPr>
            <a:endParaRPr lang="tr-TR" sz="2400" dirty="0">
              <a:latin typeface="Times New Roman" pitchFamily="18" charset="0"/>
            </a:endParaRPr>
          </a:p>
          <a:p>
            <a:pPr algn="ctr">
              <a:defRPr/>
            </a:pPr>
            <a:endParaRPr lang="tr-TR" sz="2400" dirty="0">
              <a:latin typeface="Times New Roman" pitchFamily="18" charset="0"/>
            </a:endParaRPr>
          </a:p>
          <a:p>
            <a:pPr algn="ctr">
              <a:defRPr/>
            </a:pPr>
            <a:endParaRPr lang="tr-TR" sz="2400" dirty="0">
              <a:latin typeface="Times New Roman" pitchFamily="18" charset="0"/>
            </a:endParaRPr>
          </a:p>
          <a:p>
            <a:pPr algn="ctr">
              <a:defRPr/>
            </a:pPr>
            <a:endParaRPr lang="tr-TR" sz="2400" dirty="0">
              <a:latin typeface="Times New Roman" pitchFamily="18" charset="0"/>
            </a:endParaRPr>
          </a:p>
          <a:p>
            <a:pPr algn="ctr">
              <a:defRPr/>
            </a:pPr>
            <a:endParaRPr lang="tr-TR" sz="2400" dirty="0">
              <a:latin typeface="Times New Roman" pitchFamily="18" charset="0"/>
            </a:endParaRPr>
          </a:p>
          <a:p>
            <a:pPr algn="ctr">
              <a:defRPr/>
            </a:pPr>
            <a:endParaRPr lang="tr-TR" sz="2000" b="1" dirty="0">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Arial" charset="0"/>
            </a:endParaRPr>
          </a:p>
          <a:p>
            <a:pPr algn="ctr">
              <a:defRPr/>
            </a:pPr>
            <a:r>
              <a:rPr lang="tr-TR" sz="2000" b="1" dirty="0">
                <a:latin typeface="Arial" charset="0"/>
              </a:rPr>
              <a:t>ENFEKSİYON</a:t>
            </a:r>
          </a:p>
          <a:p>
            <a:pPr algn="ctr">
              <a:defRPr/>
            </a:pPr>
            <a:r>
              <a:rPr lang="tr-TR" sz="2000" b="1" dirty="0">
                <a:latin typeface="Arial" charset="0"/>
              </a:rPr>
              <a:t>STRATEJİSİ</a:t>
            </a:r>
          </a:p>
        </p:txBody>
      </p:sp>
      <p:sp>
        <p:nvSpPr>
          <p:cNvPr id="169988" name="Text Box 4"/>
          <p:cNvSpPr txBox="1">
            <a:spLocks noChangeArrowheads="1"/>
          </p:cNvSpPr>
          <p:nvPr/>
        </p:nvSpPr>
        <p:spPr bwMode="auto">
          <a:xfrm>
            <a:off x="1258888" y="2527300"/>
            <a:ext cx="2166939" cy="827088"/>
          </a:xfrm>
          <a:prstGeom prst="rect">
            <a:avLst/>
          </a:prstGeom>
          <a:solidFill>
            <a:srgbClr val="FFFF99"/>
          </a:solidFill>
          <a:ln w="31750">
            <a:solidFill>
              <a:srgbClr val="333333"/>
            </a:solidFill>
            <a:prstDash val="sysDot"/>
            <a:miter lim="800000"/>
            <a:headEnd/>
            <a:tailEnd/>
          </a:ln>
          <a:effectLst>
            <a:outerShdw dist="35921" dir="2700000" algn="ctr" rotWithShape="0">
              <a:srgbClr val="808080"/>
            </a:outerShdw>
          </a:effectLst>
        </p:spPr>
        <p:txBody>
          <a:bodyPr/>
          <a:lstStyle/>
          <a:p>
            <a:pPr algn="ctr" eaLnBrk="0" hangingPunct="0">
              <a:defRPr/>
            </a:pPr>
            <a:r>
              <a:rPr lang="tr-TR" sz="1200" b="1" dirty="0">
                <a:solidFill>
                  <a:srgbClr val="000000"/>
                </a:solidFill>
                <a:latin typeface="Comic Sans MS" pitchFamily="66" charset="0"/>
              </a:rPr>
              <a:t>Bebek ve çocuklarda görülen enfeksiyon oranlarının azaltılması</a:t>
            </a:r>
          </a:p>
        </p:txBody>
      </p:sp>
      <p:sp>
        <p:nvSpPr>
          <p:cNvPr id="169989" name="Text Box 5"/>
          <p:cNvSpPr txBox="1">
            <a:spLocks noChangeArrowheads="1"/>
          </p:cNvSpPr>
          <p:nvPr/>
        </p:nvSpPr>
        <p:spPr bwMode="auto">
          <a:xfrm>
            <a:off x="323850" y="3595687"/>
            <a:ext cx="2081491" cy="746125"/>
          </a:xfrm>
          <a:prstGeom prst="rect">
            <a:avLst/>
          </a:prstGeom>
          <a:solidFill>
            <a:srgbClr val="FFFF99"/>
          </a:solidFill>
          <a:ln w="31750">
            <a:solidFill>
              <a:srgbClr val="333333"/>
            </a:solidFill>
            <a:prstDash val="sysDot"/>
            <a:miter lim="800000"/>
            <a:headEnd/>
            <a:tailEnd/>
          </a:ln>
          <a:effectLst>
            <a:outerShdw dist="35921" dir="2700000" algn="ctr" rotWithShape="0">
              <a:srgbClr val="808080"/>
            </a:outerShdw>
          </a:effectLst>
        </p:spPr>
        <p:txBody>
          <a:bodyPr/>
          <a:lstStyle/>
          <a:p>
            <a:pPr algn="ctr" eaLnBrk="0" hangingPunct="0">
              <a:defRPr/>
            </a:pPr>
            <a:r>
              <a:rPr lang="tr-TR" sz="1200" b="1" dirty="0">
                <a:latin typeface="Comic Sans MS" pitchFamily="66" charset="0"/>
              </a:rPr>
              <a:t>Bebeklerin ve Çocukların Beslenme  Durumu İyileştirildi</a:t>
            </a:r>
          </a:p>
        </p:txBody>
      </p:sp>
      <p:sp>
        <p:nvSpPr>
          <p:cNvPr id="169990" name="Text Box 6"/>
          <p:cNvSpPr txBox="1">
            <a:spLocks noChangeArrowheads="1"/>
          </p:cNvSpPr>
          <p:nvPr/>
        </p:nvSpPr>
        <p:spPr bwMode="auto">
          <a:xfrm>
            <a:off x="2713649" y="3527591"/>
            <a:ext cx="1516707" cy="717550"/>
          </a:xfrm>
          <a:prstGeom prst="rect">
            <a:avLst/>
          </a:prstGeom>
          <a:solidFill>
            <a:srgbClr val="FFFF99"/>
          </a:solidFill>
          <a:ln w="31750">
            <a:solidFill>
              <a:srgbClr val="333333"/>
            </a:solidFill>
            <a:prstDash val="sysDot"/>
            <a:miter lim="800000"/>
            <a:headEnd/>
            <a:tailEnd/>
          </a:ln>
          <a:effectLst>
            <a:outerShdw dist="35921" dir="2700000" algn="ctr" rotWithShape="0">
              <a:srgbClr val="808080"/>
            </a:outerShdw>
          </a:effectLst>
        </p:spPr>
        <p:txBody>
          <a:bodyPr/>
          <a:lstStyle/>
          <a:p>
            <a:pPr algn="ctr" eaLnBrk="0" hangingPunct="0">
              <a:defRPr/>
            </a:pPr>
            <a:r>
              <a:rPr lang="tr-TR" sz="1200" b="1" dirty="0">
                <a:solidFill>
                  <a:srgbClr val="000000"/>
                </a:solidFill>
                <a:latin typeface="Comic Sans MS" pitchFamily="66" charset="0"/>
              </a:rPr>
              <a:t>Aşılanmış Bebek ve Çocuk Sayısı Arttırıldı</a:t>
            </a:r>
          </a:p>
        </p:txBody>
      </p:sp>
      <p:sp>
        <p:nvSpPr>
          <p:cNvPr id="169991" name="Text Box 7"/>
          <p:cNvSpPr txBox="1">
            <a:spLocks noChangeArrowheads="1"/>
          </p:cNvSpPr>
          <p:nvPr/>
        </p:nvSpPr>
        <p:spPr bwMode="auto">
          <a:xfrm>
            <a:off x="684213" y="4581525"/>
            <a:ext cx="1397000" cy="1025525"/>
          </a:xfrm>
          <a:prstGeom prst="rect">
            <a:avLst/>
          </a:prstGeom>
          <a:solidFill>
            <a:srgbClr val="FFFF99"/>
          </a:solidFill>
          <a:ln w="31750">
            <a:solidFill>
              <a:srgbClr val="333333"/>
            </a:solidFill>
            <a:prstDash val="sysDot"/>
            <a:miter lim="800000"/>
            <a:headEnd/>
            <a:tailEnd/>
          </a:ln>
          <a:effectLst>
            <a:outerShdw dist="35921" dir="2700000" algn="ctr" rotWithShape="0">
              <a:srgbClr val="808080"/>
            </a:outerShdw>
          </a:effectLst>
        </p:spPr>
        <p:txBody>
          <a:bodyPr/>
          <a:lstStyle/>
          <a:p>
            <a:pPr algn="ctr" eaLnBrk="0" hangingPunct="0">
              <a:defRPr/>
            </a:pPr>
            <a:r>
              <a:rPr lang="tr-TR" sz="1200" b="1" dirty="0">
                <a:latin typeface="Comic Sans MS" pitchFamily="66" charset="0"/>
              </a:rPr>
              <a:t>Annelerin Beslenme Konusunda Bilgilendirilmesi</a:t>
            </a:r>
          </a:p>
        </p:txBody>
      </p:sp>
      <p:sp>
        <p:nvSpPr>
          <p:cNvPr id="169992" name="Text Box 8"/>
          <p:cNvSpPr txBox="1">
            <a:spLocks noChangeArrowheads="1"/>
          </p:cNvSpPr>
          <p:nvPr/>
        </p:nvSpPr>
        <p:spPr bwMode="auto">
          <a:xfrm>
            <a:off x="2339975" y="4652963"/>
            <a:ext cx="1295400" cy="936625"/>
          </a:xfrm>
          <a:prstGeom prst="rect">
            <a:avLst/>
          </a:prstGeom>
          <a:solidFill>
            <a:srgbClr val="FFFF99"/>
          </a:solidFill>
          <a:ln w="31750">
            <a:solidFill>
              <a:srgbClr val="333333"/>
            </a:solidFill>
            <a:prstDash val="sysDot"/>
            <a:miter lim="800000"/>
            <a:headEnd/>
            <a:tailEnd/>
          </a:ln>
          <a:effectLst>
            <a:outerShdw dist="35921" dir="2700000" algn="ctr" rotWithShape="0">
              <a:srgbClr val="808080"/>
            </a:outerShdw>
          </a:effectLst>
        </p:spPr>
        <p:txBody>
          <a:bodyPr/>
          <a:lstStyle/>
          <a:p>
            <a:pPr algn="ctr" eaLnBrk="0" hangingPunct="0">
              <a:defRPr/>
            </a:pPr>
            <a:r>
              <a:rPr lang="tr-TR" sz="1200" b="1" dirty="0">
                <a:solidFill>
                  <a:srgbClr val="000000"/>
                </a:solidFill>
                <a:latin typeface="Comic Sans MS" pitchFamily="66" charset="0"/>
              </a:rPr>
              <a:t>Sağlık Ocaklarının İyileştirilmesi</a:t>
            </a:r>
          </a:p>
        </p:txBody>
      </p:sp>
      <p:cxnSp>
        <p:nvCxnSpPr>
          <p:cNvPr id="169993" name="AutoShape 9"/>
          <p:cNvCxnSpPr>
            <a:cxnSpLocks noChangeShapeType="1"/>
          </p:cNvCxnSpPr>
          <p:nvPr/>
        </p:nvCxnSpPr>
        <p:spPr bwMode="auto">
          <a:xfrm rot="16200000" flipV="1">
            <a:off x="1108146" y="3213825"/>
            <a:ext cx="654843" cy="105708"/>
          </a:xfrm>
          <a:prstGeom prst="bentConnector4">
            <a:avLst>
              <a:gd name="adj1" fmla="val 18424"/>
              <a:gd name="adj2" fmla="val 1200804"/>
            </a:avLst>
          </a:prstGeom>
          <a:noFill/>
          <a:ln w="31750">
            <a:solidFill>
              <a:srgbClr val="333333"/>
            </a:solidFill>
            <a:prstDash val="sysDot"/>
            <a:miter lim="800000"/>
            <a:headEnd/>
            <a:tailEnd type="stealth" w="med" len="med"/>
          </a:ln>
          <a:effectLst>
            <a:outerShdw dist="35921" dir="2700000" algn="ctr" rotWithShape="0">
              <a:srgbClr val="808080"/>
            </a:outerShdw>
          </a:effectLst>
        </p:spPr>
      </p:cxnSp>
      <p:cxnSp>
        <p:nvCxnSpPr>
          <p:cNvPr id="169994" name="AutoShape 10"/>
          <p:cNvCxnSpPr>
            <a:cxnSpLocks noChangeShapeType="1"/>
            <a:stCxn id="169990" idx="0"/>
            <a:endCxn id="169988" idx="3"/>
          </p:cNvCxnSpPr>
          <p:nvPr/>
        </p:nvCxnSpPr>
        <p:spPr bwMode="auto">
          <a:xfrm rot="16200000" flipV="1">
            <a:off x="3155542" y="3211130"/>
            <a:ext cx="586747" cy="46176"/>
          </a:xfrm>
          <a:prstGeom prst="bentConnector2">
            <a:avLst/>
          </a:prstGeom>
          <a:noFill/>
          <a:ln w="31750">
            <a:solidFill>
              <a:srgbClr val="333333"/>
            </a:solidFill>
            <a:prstDash val="sysDot"/>
            <a:miter lim="800000"/>
            <a:headEnd/>
            <a:tailEnd type="stealth" w="med" len="med"/>
          </a:ln>
          <a:effectLst>
            <a:outerShdw dist="35921" dir="2700000" algn="ctr" rotWithShape="0">
              <a:srgbClr val="808080"/>
            </a:outerShdw>
          </a:effectLst>
        </p:spPr>
      </p:cxnSp>
      <p:cxnSp>
        <p:nvCxnSpPr>
          <p:cNvPr id="169995" name="AutoShape 11"/>
          <p:cNvCxnSpPr>
            <a:cxnSpLocks noChangeShapeType="1"/>
            <a:stCxn id="169991" idx="0"/>
            <a:endCxn id="169989" idx="2"/>
          </p:cNvCxnSpPr>
          <p:nvPr/>
        </p:nvCxnSpPr>
        <p:spPr bwMode="auto">
          <a:xfrm rot="16200000" flipV="1">
            <a:off x="1253799" y="4452610"/>
            <a:ext cx="239713" cy="18117"/>
          </a:xfrm>
          <a:prstGeom prst="bentConnector3">
            <a:avLst>
              <a:gd name="adj1" fmla="val 50000"/>
            </a:avLst>
          </a:prstGeom>
          <a:noFill/>
          <a:ln w="31750">
            <a:solidFill>
              <a:srgbClr val="333333"/>
            </a:solidFill>
            <a:prstDash val="sysDot"/>
            <a:miter lim="800000"/>
            <a:headEnd/>
            <a:tailEnd type="stealth" w="med" len="med"/>
          </a:ln>
          <a:effectLst>
            <a:outerShdw dist="35921" dir="2700000" algn="ctr" rotWithShape="0">
              <a:srgbClr val="808080"/>
            </a:outerShdw>
          </a:effectLst>
        </p:spPr>
      </p:cxnSp>
      <p:cxnSp>
        <p:nvCxnSpPr>
          <p:cNvPr id="169996" name="AutoShape 12"/>
          <p:cNvCxnSpPr>
            <a:cxnSpLocks noChangeShapeType="1"/>
            <a:stCxn id="169992" idx="0"/>
            <a:endCxn id="169990" idx="2"/>
          </p:cNvCxnSpPr>
          <p:nvPr/>
        </p:nvCxnSpPr>
        <p:spPr bwMode="auto">
          <a:xfrm rot="5400000" flipH="1" flipV="1">
            <a:off x="3025928" y="4206888"/>
            <a:ext cx="407822" cy="484328"/>
          </a:xfrm>
          <a:prstGeom prst="bentConnector3">
            <a:avLst>
              <a:gd name="adj1" fmla="val 50000"/>
            </a:avLst>
          </a:prstGeom>
          <a:noFill/>
          <a:ln w="31750">
            <a:solidFill>
              <a:srgbClr val="333333"/>
            </a:solidFill>
            <a:prstDash val="sysDot"/>
            <a:miter lim="800000"/>
            <a:headEnd/>
            <a:tailEnd type="stealth" w="med" len="med"/>
          </a:ln>
          <a:effectLst>
            <a:outerShdw dist="35921" dir="2700000" algn="ctr" rotWithShape="0">
              <a:srgbClr val="808080"/>
            </a:outerShdw>
          </a:effectLst>
        </p:spPr>
      </p:cxnSp>
      <p:sp>
        <p:nvSpPr>
          <p:cNvPr id="169997" name="AutoShape 13"/>
          <p:cNvSpPr>
            <a:spLocks noChangeArrowheads="1"/>
          </p:cNvSpPr>
          <p:nvPr/>
        </p:nvSpPr>
        <p:spPr bwMode="auto">
          <a:xfrm>
            <a:off x="4643438" y="2162175"/>
            <a:ext cx="4208462" cy="3571875"/>
          </a:xfrm>
          <a:prstGeom prst="foldedCorner">
            <a:avLst>
              <a:gd name="adj" fmla="val 12500"/>
            </a:avLst>
          </a:prstGeom>
          <a:solidFill>
            <a:schemeClr val="folHlink">
              <a:alpha val="50000"/>
            </a:schemeClr>
          </a:solidFill>
          <a:ln w="31750">
            <a:solidFill>
              <a:srgbClr val="333333"/>
            </a:solidFill>
            <a:round/>
            <a:headEnd/>
            <a:tailEnd/>
          </a:ln>
          <a:effectLst>
            <a:outerShdw dist="35921" dir="2700000" algn="ctr" rotWithShape="0">
              <a:schemeClr val="bg2"/>
            </a:outerShdw>
          </a:effectLst>
        </p:spPr>
        <p:txBody>
          <a:bodyPr wrap="none" anchor="ctr"/>
          <a:lstStyle/>
          <a:p>
            <a:pPr algn="ctr">
              <a:defRPr/>
            </a:pPr>
            <a:endParaRPr lang="tr-TR" sz="2000" b="1" dirty="0">
              <a:solidFill>
                <a:schemeClr val="folHlink"/>
              </a:solidFill>
              <a:effectDag name="">
                <a:cont type="tree" name="">
                  <a:effect ref="fillLine"/>
                  <a:outerShdw dist="38100" dir="13500000" algn="br">
                    <a:srgbClr val="D5FF55"/>
                  </a:outerShdw>
                </a:cont>
                <a:cont type="tree" name="">
                  <a:effect ref="fillLine"/>
                  <a:outerShdw dist="38100" dir="2700000" algn="tl">
                    <a:srgbClr val="5B7A00"/>
                  </a:outerShdw>
                </a:cont>
                <a:effect ref="fillLine"/>
              </a:effectDag>
              <a:latin typeface="Arial" charset="0"/>
            </a:endParaRPr>
          </a:p>
          <a:p>
            <a:pPr algn="ctr">
              <a:defRPr/>
            </a:pPr>
            <a:endParaRPr lang="tr-TR" sz="2000" b="1" dirty="0">
              <a:solidFill>
                <a:schemeClr val="folHlink"/>
              </a:solidFill>
              <a:effectDag name="">
                <a:cont type="tree" name="">
                  <a:effect ref="fillLine"/>
                  <a:outerShdw dist="38100" dir="13500000" algn="br">
                    <a:srgbClr val="D5FF55"/>
                  </a:outerShdw>
                </a:cont>
                <a:cont type="tree" name="">
                  <a:effect ref="fillLine"/>
                  <a:outerShdw dist="38100" dir="2700000" algn="tl">
                    <a:srgbClr val="5B7A00"/>
                  </a:outerShdw>
                </a:cont>
                <a:effect ref="fillLine"/>
              </a:effectDag>
              <a:latin typeface="Arial" charset="0"/>
            </a:endParaRPr>
          </a:p>
          <a:p>
            <a:pPr algn="ctr">
              <a:defRPr/>
            </a:pPr>
            <a:endParaRPr lang="tr-TR" sz="2000" b="1" dirty="0">
              <a:solidFill>
                <a:schemeClr val="folHlink"/>
              </a:solidFill>
              <a:effectDag name="">
                <a:cont type="tree" name="">
                  <a:effect ref="fillLine"/>
                  <a:outerShdw dist="38100" dir="13500000" algn="br">
                    <a:srgbClr val="D5FF55"/>
                  </a:outerShdw>
                </a:cont>
                <a:cont type="tree" name="">
                  <a:effect ref="fillLine"/>
                  <a:outerShdw dist="38100" dir="2700000" algn="tl">
                    <a:srgbClr val="5B7A00"/>
                  </a:outerShdw>
                </a:cont>
                <a:effect ref="fillLine"/>
              </a:effectDag>
              <a:latin typeface="Arial" charset="0"/>
            </a:endParaRPr>
          </a:p>
          <a:p>
            <a:pPr algn="ctr">
              <a:defRPr/>
            </a:pPr>
            <a:endParaRPr lang="tr-TR" sz="2000" b="1" dirty="0">
              <a:solidFill>
                <a:schemeClr val="folHlink"/>
              </a:solidFill>
              <a:effectDag name="">
                <a:cont type="tree" name="">
                  <a:effect ref="fillLine"/>
                  <a:outerShdw dist="38100" dir="13500000" algn="br">
                    <a:srgbClr val="D5FF55"/>
                  </a:outerShdw>
                </a:cont>
                <a:cont type="tree" name="">
                  <a:effect ref="fillLine"/>
                  <a:outerShdw dist="38100" dir="2700000" algn="tl">
                    <a:srgbClr val="5B7A00"/>
                  </a:outerShdw>
                </a:cont>
                <a:effect ref="fillLine"/>
              </a:effectDag>
              <a:latin typeface="Arial" charset="0"/>
            </a:endParaRPr>
          </a:p>
          <a:p>
            <a:pPr algn="ctr">
              <a:defRPr/>
            </a:pPr>
            <a:endParaRPr lang="tr-TR" sz="2000" b="1" dirty="0">
              <a:solidFill>
                <a:schemeClr val="folHlink"/>
              </a:solidFill>
              <a:effectDag name="">
                <a:cont type="tree" name="">
                  <a:effect ref="fillLine"/>
                  <a:outerShdw dist="38100" dir="13500000" algn="br">
                    <a:srgbClr val="D5FF55"/>
                  </a:outerShdw>
                </a:cont>
                <a:cont type="tree" name="">
                  <a:effect ref="fillLine"/>
                  <a:outerShdw dist="38100" dir="2700000" algn="tl">
                    <a:srgbClr val="5B7A00"/>
                  </a:outerShdw>
                </a:cont>
                <a:effect ref="fillLine"/>
              </a:effectDag>
              <a:latin typeface="Arial" charset="0"/>
            </a:endParaRPr>
          </a:p>
          <a:p>
            <a:pPr algn="ctr">
              <a:defRPr/>
            </a:pPr>
            <a:endParaRPr lang="tr-TR" sz="2000" b="1" dirty="0">
              <a:solidFill>
                <a:schemeClr val="folHlink"/>
              </a:solidFill>
              <a:effectDag name="">
                <a:cont type="tree" name="">
                  <a:effect ref="fillLine"/>
                  <a:outerShdw dist="38100" dir="13500000" algn="br">
                    <a:srgbClr val="D5FF55"/>
                  </a:outerShdw>
                </a:cont>
                <a:cont type="tree" name="">
                  <a:effect ref="fillLine"/>
                  <a:outerShdw dist="38100" dir="2700000" algn="tl">
                    <a:srgbClr val="5B7A00"/>
                  </a:outerShdw>
                </a:cont>
                <a:effect ref="fillLine"/>
              </a:effectDag>
              <a:latin typeface="Arial" charset="0"/>
            </a:endParaRPr>
          </a:p>
          <a:p>
            <a:pPr algn="ctr">
              <a:defRPr/>
            </a:pPr>
            <a:endParaRPr lang="tr-TR" sz="2000" b="1" dirty="0">
              <a:solidFill>
                <a:schemeClr val="folHlink"/>
              </a:solidFill>
              <a:effectDag name="">
                <a:cont type="tree" name="">
                  <a:effect ref="fillLine"/>
                  <a:outerShdw dist="38100" dir="13500000" algn="br">
                    <a:srgbClr val="D5FF55"/>
                  </a:outerShdw>
                </a:cont>
                <a:cont type="tree" name="">
                  <a:effect ref="fillLine"/>
                  <a:outerShdw dist="38100" dir="2700000" algn="tl">
                    <a:srgbClr val="5B7A00"/>
                  </a:outerShdw>
                </a:cont>
                <a:effect ref="fillLine"/>
              </a:effectDag>
              <a:latin typeface="Arial" charset="0"/>
            </a:endParaRPr>
          </a:p>
          <a:p>
            <a:pPr algn="ctr">
              <a:defRPr/>
            </a:pPr>
            <a:endParaRPr lang="tr-TR" sz="2000" b="1" dirty="0">
              <a:solidFill>
                <a:schemeClr val="folHlink"/>
              </a:solidFill>
              <a:effectDag name="">
                <a:cont type="tree" name="">
                  <a:effect ref="fillLine"/>
                  <a:outerShdw dist="38100" dir="13500000" algn="br">
                    <a:srgbClr val="D5FF55"/>
                  </a:outerShdw>
                </a:cont>
                <a:cont type="tree" name="">
                  <a:effect ref="fillLine"/>
                  <a:outerShdw dist="38100" dir="2700000" algn="tl">
                    <a:srgbClr val="5B7A00"/>
                  </a:outerShdw>
                </a:cont>
                <a:effect ref="fillLine"/>
              </a:effectDag>
              <a:latin typeface="Arial" charset="0"/>
            </a:endParaRPr>
          </a:p>
          <a:p>
            <a:pPr algn="ctr">
              <a:defRPr/>
            </a:pPr>
            <a:endParaRPr lang="tr-TR" sz="2000" b="1" dirty="0">
              <a:solidFill>
                <a:schemeClr val="folHlink"/>
              </a:solidFill>
              <a:effectDag name="">
                <a:cont type="tree" name="">
                  <a:effect ref="fillLine"/>
                  <a:outerShdw dist="38100" dir="13500000" algn="br">
                    <a:srgbClr val="D5FF55"/>
                  </a:outerShdw>
                </a:cont>
                <a:cont type="tree" name="">
                  <a:effect ref="fillLine"/>
                  <a:outerShdw dist="38100" dir="2700000" algn="tl">
                    <a:srgbClr val="5B7A00"/>
                  </a:outerShdw>
                </a:cont>
                <a:effect ref="fillLine"/>
              </a:effectDag>
              <a:latin typeface="Arial" charset="0"/>
            </a:endParaRPr>
          </a:p>
          <a:p>
            <a:pPr algn="ctr">
              <a:defRPr/>
            </a:pPr>
            <a:endParaRPr lang="tr-TR" sz="2000" b="1" dirty="0">
              <a:solidFill>
                <a:schemeClr val="folHlink"/>
              </a:solidFill>
              <a:effectDag name="">
                <a:cont type="tree" name="">
                  <a:effect ref="fillLine"/>
                  <a:outerShdw dist="38100" dir="13500000" algn="br">
                    <a:srgbClr val="D5FF55"/>
                  </a:outerShdw>
                </a:cont>
                <a:cont type="tree" name="">
                  <a:effect ref="fillLine"/>
                  <a:outerShdw dist="38100" dir="2700000" algn="tl">
                    <a:srgbClr val="5B7A00"/>
                  </a:outerShdw>
                </a:cont>
                <a:effect ref="fillLine"/>
              </a:effectDag>
              <a:latin typeface="Arial" charset="0"/>
            </a:endParaRPr>
          </a:p>
          <a:p>
            <a:pPr algn="ctr">
              <a:defRPr/>
            </a:pPr>
            <a:endParaRPr lang="tr-TR" sz="2000" b="1" dirty="0">
              <a:solidFill>
                <a:schemeClr val="folHlink"/>
              </a:solidFill>
              <a:effectDag name="">
                <a:cont type="tree" name="">
                  <a:effect ref="fillLine"/>
                  <a:outerShdw dist="38100" dir="13500000" algn="br">
                    <a:srgbClr val="D5FF55"/>
                  </a:outerShdw>
                </a:cont>
                <a:cont type="tree" name="">
                  <a:effect ref="fillLine"/>
                  <a:outerShdw dist="38100" dir="2700000" algn="tl">
                    <a:srgbClr val="5B7A00"/>
                  </a:outerShdw>
                </a:cont>
                <a:effect ref="fillLine"/>
              </a:effectDag>
              <a:latin typeface="Arial" charset="0"/>
            </a:endParaRPr>
          </a:p>
          <a:p>
            <a:pPr algn="ctr">
              <a:defRPr/>
            </a:pPr>
            <a:endParaRPr lang="tr-TR" sz="2000" b="1" dirty="0">
              <a:solidFill>
                <a:schemeClr val="folHlink"/>
              </a:solidFill>
              <a:effectDag name="">
                <a:cont type="tree" name="">
                  <a:effect ref="fillLine"/>
                  <a:outerShdw dist="38100" dir="13500000" algn="br">
                    <a:srgbClr val="D5FF55"/>
                  </a:outerShdw>
                </a:cont>
                <a:cont type="tree" name="">
                  <a:effect ref="fillLine"/>
                  <a:outerShdw dist="38100" dir="2700000" algn="tl">
                    <a:srgbClr val="5B7A00"/>
                  </a:outerShdw>
                </a:cont>
                <a:effect ref="fillLine"/>
              </a:effectDag>
              <a:latin typeface="Arial" charset="0"/>
            </a:endParaRPr>
          </a:p>
          <a:p>
            <a:pPr algn="ctr">
              <a:defRPr/>
            </a:pPr>
            <a:endParaRPr lang="tr-TR" sz="2000" b="1" dirty="0">
              <a:solidFill>
                <a:schemeClr val="folHlink"/>
              </a:solidFill>
              <a:effectDag name="">
                <a:cont type="tree" name="">
                  <a:effect ref="fillLine"/>
                  <a:outerShdw dist="38100" dir="13500000" algn="br">
                    <a:srgbClr val="D5FF55"/>
                  </a:outerShdw>
                </a:cont>
                <a:cont type="tree" name="">
                  <a:effect ref="fillLine"/>
                  <a:outerShdw dist="38100" dir="2700000" algn="tl">
                    <a:srgbClr val="5B7A00"/>
                  </a:outerShdw>
                </a:cont>
                <a:effect ref="fillLine"/>
              </a:effectDag>
              <a:latin typeface="Arial" charset="0"/>
            </a:endParaRPr>
          </a:p>
          <a:p>
            <a:pPr algn="ctr">
              <a:defRPr/>
            </a:pPr>
            <a:endParaRPr lang="tr-TR" sz="2000" b="1" dirty="0">
              <a:solidFill>
                <a:schemeClr val="folHlink"/>
              </a:solidFill>
              <a:effectDag name="">
                <a:cont type="tree" name="">
                  <a:effect ref="fillLine"/>
                  <a:outerShdw dist="38100" dir="13500000" algn="br">
                    <a:srgbClr val="D5FF55"/>
                  </a:outerShdw>
                </a:cont>
                <a:cont type="tree" name="">
                  <a:effect ref="fillLine"/>
                  <a:outerShdw dist="38100" dir="2700000" algn="tl">
                    <a:srgbClr val="5B7A00"/>
                  </a:outerShdw>
                </a:cont>
                <a:effect ref="fillLine"/>
              </a:effectDag>
              <a:latin typeface="Arial" charset="0"/>
            </a:endParaRPr>
          </a:p>
          <a:p>
            <a:pPr algn="ctr">
              <a:defRPr/>
            </a:pPr>
            <a:endParaRPr lang="tr-TR" sz="2000" b="1" dirty="0">
              <a:solidFill>
                <a:schemeClr val="folHlink"/>
              </a:solidFill>
              <a:effectDag name="">
                <a:cont type="tree" name="">
                  <a:effect ref="fillLine"/>
                  <a:outerShdw dist="38100" dir="13500000" algn="br">
                    <a:srgbClr val="D5FF55"/>
                  </a:outerShdw>
                </a:cont>
                <a:cont type="tree" name="">
                  <a:effect ref="fillLine"/>
                  <a:outerShdw dist="38100" dir="2700000" algn="tl">
                    <a:srgbClr val="5B7A00"/>
                  </a:outerShdw>
                </a:cont>
                <a:effect ref="fillLine"/>
              </a:effectDag>
              <a:latin typeface="Arial" charset="0"/>
            </a:endParaRPr>
          </a:p>
          <a:p>
            <a:pPr algn="ctr">
              <a:defRPr/>
            </a:pPr>
            <a:endParaRPr lang="tr-TR" sz="2000" b="1" dirty="0">
              <a:solidFill>
                <a:schemeClr val="folHlink"/>
              </a:solidFill>
              <a:effectDag name="">
                <a:cont type="tree" name="">
                  <a:effect ref="fillLine"/>
                  <a:outerShdw dist="38100" dir="13500000" algn="br">
                    <a:srgbClr val="D5FF55"/>
                  </a:outerShdw>
                </a:cont>
                <a:cont type="tree" name="">
                  <a:effect ref="fillLine"/>
                  <a:outerShdw dist="38100" dir="2700000" algn="tl">
                    <a:srgbClr val="5B7A00"/>
                  </a:outerShdw>
                </a:cont>
                <a:effect ref="fillLine"/>
              </a:effectDag>
              <a:latin typeface="Arial" charset="0"/>
            </a:endParaRPr>
          </a:p>
          <a:p>
            <a:pPr algn="ctr">
              <a:defRPr/>
            </a:pPr>
            <a:endParaRPr lang="tr-TR" sz="2000" b="1" dirty="0">
              <a:solidFill>
                <a:schemeClr val="folHlink"/>
              </a:solidFill>
              <a:effectDag name="">
                <a:cont type="tree" name="">
                  <a:effect ref="fillLine"/>
                  <a:outerShdw dist="38100" dir="13500000" algn="br">
                    <a:srgbClr val="D5FF55"/>
                  </a:outerShdw>
                </a:cont>
                <a:cont type="tree" name="">
                  <a:effect ref="fillLine"/>
                  <a:outerShdw dist="38100" dir="2700000" algn="tl">
                    <a:srgbClr val="5B7A00"/>
                  </a:outerShdw>
                </a:cont>
                <a:effect ref="fillLine"/>
              </a:effectDag>
              <a:latin typeface="Arial" charset="0"/>
            </a:endParaRPr>
          </a:p>
          <a:p>
            <a:pPr algn="ctr">
              <a:defRPr/>
            </a:pPr>
            <a:r>
              <a:rPr lang="tr-TR" sz="2000" b="1" dirty="0">
                <a:solidFill>
                  <a:schemeClr val="folHlink"/>
                </a:solidFill>
                <a:effectDag name="">
                  <a:cont type="tree" name="">
                    <a:effect ref="fillLine"/>
                    <a:outerShdw dist="38100" dir="13500000" algn="br">
                      <a:srgbClr val="D5FF55"/>
                    </a:outerShdw>
                  </a:cont>
                  <a:cont type="tree" name="">
                    <a:effect ref="fillLine"/>
                    <a:outerShdw dist="38100" dir="2700000" algn="tl">
                      <a:srgbClr val="5B7A00"/>
                    </a:outerShdw>
                  </a:cont>
                  <a:effect ref="fillLine"/>
                </a:effectDag>
                <a:latin typeface="Arial" charset="0"/>
              </a:rPr>
              <a:t>SALGIN HASTALIK</a:t>
            </a:r>
          </a:p>
          <a:p>
            <a:pPr algn="ctr">
              <a:defRPr/>
            </a:pPr>
            <a:r>
              <a:rPr lang="tr-TR" sz="2000" b="1" dirty="0">
                <a:solidFill>
                  <a:schemeClr val="folHlink"/>
                </a:solidFill>
                <a:effectDag name="">
                  <a:cont type="tree" name="">
                    <a:effect ref="fillLine"/>
                    <a:outerShdw dist="38100" dir="13500000" algn="br">
                      <a:srgbClr val="D5FF55"/>
                    </a:outerShdw>
                  </a:cont>
                  <a:cont type="tree" name="">
                    <a:effect ref="fillLine"/>
                    <a:outerShdw dist="38100" dir="2700000" algn="tl">
                      <a:srgbClr val="5B7A00"/>
                    </a:outerShdw>
                  </a:cont>
                  <a:effect ref="fillLine"/>
                </a:effectDag>
                <a:latin typeface="Arial" charset="0"/>
              </a:rPr>
              <a:t>STRATEJİSİ</a:t>
            </a:r>
          </a:p>
          <a:p>
            <a:pPr algn="ctr">
              <a:defRPr/>
            </a:pPr>
            <a:endParaRPr lang="tr-TR" sz="2000" b="1" dirty="0">
              <a:solidFill>
                <a:schemeClr val="folHlink"/>
              </a:solidFill>
              <a:effectDag name="">
                <a:cont type="tree" name="">
                  <a:effect ref="fillLine"/>
                  <a:outerShdw dist="38100" dir="13500000" algn="br">
                    <a:srgbClr val="D5FF55"/>
                  </a:outerShdw>
                </a:cont>
                <a:cont type="tree" name="">
                  <a:effect ref="fillLine"/>
                  <a:outerShdw dist="38100" dir="2700000" algn="tl">
                    <a:srgbClr val="5B7A00"/>
                  </a:outerShdw>
                </a:cont>
                <a:effect ref="fillLine"/>
              </a:effectDag>
              <a:latin typeface="Arial" charset="0"/>
            </a:endParaRPr>
          </a:p>
        </p:txBody>
      </p:sp>
      <p:sp>
        <p:nvSpPr>
          <p:cNvPr id="169998" name="Text Box 14"/>
          <p:cNvSpPr txBox="1">
            <a:spLocks noChangeArrowheads="1"/>
          </p:cNvSpPr>
          <p:nvPr/>
        </p:nvSpPr>
        <p:spPr bwMode="auto">
          <a:xfrm>
            <a:off x="5888038" y="2406650"/>
            <a:ext cx="1362075" cy="633413"/>
          </a:xfrm>
          <a:prstGeom prst="rect">
            <a:avLst/>
          </a:prstGeom>
          <a:solidFill>
            <a:srgbClr val="FF99CC"/>
          </a:solidFill>
          <a:ln w="31750">
            <a:solidFill>
              <a:srgbClr val="333333"/>
            </a:solidFill>
            <a:prstDash val="sysDot"/>
            <a:miter lim="800000"/>
            <a:headEnd/>
            <a:tailEnd/>
          </a:ln>
          <a:effectLst>
            <a:outerShdw dist="35921" dir="2700000" algn="ctr" rotWithShape="0">
              <a:srgbClr val="808080"/>
            </a:outerShdw>
          </a:effectLst>
        </p:spPr>
        <p:txBody>
          <a:bodyPr/>
          <a:lstStyle/>
          <a:p>
            <a:pPr algn="ctr" eaLnBrk="0" hangingPunct="0">
              <a:defRPr/>
            </a:pPr>
            <a:endParaRPr lang="tr-TR" sz="800" dirty="0">
              <a:solidFill>
                <a:srgbClr val="000000"/>
              </a:solidFill>
              <a:latin typeface="Comic Sans MS" pitchFamily="66" charset="0"/>
            </a:endParaRPr>
          </a:p>
          <a:p>
            <a:pPr algn="ctr" eaLnBrk="0" hangingPunct="0">
              <a:defRPr/>
            </a:pPr>
            <a:r>
              <a:rPr lang="tr-TR" sz="1000" b="1" dirty="0">
                <a:solidFill>
                  <a:srgbClr val="000000"/>
                </a:solidFill>
                <a:latin typeface="Comic Sans MS" pitchFamily="66" charset="0"/>
              </a:rPr>
              <a:t>Salgın Hastalıkların Azaltılması</a:t>
            </a:r>
          </a:p>
          <a:p>
            <a:pPr algn="ctr" eaLnBrk="0" hangingPunct="0">
              <a:defRPr/>
            </a:pPr>
            <a:endParaRPr lang="tr-TR" sz="1000" b="1" dirty="0">
              <a:solidFill>
                <a:srgbClr val="000000"/>
              </a:solidFill>
              <a:latin typeface="Comic Sans MS" pitchFamily="66" charset="0"/>
            </a:endParaRPr>
          </a:p>
          <a:p>
            <a:pPr algn="ctr" eaLnBrk="0" hangingPunct="0">
              <a:defRPr/>
            </a:pPr>
            <a:endParaRPr lang="tr-TR" sz="800" dirty="0">
              <a:solidFill>
                <a:srgbClr val="000000"/>
              </a:solidFill>
              <a:latin typeface="Comic Sans MS" pitchFamily="66" charset="0"/>
            </a:endParaRPr>
          </a:p>
        </p:txBody>
      </p:sp>
      <p:sp>
        <p:nvSpPr>
          <p:cNvPr id="169999" name="Text Box 15"/>
          <p:cNvSpPr txBox="1">
            <a:spLocks noChangeArrowheads="1"/>
          </p:cNvSpPr>
          <p:nvPr/>
        </p:nvSpPr>
        <p:spPr bwMode="auto">
          <a:xfrm>
            <a:off x="7110413" y="3419475"/>
            <a:ext cx="1047750" cy="635000"/>
          </a:xfrm>
          <a:prstGeom prst="rect">
            <a:avLst/>
          </a:prstGeom>
          <a:solidFill>
            <a:srgbClr val="FF99CC"/>
          </a:solidFill>
          <a:ln w="31750">
            <a:solidFill>
              <a:srgbClr val="333333"/>
            </a:solidFill>
            <a:prstDash val="sysDot"/>
            <a:miter lim="800000"/>
            <a:headEnd/>
            <a:tailEnd/>
          </a:ln>
          <a:effectLst>
            <a:outerShdw dist="35921" dir="2700000" algn="ctr" rotWithShape="0">
              <a:srgbClr val="808080"/>
            </a:outerShdw>
          </a:effectLst>
        </p:spPr>
        <p:txBody>
          <a:bodyPr/>
          <a:lstStyle/>
          <a:p>
            <a:pPr algn="ctr" eaLnBrk="0" hangingPunct="0">
              <a:defRPr/>
            </a:pPr>
            <a:r>
              <a:rPr lang="tr-TR" sz="1000" b="1">
                <a:solidFill>
                  <a:srgbClr val="000000"/>
                </a:solidFill>
                <a:latin typeface="Comic Sans MS" pitchFamily="66" charset="0"/>
              </a:rPr>
              <a:t>Hijyenik İçme Suyu Sağlandı</a:t>
            </a:r>
          </a:p>
        </p:txBody>
      </p:sp>
      <p:sp>
        <p:nvSpPr>
          <p:cNvPr id="170000" name="Text Box 16"/>
          <p:cNvSpPr txBox="1">
            <a:spLocks noChangeArrowheads="1"/>
          </p:cNvSpPr>
          <p:nvPr/>
        </p:nvSpPr>
        <p:spPr bwMode="auto">
          <a:xfrm>
            <a:off x="5505450" y="3419475"/>
            <a:ext cx="1046163" cy="636588"/>
          </a:xfrm>
          <a:prstGeom prst="rect">
            <a:avLst/>
          </a:prstGeom>
          <a:solidFill>
            <a:srgbClr val="FF99CC"/>
          </a:solidFill>
          <a:ln w="31750">
            <a:solidFill>
              <a:srgbClr val="333333"/>
            </a:solidFill>
            <a:prstDash val="sysDot"/>
            <a:miter lim="800000"/>
            <a:headEnd/>
            <a:tailEnd/>
          </a:ln>
          <a:effectLst>
            <a:outerShdw dist="35921" dir="2700000" algn="ctr" rotWithShape="0">
              <a:srgbClr val="808080"/>
            </a:outerShdw>
          </a:effectLst>
        </p:spPr>
        <p:txBody>
          <a:bodyPr/>
          <a:lstStyle/>
          <a:p>
            <a:pPr algn="ctr" eaLnBrk="0" hangingPunct="0">
              <a:defRPr/>
            </a:pPr>
            <a:r>
              <a:rPr lang="tr-TR" sz="900" b="1" dirty="0">
                <a:solidFill>
                  <a:srgbClr val="000000"/>
                </a:solidFill>
                <a:latin typeface="Comic Sans MS" pitchFamily="66" charset="0"/>
              </a:rPr>
              <a:t>Sağlık Hizmetlerine Erişim Arttırıldı</a:t>
            </a:r>
          </a:p>
        </p:txBody>
      </p:sp>
      <p:sp>
        <p:nvSpPr>
          <p:cNvPr id="170001" name="Text Box 17"/>
          <p:cNvSpPr txBox="1">
            <a:spLocks noChangeArrowheads="1"/>
          </p:cNvSpPr>
          <p:nvPr/>
        </p:nvSpPr>
        <p:spPr bwMode="auto">
          <a:xfrm>
            <a:off x="7459663" y="4349750"/>
            <a:ext cx="1397000" cy="635000"/>
          </a:xfrm>
          <a:prstGeom prst="rect">
            <a:avLst/>
          </a:prstGeom>
          <a:solidFill>
            <a:srgbClr val="FF99CC"/>
          </a:solidFill>
          <a:ln w="31750">
            <a:solidFill>
              <a:srgbClr val="333333"/>
            </a:solidFill>
            <a:prstDash val="sysDot"/>
            <a:miter lim="800000"/>
            <a:headEnd/>
            <a:tailEnd/>
          </a:ln>
          <a:effectLst>
            <a:outerShdw dist="35921" dir="2700000" algn="ctr" rotWithShape="0">
              <a:srgbClr val="808080"/>
            </a:outerShdw>
          </a:effectLst>
        </p:spPr>
        <p:txBody>
          <a:bodyPr/>
          <a:lstStyle/>
          <a:p>
            <a:pPr algn="ctr" eaLnBrk="0" hangingPunct="0">
              <a:defRPr/>
            </a:pPr>
            <a:endParaRPr lang="tr-TR" sz="800">
              <a:solidFill>
                <a:srgbClr val="000000"/>
              </a:solidFill>
              <a:latin typeface="Comic Sans MS" pitchFamily="66" charset="0"/>
            </a:endParaRPr>
          </a:p>
          <a:p>
            <a:pPr algn="ctr" eaLnBrk="0" hangingPunct="0">
              <a:defRPr/>
            </a:pPr>
            <a:r>
              <a:rPr lang="tr-TR" sz="1000" b="1">
                <a:solidFill>
                  <a:srgbClr val="000000"/>
                </a:solidFill>
                <a:latin typeface="Comic Sans MS" pitchFamily="66" charset="0"/>
              </a:rPr>
              <a:t>Lastik Fabrikasının Arıtma Tesisi Devreye Girmesi</a:t>
            </a:r>
          </a:p>
        </p:txBody>
      </p:sp>
      <p:sp>
        <p:nvSpPr>
          <p:cNvPr id="170002" name="Text Box 18"/>
          <p:cNvSpPr txBox="1">
            <a:spLocks noChangeArrowheads="1"/>
          </p:cNvSpPr>
          <p:nvPr/>
        </p:nvSpPr>
        <p:spPr bwMode="auto">
          <a:xfrm>
            <a:off x="5922963" y="4349750"/>
            <a:ext cx="1466850" cy="635000"/>
          </a:xfrm>
          <a:prstGeom prst="rect">
            <a:avLst/>
          </a:prstGeom>
          <a:solidFill>
            <a:srgbClr val="FF99CC"/>
          </a:solidFill>
          <a:ln w="31750">
            <a:solidFill>
              <a:srgbClr val="333333"/>
            </a:solidFill>
            <a:prstDash val="sysDot"/>
            <a:miter lim="800000"/>
            <a:headEnd/>
            <a:tailEnd/>
          </a:ln>
          <a:effectLst>
            <a:outerShdw dist="35921" dir="2700000" algn="ctr" rotWithShape="0">
              <a:srgbClr val="808080"/>
            </a:outerShdw>
          </a:effectLst>
        </p:spPr>
        <p:txBody>
          <a:bodyPr/>
          <a:lstStyle/>
          <a:p>
            <a:pPr algn="ctr" eaLnBrk="0" hangingPunct="0">
              <a:defRPr/>
            </a:pPr>
            <a:endParaRPr lang="tr-TR" sz="800" dirty="0">
              <a:solidFill>
                <a:srgbClr val="000000"/>
              </a:solidFill>
              <a:latin typeface="Comic Sans MS" pitchFamily="66" charset="0"/>
            </a:endParaRPr>
          </a:p>
          <a:p>
            <a:pPr algn="ctr" eaLnBrk="0" hangingPunct="0">
              <a:defRPr/>
            </a:pPr>
            <a:r>
              <a:rPr lang="tr-TR" sz="900" b="1" dirty="0">
                <a:solidFill>
                  <a:srgbClr val="000000"/>
                </a:solidFill>
                <a:latin typeface="Comic Sans MS" pitchFamily="66" charset="0"/>
              </a:rPr>
              <a:t>Kanalizasyon Sisteminin Çalışır Hale Gelmesinin Sağlanması</a:t>
            </a:r>
          </a:p>
        </p:txBody>
      </p:sp>
      <p:sp>
        <p:nvSpPr>
          <p:cNvPr id="170003" name="Text Box 19"/>
          <p:cNvSpPr txBox="1">
            <a:spLocks noChangeArrowheads="1"/>
          </p:cNvSpPr>
          <p:nvPr/>
        </p:nvSpPr>
        <p:spPr bwMode="auto">
          <a:xfrm>
            <a:off x="4805363" y="4349750"/>
            <a:ext cx="1047750" cy="635000"/>
          </a:xfrm>
          <a:prstGeom prst="rect">
            <a:avLst/>
          </a:prstGeom>
          <a:solidFill>
            <a:srgbClr val="FF99CC"/>
          </a:solidFill>
          <a:ln w="31750">
            <a:solidFill>
              <a:srgbClr val="333333"/>
            </a:solidFill>
            <a:prstDash val="sysDot"/>
            <a:miter lim="800000"/>
            <a:headEnd/>
            <a:tailEnd/>
          </a:ln>
          <a:effectLst>
            <a:outerShdw dist="35921" dir="2700000" algn="ctr" rotWithShape="0">
              <a:srgbClr val="808080"/>
            </a:outerShdw>
          </a:effectLst>
        </p:spPr>
        <p:txBody>
          <a:bodyPr/>
          <a:lstStyle/>
          <a:p>
            <a:pPr algn="ctr" eaLnBrk="0" hangingPunct="0">
              <a:defRPr/>
            </a:pPr>
            <a:endParaRPr lang="tr-TR" sz="800">
              <a:solidFill>
                <a:srgbClr val="000000"/>
              </a:solidFill>
              <a:latin typeface="Comic Sans MS" pitchFamily="66" charset="0"/>
            </a:endParaRPr>
          </a:p>
          <a:p>
            <a:pPr algn="ctr" eaLnBrk="0" hangingPunct="0">
              <a:defRPr/>
            </a:pPr>
            <a:r>
              <a:rPr lang="tr-TR" sz="1000" b="1">
                <a:solidFill>
                  <a:srgbClr val="000000"/>
                </a:solidFill>
                <a:latin typeface="Comic Sans MS" pitchFamily="66" charset="0"/>
              </a:rPr>
              <a:t>Ailelerin Gelir Düzeyi Artırılması</a:t>
            </a:r>
          </a:p>
        </p:txBody>
      </p:sp>
      <p:cxnSp>
        <p:nvCxnSpPr>
          <p:cNvPr id="170004" name="AutoShape 20"/>
          <p:cNvCxnSpPr>
            <a:cxnSpLocks noChangeShapeType="1"/>
            <a:stCxn id="170000" idx="0"/>
            <a:endCxn id="169998" idx="1"/>
          </p:cNvCxnSpPr>
          <p:nvPr/>
        </p:nvCxnSpPr>
        <p:spPr bwMode="auto">
          <a:xfrm rot="5400000" flipH="1">
            <a:off x="5610226" y="3000375"/>
            <a:ext cx="696912" cy="141287"/>
          </a:xfrm>
          <a:prstGeom prst="bentConnector4">
            <a:avLst>
              <a:gd name="adj1" fmla="val 27273"/>
              <a:gd name="adj2" fmla="val 250000"/>
            </a:avLst>
          </a:prstGeom>
          <a:noFill/>
          <a:ln w="31750">
            <a:solidFill>
              <a:srgbClr val="333333"/>
            </a:solidFill>
            <a:prstDash val="sysDot"/>
            <a:miter lim="800000"/>
            <a:headEnd/>
            <a:tailEnd type="stealth" w="med" len="med"/>
          </a:ln>
          <a:effectLst>
            <a:outerShdw dist="35921" dir="2700000" algn="ctr" rotWithShape="0">
              <a:srgbClr val="808080"/>
            </a:outerShdw>
          </a:effectLst>
        </p:spPr>
      </p:cxnSp>
      <p:cxnSp>
        <p:nvCxnSpPr>
          <p:cNvPr id="170005" name="AutoShape 21"/>
          <p:cNvCxnSpPr>
            <a:cxnSpLocks noChangeShapeType="1"/>
            <a:stCxn id="169999" idx="0"/>
            <a:endCxn id="169998" idx="3"/>
          </p:cNvCxnSpPr>
          <p:nvPr/>
        </p:nvCxnSpPr>
        <p:spPr bwMode="auto">
          <a:xfrm rot="5400000" flipH="1">
            <a:off x="7093745" y="2878931"/>
            <a:ext cx="696912" cy="384175"/>
          </a:xfrm>
          <a:prstGeom prst="bentConnector2">
            <a:avLst/>
          </a:prstGeom>
          <a:noFill/>
          <a:ln w="31750">
            <a:solidFill>
              <a:srgbClr val="333333"/>
            </a:solidFill>
            <a:prstDash val="sysDot"/>
            <a:miter lim="800000"/>
            <a:headEnd/>
            <a:tailEnd type="stealth" w="med" len="med"/>
          </a:ln>
          <a:effectLst>
            <a:outerShdw dist="35921" dir="2700000" algn="ctr" rotWithShape="0">
              <a:srgbClr val="808080"/>
            </a:outerShdw>
          </a:effectLst>
        </p:spPr>
      </p:cxnSp>
      <p:cxnSp>
        <p:nvCxnSpPr>
          <p:cNvPr id="170006" name="AutoShape 22"/>
          <p:cNvCxnSpPr>
            <a:cxnSpLocks noChangeShapeType="1"/>
            <a:stCxn id="170002" idx="0"/>
            <a:endCxn id="169999" idx="2"/>
          </p:cNvCxnSpPr>
          <p:nvPr/>
        </p:nvCxnSpPr>
        <p:spPr bwMode="auto">
          <a:xfrm rot="16200000">
            <a:off x="6997700" y="3713163"/>
            <a:ext cx="295275" cy="977900"/>
          </a:xfrm>
          <a:prstGeom prst="bentConnector3">
            <a:avLst>
              <a:gd name="adj1" fmla="val 50000"/>
            </a:avLst>
          </a:prstGeom>
          <a:noFill/>
          <a:ln w="31750">
            <a:solidFill>
              <a:srgbClr val="333333"/>
            </a:solidFill>
            <a:prstDash val="sysDot"/>
            <a:miter lim="800000"/>
            <a:headEnd/>
            <a:tailEnd type="stealth" w="med" len="med"/>
          </a:ln>
          <a:effectLst>
            <a:outerShdw dist="35921" dir="2700000" algn="ctr" rotWithShape="0">
              <a:srgbClr val="808080"/>
            </a:outerShdw>
          </a:effectLst>
        </p:spPr>
      </p:cxnSp>
      <p:cxnSp>
        <p:nvCxnSpPr>
          <p:cNvPr id="170007" name="AutoShape 23"/>
          <p:cNvCxnSpPr>
            <a:cxnSpLocks noChangeShapeType="1"/>
            <a:stCxn id="170003" idx="0"/>
            <a:endCxn id="170000" idx="1"/>
          </p:cNvCxnSpPr>
          <p:nvPr/>
        </p:nvCxnSpPr>
        <p:spPr bwMode="auto">
          <a:xfrm rot="16200000">
            <a:off x="5112544" y="3956844"/>
            <a:ext cx="611187" cy="174625"/>
          </a:xfrm>
          <a:prstGeom prst="bentConnector2">
            <a:avLst/>
          </a:prstGeom>
          <a:noFill/>
          <a:ln w="31750">
            <a:solidFill>
              <a:srgbClr val="333333"/>
            </a:solidFill>
            <a:prstDash val="sysDot"/>
            <a:miter lim="800000"/>
            <a:headEnd/>
            <a:tailEnd type="stealth" w="med" len="med"/>
          </a:ln>
          <a:effectLst>
            <a:outerShdw dist="35921" dir="2700000" algn="ctr" rotWithShape="0">
              <a:srgbClr val="808080"/>
            </a:outerShdw>
          </a:effectLst>
        </p:spPr>
      </p:cxnSp>
      <p:cxnSp>
        <p:nvCxnSpPr>
          <p:cNvPr id="170008" name="AutoShape 24"/>
          <p:cNvCxnSpPr>
            <a:cxnSpLocks noChangeShapeType="1"/>
            <a:stCxn id="170001" idx="0"/>
            <a:endCxn id="169999" idx="2"/>
          </p:cNvCxnSpPr>
          <p:nvPr/>
        </p:nvCxnSpPr>
        <p:spPr bwMode="auto">
          <a:xfrm rot="5400000" flipH="1">
            <a:off x="7748588" y="3940175"/>
            <a:ext cx="295275" cy="523875"/>
          </a:xfrm>
          <a:prstGeom prst="bentConnector3">
            <a:avLst>
              <a:gd name="adj1" fmla="val 50000"/>
            </a:avLst>
          </a:prstGeom>
          <a:noFill/>
          <a:ln w="31750">
            <a:solidFill>
              <a:srgbClr val="333333"/>
            </a:solidFill>
            <a:prstDash val="sysDot"/>
            <a:miter lim="800000"/>
            <a:headEnd/>
            <a:tailEnd type="stealth" w="med" len="med"/>
          </a:ln>
          <a:effectLst>
            <a:outerShdw dist="35921" dir="2700000" algn="ctr" rotWithShape="0">
              <a:srgbClr val="808080"/>
            </a:outerShdw>
          </a:effectLst>
        </p:spPr>
      </p:cxnSp>
      <p:sp>
        <p:nvSpPr>
          <p:cNvPr id="35865" name="Line 25"/>
          <p:cNvSpPr>
            <a:spLocks noChangeShapeType="1"/>
          </p:cNvSpPr>
          <p:nvPr/>
        </p:nvSpPr>
        <p:spPr bwMode="auto">
          <a:xfrm rot="561779" flipV="1">
            <a:off x="6461405" y="1968351"/>
            <a:ext cx="360363" cy="3959225"/>
          </a:xfrm>
          <a:prstGeom prst="line">
            <a:avLst/>
          </a:prstGeom>
          <a:noFill/>
          <a:ln w="31750">
            <a:solidFill>
              <a:srgbClr val="FF3300"/>
            </a:solidFill>
            <a:prstDash val="sysDot"/>
            <a:round/>
            <a:headEnd/>
            <a:tailEnd/>
          </a:ln>
          <a:extLst>
            <a:ext uri="{909E8E84-426E-40DD-AFC4-6F175D3DCCD1}">
              <a14:hiddenFill xmlns:a14="http://schemas.microsoft.com/office/drawing/2010/main">
                <a:noFill/>
              </a14:hiddenFill>
            </a:ext>
          </a:extLst>
        </p:spPr>
        <p:txBody>
          <a:bodyPr lIns="90488" tIns="44450" rIns="90488" bIns="44450">
            <a:spAutoFit/>
          </a:bodyPr>
          <a:lstStyle/>
          <a:p>
            <a:endParaRPr lang="tr-TR"/>
          </a:p>
        </p:txBody>
      </p:sp>
      <p:sp>
        <p:nvSpPr>
          <p:cNvPr id="170010" name="Text Box 26"/>
          <p:cNvSpPr txBox="1">
            <a:spLocks noChangeArrowheads="1"/>
          </p:cNvSpPr>
          <p:nvPr/>
        </p:nvSpPr>
        <p:spPr bwMode="auto">
          <a:xfrm>
            <a:off x="2916238" y="1341438"/>
            <a:ext cx="2447925" cy="717550"/>
          </a:xfrm>
          <a:prstGeom prst="rect">
            <a:avLst/>
          </a:prstGeom>
          <a:solidFill>
            <a:srgbClr val="CCFFCC"/>
          </a:solidFill>
          <a:ln w="31750">
            <a:solidFill>
              <a:srgbClr val="333333"/>
            </a:solidFill>
            <a:prstDash val="sysDot"/>
            <a:miter lim="800000"/>
            <a:headEnd/>
            <a:tailEnd/>
          </a:ln>
          <a:effectLst>
            <a:outerShdw dist="35921" dir="2700000" algn="ctr" rotWithShape="0">
              <a:srgbClr val="808080"/>
            </a:outerShdw>
          </a:effectLst>
        </p:spPr>
        <p:txBody>
          <a:bodyPr/>
          <a:lstStyle/>
          <a:p>
            <a:pPr algn="ctr" eaLnBrk="0" hangingPunct="0">
              <a:defRPr/>
            </a:pPr>
            <a:r>
              <a:rPr lang="tr-TR" sz="1400" b="1" dirty="0">
                <a:latin typeface="Comic Sans MS" pitchFamily="66" charset="0"/>
              </a:rPr>
              <a:t>Bebek  ve Çocuk Ölüm Oranlarının Azaltılması</a:t>
            </a:r>
          </a:p>
          <a:p>
            <a:pPr algn="ctr" eaLnBrk="0" hangingPunct="0">
              <a:defRPr/>
            </a:pPr>
            <a:endParaRPr lang="tr-TR" sz="1400" b="1" dirty="0">
              <a:solidFill>
                <a:schemeClr val="bg2"/>
              </a:solidFill>
              <a:latin typeface="Arial" charset="0"/>
            </a:endParaRPr>
          </a:p>
          <a:p>
            <a:pPr algn="ctr" eaLnBrk="0" hangingPunct="0">
              <a:defRPr/>
            </a:pPr>
            <a:endParaRPr lang="tr-TR" sz="1400" b="1" dirty="0">
              <a:solidFill>
                <a:schemeClr val="bg1"/>
              </a:solidFill>
              <a:latin typeface="Comic Sans MS" pitchFamily="66" charset="0"/>
            </a:endParaRPr>
          </a:p>
        </p:txBody>
      </p:sp>
      <p:cxnSp>
        <p:nvCxnSpPr>
          <p:cNvPr id="35867" name="AutoShape 27"/>
          <p:cNvCxnSpPr>
            <a:cxnSpLocks noChangeShapeType="1"/>
            <a:stCxn id="169988" idx="0"/>
            <a:endCxn id="170010" idx="1"/>
          </p:cNvCxnSpPr>
          <p:nvPr/>
        </p:nvCxnSpPr>
        <p:spPr bwMode="auto">
          <a:xfrm rot="5400000" flipH="1" flipV="1">
            <a:off x="2215755" y="1826817"/>
            <a:ext cx="827087" cy="573880"/>
          </a:xfrm>
          <a:prstGeom prst="bentConnector2">
            <a:avLst/>
          </a:prstGeom>
          <a:noFill/>
          <a:ln w="31750">
            <a:solidFill>
              <a:srgbClr val="333333"/>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35868" name="AutoShape 28"/>
          <p:cNvCxnSpPr>
            <a:cxnSpLocks noChangeShapeType="1"/>
            <a:stCxn id="169998" idx="0"/>
            <a:endCxn id="170010" idx="3"/>
          </p:cNvCxnSpPr>
          <p:nvPr/>
        </p:nvCxnSpPr>
        <p:spPr bwMode="auto">
          <a:xfrm rot="5400000" flipH="1">
            <a:off x="5629276" y="1450975"/>
            <a:ext cx="690562" cy="1189037"/>
          </a:xfrm>
          <a:prstGeom prst="bentConnector2">
            <a:avLst/>
          </a:prstGeom>
          <a:noFill/>
          <a:ln w="31750">
            <a:solidFill>
              <a:srgbClr val="333333"/>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30" name="1 Başlık"/>
          <p:cNvSpPr>
            <a:spLocks noGrp="1"/>
          </p:cNvSpPr>
          <p:nvPr>
            <p:ph type="title"/>
          </p:nvPr>
        </p:nvSpPr>
        <p:spPr>
          <a:xfrm>
            <a:off x="107504" y="0"/>
            <a:ext cx="9036496" cy="1124744"/>
          </a:xfrm>
        </p:spPr>
        <p:txBody>
          <a:bodyPr>
            <a:normAutofit/>
          </a:bodyPr>
          <a:lstStyle/>
          <a:p>
            <a:r>
              <a:rPr lang="tr-TR" sz="4000" dirty="0">
                <a:solidFill>
                  <a:srgbClr val="FF0000"/>
                </a:solidFill>
                <a:effectLst>
                  <a:outerShdw blurRad="38100" dist="38100" dir="2700000" algn="tl">
                    <a:srgbClr val="000000">
                      <a:alpha val="43137"/>
                    </a:srgbClr>
                  </a:outerShdw>
                </a:effectLst>
                <a:latin typeface="Adobe Garamond Pro Bold" pitchFamily="18" charset="0"/>
              </a:rPr>
              <a:t>Örnek Strateji Analizi-2</a:t>
            </a:r>
            <a:endParaRPr lang="tr-TR" sz="4000" dirty="0">
              <a:effectLst>
                <a:outerShdw blurRad="38100" dist="38100" dir="2700000" algn="tl">
                  <a:srgbClr val="000000">
                    <a:alpha val="43137"/>
                  </a:srgbClr>
                </a:outerShdw>
              </a:effectLst>
            </a:endParaRPr>
          </a:p>
        </p:txBody>
      </p:sp>
      <p:sp>
        <p:nvSpPr>
          <p:cNvPr id="31" name="Line 25"/>
          <p:cNvSpPr>
            <a:spLocks noChangeShapeType="1"/>
          </p:cNvSpPr>
          <p:nvPr/>
        </p:nvSpPr>
        <p:spPr bwMode="auto">
          <a:xfrm rot="561779">
            <a:off x="5562318" y="2188677"/>
            <a:ext cx="2374000" cy="3518575"/>
          </a:xfrm>
          <a:prstGeom prst="line">
            <a:avLst/>
          </a:prstGeom>
          <a:noFill/>
          <a:ln w="31750">
            <a:solidFill>
              <a:srgbClr val="FF3300"/>
            </a:solidFill>
            <a:prstDash val="sysDot"/>
            <a:round/>
            <a:headEnd/>
            <a:tailEnd/>
          </a:ln>
          <a:extLst>
            <a:ext uri="{909E8E84-426E-40DD-AFC4-6F175D3DCCD1}">
              <a14:hiddenFill xmlns:a14="http://schemas.microsoft.com/office/drawing/2010/main">
                <a:noFill/>
              </a14:hiddenFill>
            </a:ext>
          </a:extLst>
        </p:spPr>
        <p:txBody>
          <a:bodyPr wrap="square" lIns="90488" tIns="44450" rIns="90488" bIns="44450">
            <a:spAutoFit/>
          </a:bodyPr>
          <a:lstStyle/>
          <a:p>
            <a:endParaRPr lang="tr-TR"/>
          </a:p>
        </p:txBody>
      </p:sp>
    </p:spTree>
    <p:extLst>
      <p:ext uri="{BB962C8B-B14F-4D97-AF65-F5344CB8AC3E}">
        <p14:creationId xmlns:p14="http://schemas.microsoft.com/office/powerpoint/2010/main" val="523450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ayt Numarası Yer Tutucusu 5"/>
          <p:cNvSpPr>
            <a:spLocks noGrp="1"/>
          </p:cNvSpPr>
          <p:nvPr>
            <p:ph type="sldNum" sz="quarter" idx="12"/>
          </p:nvPr>
        </p:nvSpPr>
        <p:spPr/>
        <p:txBody>
          <a:bodyPr/>
          <a:lstStyle/>
          <a:p>
            <a:fld id="{F44588FC-DC08-460F-963D-F511455B6A1F}" type="slidenum">
              <a:rPr lang="tr-TR"/>
              <a:pPr/>
              <a:t>45</a:t>
            </a:fld>
            <a:endParaRPr lang="tr-TR"/>
          </a:p>
        </p:txBody>
      </p:sp>
      <p:sp>
        <p:nvSpPr>
          <p:cNvPr id="7" name="1 Başlık"/>
          <p:cNvSpPr>
            <a:spLocks noGrp="1"/>
          </p:cNvSpPr>
          <p:nvPr>
            <p:ph type="title"/>
          </p:nvPr>
        </p:nvSpPr>
        <p:spPr>
          <a:xfrm>
            <a:off x="457200" y="-3121"/>
            <a:ext cx="8229600" cy="1143000"/>
          </a:xfrm>
        </p:spPr>
        <p:txBody>
          <a:bodyPr>
            <a:normAutofit/>
          </a:bodyPr>
          <a:lstStyle/>
          <a:p>
            <a:r>
              <a:rPr lang="tr-TR" sz="4000" dirty="0">
                <a:solidFill>
                  <a:srgbClr val="FF0000"/>
                </a:solidFill>
                <a:effectLst>
                  <a:outerShdw blurRad="38100" dist="38100" dir="2700000" algn="tl">
                    <a:srgbClr val="000000">
                      <a:alpha val="43137"/>
                    </a:srgbClr>
                  </a:outerShdw>
                </a:effectLst>
                <a:latin typeface="Adobe Garamond Pro Bold" pitchFamily="18" charset="0"/>
              </a:rPr>
              <a:t>Örnek Strateji Analizi-3</a:t>
            </a:r>
            <a:endParaRPr lang="tr-TR" sz="4000" dirty="0">
              <a:effectLst>
                <a:outerShdw blurRad="38100" dist="38100" dir="2700000" algn="tl">
                  <a:srgbClr val="000000">
                    <a:alpha val="43137"/>
                  </a:srgbClr>
                </a:outerShdw>
              </a:effectLst>
            </a:endParaRPr>
          </a:p>
        </p:txBody>
      </p:sp>
      <p:pic>
        <p:nvPicPr>
          <p:cNvPr id="19" name="Resim 18"/>
          <p:cNvPicPr>
            <a:picLocks noChangeAspect="1"/>
          </p:cNvPicPr>
          <p:nvPr/>
        </p:nvPicPr>
        <p:blipFill>
          <a:blip r:embed="rId2"/>
          <a:stretch>
            <a:fillRect/>
          </a:stretch>
        </p:blipFill>
        <p:spPr>
          <a:xfrm>
            <a:off x="0" y="908720"/>
            <a:ext cx="9144000" cy="5949280"/>
          </a:xfrm>
          <a:prstGeom prst="rect">
            <a:avLst/>
          </a:prstGeom>
          <a:ln>
            <a:solidFill>
              <a:schemeClr val="tx1"/>
            </a:solidFill>
          </a:ln>
        </p:spPr>
      </p:pic>
    </p:spTree>
    <p:extLst>
      <p:ext uri="{BB962C8B-B14F-4D97-AF65-F5344CB8AC3E}">
        <p14:creationId xmlns:p14="http://schemas.microsoft.com/office/powerpoint/2010/main" val="1412935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Times New Roman" panose="02020603050405020304" pitchFamily="18" charset="0"/>
              </a:defRPr>
            </a:lvl1pPr>
            <a:lvl2pPr marL="685817" indent="-263776" eaLnBrk="0" hangingPunct="0">
              <a:defRPr sz="2215">
                <a:solidFill>
                  <a:schemeClr val="tx1"/>
                </a:solidFill>
                <a:latin typeface="Times New Roman" panose="02020603050405020304" pitchFamily="18" charset="0"/>
              </a:defRPr>
            </a:lvl2pPr>
            <a:lvl3pPr marL="1055103" indent="-211021" eaLnBrk="0" hangingPunct="0">
              <a:defRPr sz="2215">
                <a:solidFill>
                  <a:schemeClr val="tx1"/>
                </a:solidFill>
                <a:latin typeface="Times New Roman" panose="02020603050405020304" pitchFamily="18" charset="0"/>
              </a:defRPr>
            </a:lvl3pPr>
            <a:lvl4pPr marL="1477145" indent="-211021" eaLnBrk="0" hangingPunct="0">
              <a:defRPr sz="2215">
                <a:solidFill>
                  <a:schemeClr val="tx1"/>
                </a:solidFill>
                <a:latin typeface="Times New Roman" panose="02020603050405020304" pitchFamily="18" charset="0"/>
              </a:defRPr>
            </a:lvl4pPr>
            <a:lvl5pPr marL="1899186" indent="-211021" eaLnBrk="0" hangingPunct="0">
              <a:defRPr sz="2215">
                <a:solidFill>
                  <a:schemeClr val="tx1"/>
                </a:solidFill>
                <a:latin typeface="Times New Roman" panose="02020603050405020304" pitchFamily="18" charset="0"/>
              </a:defRPr>
            </a:lvl5pPr>
            <a:lvl6pPr marL="2321227" indent="-211021" eaLnBrk="0" fontAlgn="base" hangingPunct="0">
              <a:spcBef>
                <a:spcPct val="0"/>
              </a:spcBef>
              <a:spcAft>
                <a:spcPct val="0"/>
              </a:spcAft>
              <a:defRPr sz="2215">
                <a:solidFill>
                  <a:schemeClr val="tx1"/>
                </a:solidFill>
                <a:latin typeface="Times New Roman" panose="02020603050405020304" pitchFamily="18" charset="0"/>
              </a:defRPr>
            </a:lvl6pPr>
            <a:lvl7pPr marL="2743269" indent="-211021" eaLnBrk="0" fontAlgn="base" hangingPunct="0">
              <a:spcBef>
                <a:spcPct val="0"/>
              </a:spcBef>
              <a:spcAft>
                <a:spcPct val="0"/>
              </a:spcAft>
              <a:defRPr sz="2215">
                <a:solidFill>
                  <a:schemeClr val="tx1"/>
                </a:solidFill>
                <a:latin typeface="Times New Roman" panose="02020603050405020304" pitchFamily="18" charset="0"/>
              </a:defRPr>
            </a:lvl7pPr>
            <a:lvl8pPr marL="3165310" indent="-211021" eaLnBrk="0" fontAlgn="base" hangingPunct="0">
              <a:spcBef>
                <a:spcPct val="0"/>
              </a:spcBef>
              <a:spcAft>
                <a:spcPct val="0"/>
              </a:spcAft>
              <a:defRPr sz="2215">
                <a:solidFill>
                  <a:schemeClr val="tx1"/>
                </a:solidFill>
                <a:latin typeface="Times New Roman" panose="02020603050405020304" pitchFamily="18" charset="0"/>
              </a:defRPr>
            </a:lvl8pPr>
            <a:lvl9pPr marL="3587351" indent="-211021" eaLnBrk="0" fontAlgn="base" hangingPunct="0">
              <a:spcBef>
                <a:spcPct val="0"/>
              </a:spcBef>
              <a:spcAft>
                <a:spcPct val="0"/>
              </a:spcAft>
              <a:defRPr sz="2215">
                <a:solidFill>
                  <a:schemeClr val="tx1"/>
                </a:solidFill>
                <a:latin typeface="Times New Roman" panose="02020603050405020304" pitchFamily="18" charset="0"/>
              </a:defRPr>
            </a:lvl9pPr>
          </a:lstStyle>
          <a:p>
            <a:pPr eaLnBrk="1" hangingPunct="1"/>
            <a:fld id="{867EE04F-8706-4109-B7AC-53020859A1A7}" type="slidenum">
              <a:rPr lang="en-US" sz="1292"/>
              <a:pPr eaLnBrk="1" hangingPunct="1"/>
              <a:t>46</a:t>
            </a:fld>
            <a:endParaRPr lang="en-US" sz="1292"/>
          </a:p>
        </p:txBody>
      </p:sp>
      <p:sp>
        <p:nvSpPr>
          <p:cNvPr id="43011" name="Text Box 3"/>
          <p:cNvSpPr txBox="1">
            <a:spLocks noChangeArrowheads="1"/>
          </p:cNvSpPr>
          <p:nvPr/>
        </p:nvSpPr>
        <p:spPr bwMode="auto">
          <a:xfrm>
            <a:off x="685800" y="404447"/>
            <a:ext cx="7620000"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sz="2954" b="1">
                <a:solidFill>
                  <a:schemeClr val="bg1"/>
                </a:solidFill>
              </a:rPr>
              <a:t>MANTIKSAL ÇERÇEVE MATRİSİ</a:t>
            </a:r>
            <a:endParaRPr lang="en-US" sz="2954" b="1">
              <a:solidFill>
                <a:schemeClr val="bg1"/>
              </a:solidFill>
            </a:endParaRPr>
          </a:p>
        </p:txBody>
      </p:sp>
      <p:grpSp>
        <p:nvGrpSpPr>
          <p:cNvPr id="43012" name="Group 32"/>
          <p:cNvGrpSpPr>
            <a:grpSpLocks/>
          </p:cNvGrpSpPr>
          <p:nvPr/>
        </p:nvGrpSpPr>
        <p:grpSpPr bwMode="auto">
          <a:xfrm>
            <a:off x="942243" y="1371600"/>
            <a:ext cx="7173057" cy="4330212"/>
            <a:chOff x="625" y="981"/>
            <a:chExt cx="4895" cy="2955"/>
          </a:xfrm>
        </p:grpSpPr>
        <p:sp>
          <p:nvSpPr>
            <p:cNvPr id="43016" name="Rectangle 4"/>
            <p:cNvSpPr>
              <a:spLocks noChangeArrowheads="1"/>
            </p:cNvSpPr>
            <p:nvPr/>
          </p:nvSpPr>
          <p:spPr bwMode="auto">
            <a:xfrm>
              <a:off x="1525" y="3006"/>
              <a:ext cx="875" cy="433"/>
            </a:xfrm>
            <a:prstGeom prst="rect">
              <a:avLst/>
            </a:prstGeom>
            <a:solidFill>
              <a:srgbClr val="037C03"/>
            </a:solidFill>
            <a:ln w="12700">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sz="3692"/>
                <a:t>4</a:t>
              </a:r>
            </a:p>
          </p:txBody>
        </p:sp>
        <p:sp>
          <p:nvSpPr>
            <p:cNvPr id="43017" name="Rectangle 5"/>
            <p:cNvSpPr>
              <a:spLocks noChangeArrowheads="1"/>
            </p:cNvSpPr>
            <p:nvPr/>
          </p:nvSpPr>
          <p:spPr bwMode="auto">
            <a:xfrm>
              <a:off x="1525" y="2496"/>
              <a:ext cx="875" cy="428"/>
            </a:xfrm>
            <a:prstGeom prst="rect">
              <a:avLst/>
            </a:prstGeom>
            <a:solidFill>
              <a:srgbClr val="037C03"/>
            </a:solidFill>
            <a:ln w="12700">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sz="3692"/>
                <a:t>3</a:t>
              </a:r>
            </a:p>
          </p:txBody>
        </p:sp>
        <p:sp>
          <p:nvSpPr>
            <p:cNvPr id="43018" name="Rectangle 6"/>
            <p:cNvSpPr>
              <a:spLocks noChangeArrowheads="1"/>
            </p:cNvSpPr>
            <p:nvPr/>
          </p:nvSpPr>
          <p:spPr bwMode="auto">
            <a:xfrm>
              <a:off x="1525" y="1986"/>
              <a:ext cx="875" cy="433"/>
            </a:xfrm>
            <a:prstGeom prst="rect">
              <a:avLst/>
            </a:prstGeom>
            <a:solidFill>
              <a:srgbClr val="037C03"/>
            </a:solidFill>
            <a:ln w="12700">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sz="3692"/>
                <a:t>2</a:t>
              </a:r>
            </a:p>
          </p:txBody>
        </p:sp>
        <p:sp>
          <p:nvSpPr>
            <p:cNvPr id="43019" name="Rectangle 7"/>
            <p:cNvSpPr>
              <a:spLocks noChangeArrowheads="1"/>
            </p:cNvSpPr>
            <p:nvPr/>
          </p:nvSpPr>
          <p:spPr bwMode="auto">
            <a:xfrm>
              <a:off x="1525" y="1480"/>
              <a:ext cx="875" cy="433"/>
            </a:xfrm>
            <a:prstGeom prst="rect">
              <a:avLst/>
            </a:prstGeom>
            <a:solidFill>
              <a:srgbClr val="037C03"/>
            </a:solidFill>
            <a:ln w="12700">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sz="3692" dirty="0"/>
                <a:t>1</a:t>
              </a:r>
            </a:p>
          </p:txBody>
        </p:sp>
        <p:sp>
          <p:nvSpPr>
            <p:cNvPr id="43020" name="Rectangle 8"/>
            <p:cNvSpPr>
              <a:spLocks noChangeArrowheads="1"/>
            </p:cNvSpPr>
            <p:nvPr/>
          </p:nvSpPr>
          <p:spPr bwMode="auto">
            <a:xfrm>
              <a:off x="2487" y="2998"/>
              <a:ext cx="873" cy="432"/>
            </a:xfrm>
            <a:prstGeom prst="rect">
              <a:avLst/>
            </a:prstGeom>
            <a:solidFill>
              <a:srgbClr val="90AAFC"/>
            </a:solidFill>
            <a:ln w="1270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tr-TR" sz="3692"/>
            </a:p>
          </p:txBody>
        </p:sp>
        <p:sp>
          <p:nvSpPr>
            <p:cNvPr id="43021" name="Rectangle 9"/>
            <p:cNvSpPr>
              <a:spLocks noChangeArrowheads="1"/>
            </p:cNvSpPr>
            <p:nvPr/>
          </p:nvSpPr>
          <p:spPr bwMode="auto">
            <a:xfrm>
              <a:off x="3447" y="2998"/>
              <a:ext cx="873" cy="432"/>
            </a:xfrm>
            <a:prstGeom prst="rect">
              <a:avLst/>
            </a:prstGeom>
            <a:solidFill>
              <a:srgbClr val="FEC168"/>
            </a:solidFill>
            <a:ln w="1270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GB" sz="3692"/>
            </a:p>
            <a:p>
              <a:pPr algn="ctr"/>
              <a:endParaRPr lang="en-GB" sz="3692"/>
            </a:p>
            <a:p>
              <a:pPr algn="ctr"/>
              <a:endParaRPr lang="en-GB" sz="3692"/>
            </a:p>
          </p:txBody>
        </p:sp>
        <p:sp>
          <p:nvSpPr>
            <p:cNvPr id="43022" name="Rectangle 10"/>
            <p:cNvSpPr>
              <a:spLocks noChangeArrowheads="1"/>
            </p:cNvSpPr>
            <p:nvPr/>
          </p:nvSpPr>
          <p:spPr bwMode="auto">
            <a:xfrm>
              <a:off x="2496" y="2488"/>
              <a:ext cx="875" cy="427"/>
            </a:xfrm>
            <a:prstGeom prst="rect">
              <a:avLst/>
            </a:prstGeom>
            <a:solidFill>
              <a:srgbClr val="90AAFC"/>
            </a:solidFill>
            <a:ln w="1270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3692" dirty="0"/>
                <a:t>12</a:t>
              </a:r>
            </a:p>
          </p:txBody>
        </p:sp>
        <p:sp>
          <p:nvSpPr>
            <p:cNvPr id="43023" name="Rectangle 11"/>
            <p:cNvSpPr>
              <a:spLocks noChangeArrowheads="1"/>
            </p:cNvSpPr>
            <p:nvPr/>
          </p:nvSpPr>
          <p:spPr bwMode="auto">
            <a:xfrm>
              <a:off x="3447" y="2488"/>
              <a:ext cx="873" cy="427"/>
            </a:xfrm>
            <a:prstGeom prst="rect">
              <a:avLst/>
            </a:prstGeom>
            <a:solidFill>
              <a:srgbClr val="FEC168"/>
            </a:solidFill>
            <a:ln w="1270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3692"/>
                <a:t>13</a:t>
              </a:r>
            </a:p>
          </p:txBody>
        </p:sp>
        <p:sp>
          <p:nvSpPr>
            <p:cNvPr id="43024" name="Rectangle 12"/>
            <p:cNvSpPr>
              <a:spLocks noChangeArrowheads="1"/>
            </p:cNvSpPr>
            <p:nvPr/>
          </p:nvSpPr>
          <p:spPr bwMode="auto">
            <a:xfrm>
              <a:off x="2487" y="1978"/>
              <a:ext cx="873" cy="432"/>
            </a:xfrm>
            <a:prstGeom prst="rect">
              <a:avLst/>
            </a:prstGeom>
            <a:solidFill>
              <a:srgbClr val="547CFA"/>
            </a:solidFill>
            <a:ln w="1270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3692"/>
                <a:t>10</a:t>
              </a:r>
            </a:p>
          </p:txBody>
        </p:sp>
        <p:sp>
          <p:nvSpPr>
            <p:cNvPr id="43025" name="Rectangle 13"/>
            <p:cNvSpPr>
              <a:spLocks noChangeArrowheads="1"/>
            </p:cNvSpPr>
            <p:nvPr/>
          </p:nvSpPr>
          <p:spPr bwMode="auto">
            <a:xfrm>
              <a:off x="3456" y="1968"/>
              <a:ext cx="875" cy="432"/>
            </a:xfrm>
            <a:prstGeom prst="rect">
              <a:avLst/>
            </a:prstGeom>
            <a:solidFill>
              <a:srgbClr val="FEAD36"/>
            </a:solidFill>
            <a:ln w="1270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3692"/>
                <a:t>11</a:t>
              </a:r>
            </a:p>
          </p:txBody>
        </p:sp>
        <p:sp>
          <p:nvSpPr>
            <p:cNvPr id="43026" name="Rectangle 14"/>
            <p:cNvSpPr>
              <a:spLocks noChangeArrowheads="1"/>
            </p:cNvSpPr>
            <p:nvPr/>
          </p:nvSpPr>
          <p:spPr bwMode="auto">
            <a:xfrm>
              <a:off x="2487" y="1472"/>
              <a:ext cx="873" cy="432"/>
            </a:xfrm>
            <a:prstGeom prst="rect">
              <a:avLst/>
            </a:prstGeom>
            <a:solidFill>
              <a:srgbClr val="0534C9"/>
            </a:solidFill>
            <a:ln w="1270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3692"/>
                <a:t>8</a:t>
              </a:r>
            </a:p>
          </p:txBody>
        </p:sp>
        <p:sp>
          <p:nvSpPr>
            <p:cNvPr id="43027" name="Rectangle 15"/>
            <p:cNvSpPr>
              <a:spLocks noChangeArrowheads="1"/>
            </p:cNvSpPr>
            <p:nvPr/>
          </p:nvSpPr>
          <p:spPr bwMode="auto">
            <a:xfrm>
              <a:off x="3447" y="1472"/>
              <a:ext cx="873" cy="432"/>
            </a:xfrm>
            <a:prstGeom prst="rect">
              <a:avLst/>
            </a:prstGeom>
            <a:solidFill>
              <a:srgbClr val="E38801"/>
            </a:solidFill>
            <a:ln w="1270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3692"/>
                <a:t>9</a:t>
              </a:r>
            </a:p>
          </p:txBody>
        </p:sp>
        <p:sp>
          <p:nvSpPr>
            <p:cNvPr id="43028" name="Rectangle 16"/>
            <p:cNvSpPr>
              <a:spLocks noChangeArrowheads="1"/>
            </p:cNvSpPr>
            <p:nvPr/>
          </p:nvSpPr>
          <p:spPr bwMode="auto">
            <a:xfrm>
              <a:off x="4412" y="2994"/>
              <a:ext cx="868" cy="427"/>
            </a:xfrm>
            <a:prstGeom prst="rect">
              <a:avLst/>
            </a:prstGeom>
            <a:solidFill>
              <a:srgbClr val="F76681"/>
            </a:solidFill>
            <a:ln w="1270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3692"/>
                <a:t>5</a:t>
              </a:r>
            </a:p>
          </p:txBody>
        </p:sp>
        <p:sp>
          <p:nvSpPr>
            <p:cNvPr id="43029" name="Rectangle 17"/>
            <p:cNvSpPr>
              <a:spLocks noChangeArrowheads="1"/>
            </p:cNvSpPr>
            <p:nvPr/>
          </p:nvSpPr>
          <p:spPr bwMode="auto">
            <a:xfrm>
              <a:off x="4412" y="2484"/>
              <a:ext cx="868" cy="432"/>
            </a:xfrm>
            <a:prstGeom prst="rect">
              <a:avLst/>
            </a:prstGeom>
            <a:solidFill>
              <a:srgbClr val="E5405D"/>
            </a:solidFill>
            <a:ln w="1270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3692"/>
                <a:t>6</a:t>
              </a:r>
            </a:p>
          </p:txBody>
        </p:sp>
        <p:sp>
          <p:nvSpPr>
            <p:cNvPr id="43030" name="Rectangle 18"/>
            <p:cNvSpPr>
              <a:spLocks noChangeArrowheads="1"/>
            </p:cNvSpPr>
            <p:nvPr/>
          </p:nvSpPr>
          <p:spPr bwMode="auto">
            <a:xfrm>
              <a:off x="4412" y="1978"/>
              <a:ext cx="868" cy="432"/>
            </a:xfrm>
            <a:prstGeom prst="rect">
              <a:avLst/>
            </a:prstGeom>
            <a:solidFill>
              <a:srgbClr val="CF0E30"/>
            </a:solidFill>
            <a:ln w="1270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3692"/>
                <a:t>7</a:t>
              </a:r>
            </a:p>
          </p:txBody>
        </p:sp>
        <p:sp>
          <p:nvSpPr>
            <p:cNvPr id="43031" name="Text Box 20"/>
            <p:cNvSpPr txBox="1">
              <a:spLocks noChangeArrowheads="1"/>
            </p:cNvSpPr>
            <p:nvPr/>
          </p:nvSpPr>
          <p:spPr bwMode="auto">
            <a:xfrm>
              <a:off x="3504" y="3072"/>
              <a:ext cx="76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tr-TR" sz="1662" b="1"/>
                <a:t>Maliyetler</a:t>
              </a:r>
              <a:endParaRPr lang="en-US" sz="1662" b="1"/>
            </a:p>
          </p:txBody>
        </p:sp>
        <p:sp>
          <p:nvSpPr>
            <p:cNvPr id="43032" name="Rectangle 21"/>
            <p:cNvSpPr>
              <a:spLocks noChangeArrowheads="1"/>
            </p:cNvSpPr>
            <p:nvPr/>
          </p:nvSpPr>
          <p:spPr bwMode="auto">
            <a:xfrm>
              <a:off x="1536" y="981"/>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sz="1662">
                  <a:solidFill>
                    <a:srgbClr val="CC3300"/>
                  </a:solidFill>
                  <a:latin typeface="Arial Narrow" panose="020B0606020202030204" pitchFamily="34" charset="0"/>
                </a:rPr>
                <a:t>1. </a:t>
              </a:r>
              <a:r>
                <a:rPr lang="tr-TR" sz="1662">
                  <a:solidFill>
                    <a:srgbClr val="CC3300"/>
                  </a:solidFill>
                  <a:latin typeface="Arial Narrow" panose="020B0606020202030204" pitchFamily="34" charset="0"/>
                </a:rPr>
                <a:t>Proje Tanımı</a:t>
              </a:r>
              <a:endParaRPr lang="en-GB" sz="1662">
                <a:solidFill>
                  <a:srgbClr val="CC3300"/>
                </a:solidFill>
                <a:latin typeface="Arial Narrow" panose="020B0606020202030204" pitchFamily="34" charset="0"/>
              </a:endParaRPr>
            </a:p>
          </p:txBody>
        </p:sp>
        <p:sp>
          <p:nvSpPr>
            <p:cNvPr id="43033" name="Rectangle 22"/>
            <p:cNvSpPr>
              <a:spLocks noChangeArrowheads="1"/>
            </p:cNvSpPr>
            <p:nvPr/>
          </p:nvSpPr>
          <p:spPr bwMode="auto">
            <a:xfrm>
              <a:off x="2426" y="993"/>
              <a:ext cx="1153"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sz="1662">
                  <a:solidFill>
                    <a:srgbClr val="CC3300"/>
                  </a:solidFill>
                  <a:latin typeface="Arial Narrow" panose="020B0606020202030204" pitchFamily="34" charset="0"/>
                </a:rPr>
                <a:t>2. </a:t>
              </a:r>
              <a:r>
                <a:rPr lang="tr-TR" sz="1662">
                  <a:solidFill>
                    <a:srgbClr val="CC3300"/>
                  </a:solidFill>
                  <a:latin typeface="Arial Narrow" panose="020B0606020202030204" pitchFamily="34" charset="0"/>
                </a:rPr>
                <a:t>Doğrulanabilir      göstergeler</a:t>
              </a:r>
              <a:endParaRPr lang="en-GB" sz="1662">
                <a:solidFill>
                  <a:srgbClr val="CC3300"/>
                </a:solidFill>
                <a:latin typeface="Arial Narrow" panose="020B0606020202030204" pitchFamily="34" charset="0"/>
              </a:endParaRPr>
            </a:p>
          </p:txBody>
        </p:sp>
        <p:sp>
          <p:nvSpPr>
            <p:cNvPr id="43034" name="Rectangle 23"/>
            <p:cNvSpPr>
              <a:spLocks noChangeArrowheads="1"/>
            </p:cNvSpPr>
            <p:nvPr/>
          </p:nvSpPr>
          <p:spPr bwMode="auto">
            <a:xfrm>
              <a:off x="4370" y="993"/>
              <a:ext cx="115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sz="1662">
                  <a:solidFill>
                    <a:srgbClr val="CC3300"/>
                  </a:solidFill>
                  <a:latin typeface="Arial Narrow" panose="020B0606020202030204" pitchFamily="34" charset="0"/>
                </a:rPr>
                <a:t>4. </a:t>
              </a:r>
              <a:r>
                <a:rPr lang="tr-TR" sz="1662">
                  <a:solidFill>
                    <a:srgbClr val="CC3300"/>
                  </a:solidFill>
                  <a:latin typeface="Arial Narrow" panose="020B0606020202030204" pitchFamily="34" charset="0"/>
                </a:rPr>
                <a:t>Varsayımlar</a:t>
              </a:r>
              <a:endParaRPr lang="en-GB" sz="1662">
                <a:solidFill>
                  <a:srgbClr val="CC3300"/>
                </a:solidFill>
                <a:latin typeface="Arial Narrow" panose="020B0606020202030204" pitchFamily="34" charset="0"/>
              </a:endParaRPr>
            </a:p>
          </p:txBody>
        </p:sp>
        <p:sp>
          <p:nvSpPr>
            <p:cNvPr id="43035" name="Rectangle 24"/>
            <p:cNvSpPr>
              <a:spLocks noChangeArrowheads="1"/>
            </p:cNvSpPr>
            <p:nvPr/>
          </p:nvSpPr>
          <p:spPr bwMode="auto">
            <a:xfrm>
              <a:off x="625" y="1480"/>
              <a:ext cx="10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tr-TR" sz="1846">
                  <a:solidFill>
                    <a:srgbClr val="CC3300"/>
                  </a:solidFill>
                  <a:latin typeface="Arial Narrow" panose="020B0606020202030204" pitchFamily="34" charset="0"/>
                </a:rPr>
                <a:t>Genel hedef</a:t>
              </a:r>
              <a:endParaRPr lang="en-GB" sz="1846">
                <a:solidFill>
                  <a:srgbClr val="CC3300"/>
                </a:solidFill>
                <a:latin typeface="Arial Narrow" panose="020B0606020202030204" pitchFamily="34" charset="0"/>
              </a:endParaRPr>
            </a:p>
          </p:txBody>
        </p:sp>
        <p:sp>
          <p:nvSpPr>
            <p:cNvPr id="43036" name="Rectangle 25"/>
            <p:cNvSpPr>
              <a:spLocks noChangeArrowheads="1"/>
            </p:cNvSpPr>
            <p:nvPr/>
          </p:nvSpPr>
          <p:spPr bwMode="auto">
            <a:xfrm>
              <a:off x="625" y="2008"/>
              <a:ext cx="10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tr-TR" sz="1846">
                  <a:solidFill>
                    <a:srgbClr val="CC3300"/>
                  </a:solidFill>
                  <a:latin typeface="Arial Narrow" panose="020B0606020202030204" pitchFamily="34" charset="0"/>
                </a:rPr>
                <a:t>Proje Amacı</a:t>
              </a:r>
              <a:endParaRPr lang="en-GB" sz="1846">
                <a:solidFill>
                  <a:srgbClr val="CC3300"/>
                </a:solidFill>
                <a:latin typeface="Arial Narrow" panose="020B0606020202030204" pitchFamily="34" charset="0"/>
              </a:endParaRPr>
            </a:p>
          </p:txBody>
        </p:sp>
        <p:sp>
          <p:nvSpPr>
            <p:cNvPr id="43037" name="Rectangle 26"/>
            <p:cNvSpPr>
              <a:spLocks noChangeArrowheads="1"/>
            </p:cNvSpPr>
            <p:nvPr/>
          </p:nvSpPr>
          <p:spPr bwMode="auto">
            <a:xfrm>
              <a:off x="625" y="2584"/>
              <a:ext cx="10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tr-TR" sz="1846">
                  <a:solidFill>
                    <a:srgbClr val="CC3300"/>
                  </a:solidFill>
                  <a:latin typeface="Arial Narrow" panose="020B0606020202030204" pitchFamily="34" charset="0"/>
                </a:rPr>
                <a:t>Sonuçlar</a:t>
              </a:r>
              <a:endParaRPr lang="en-GB" sz="1846">
                <a:solidFill>
                  <a:srgbClr val="CC3300"/>
                </a:solidFill>
                <a:latin typeface="Arial Narrow" panose="020B0606020202030204" pitchFamily="34" charset="0"/>
              </a:endParaRPr>
            </a:p>
          </p:txBody>
        </p:sp>
        <p:sp>
          <p:nvSpPr>
            <p:cNvPr id="43038" name="Rectangle 27"/>
            <p:cNvSpPr>
              <a:spLocks noChangeArrowheads="1"/>
            </p:cNvSpPr>
            <p:nvPr/>
          </p:nvSpPr>
          <p:spPr bwMode="auto">
            <a:xfrm>
              <a:off x="625" y="3072"/>
              <a:ext cx="10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tr-TR" sz="1846">
                  <a:solidFill>
                    <a:srgbClr val="CC3300"/>
                  </a:solidFill>
                  <a:latin typeface="Arial Narrow" panose="020B0606020202030204" pitchFamily="34" charset="0"/>
                </a:rPr>
                <a:t>Faaliyetler</a:t>
              </a:r>
              <a:endParaRPr lang="en-GB" sz="1846">
                <a:solidFill>
                  <a:srgbClr val="CC3300"/>
                </a:solidFill>
                <a:latin typeface="Arial Narrow" panose="020B0606020202030204" pitchFamily="34" charset="0"/>
              </a:endParaRPr>
            </a:p>
          </p:txBody>
        </p:sp>
        <p:sp>
          <p:nvSpPr>
            <p:cNvPr id="43039" name="Rectangle 28"/>
            <p:cNvSpPr>
              <a:spLocks noChangeArrowheads="1"/>
            </p:cNvSpPr>
            <p:nvPr/>
          </p:nvSpPr>
          <p:spPr bwMode="auto">
            <a:xfrm>
              <a:off x="3424" y="987"/>
              <a:ext cx="910"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tr-TR" sz="1662">
                  <a:solidFill>
                    <a:srgbClr val="CC3300"/>
                  </a:solidFill>
                  <a:latin typeface="Arial Narrow" panose="020B0606020202030204" pitchFamily="34" charset="0"/>
                </a:rPr>
                <a:t> 3</a:t>
              </a:r>
              <a:r>
                <a:rPr lang="en-GB" sz="1662">
                  <a:solidFill>
                    <a:srgbClr val="CC3300"/>
                  </a:solidFill>
                  <a:latin typeface="Arial Narrow" panose="020B0606020202030204" pitchFamily="34" charset="0"/>
                </a:rPr>
                <a:t>.</a:t>
              </a:r>
              <a:r>
                <a:rPr lang="tr-TR" sz="1662">
                  <a:solidFill>
                    <a:srgbClr val="CC3300"/>
                  </a:solidFill>
                  <a:latin typeface="Arial Narrow" panose="020B0606020202030204" pitchFamily="34" charset="0"/>
                </a:rPr>
                <a:t>Doğrulama kaynakları</a:t>
              </a:r>
              <a:endParaRPr lang="en-GB" sz="1662">
                <a:solidFill>
                  <a:srgbClr val="CC3300"/>
                </a:solidFill>
                <a:latin typeface="Arial Narrow" panose="020B0606020202030204" pitchFamily="34" charset="0"/>
              </a:endParaRPr>
            </a:p>
          </p:txBody>
        </p:sp>
        <p:sp>
          <p:nvSpPr>
            <p:cNvPr id="43040" name="Rectangle 29"/>
            <p:cNvSpPr>
              <a:spLocks noChangeArrowheads="1"/>
            </p:cNvSpPr>
            <p:nvPr/>
          </p:nvSpPr>
          <p:spPr bwMode="auto">
            <a:xfrm>
              <a:off x="4412" y="3504"/>
              <a:ext cx="868" cy="432"/>
            </a:xfrm>
            <a:prstGeom prst="rect">
              <a:avLst/>
            </a:prstGeom>
            <a:solidFill>
              <a:srgbClr val="FDA4B5"/>
            </a:solidFill>
            <a:ln w="1270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tr-TR" sz="1477" b="1"/>
                <a:t>Ön koşullar</a:t>
              </a:r>
              <a:endParaRPr lang="en-GB" sz="1477" b="1"/>
            </a:p>
          </p:txBody>
        </p:sp>
      </p:grpSp>
      <p:sp>
        <p:nvSpPr>
          <p:cNvPr id="43013" name="Text Box 30"/>
          <p:cNvSpPr txBox="1">
            <a:spLocks noChangeArrowheads="1"/>
          </p:cNvSpPr>
          <p:nvPr/>
        </p:nvSpPr>
        <p:spPr bwMode="auto">
          <a:xfrm>
            <a:off x="364881" y="5383824"/>
            <a:ext cx="5791296" cy="132343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sz="2000" b="1" u="sng" dirty="0"/>
              <a:t>Not:</a:t>
            </a:r>
            <a:r>
              <a:rPr lang="en-US" sz="2000" b="1" dirty="0"/>
              <a:t>  </a:t>
            </a:r>
            <a:r>
              <a:rPr lang="tr-TR" sz="2000" dirty="0"/>
              <a:t>Matrisin her bir kısmı yukarıdaki numara sıralaması çerçevesinde oluşturulur. Mantıksal Çerçeve matrisini oluşturmak için öncelikle analiz evrelerinin tamamlanmış olması gerekir.</a:t>
            </a:r>
          </a:p>
        </p:txBody>
      </p:sp>
      <p:sp>
        <p:nvSpPr>
          <p:cNvPr id="43014" name="Text Box 19"/>
          <p:cNvSpPr txBox="1">
            <a:spLocks noChangeArrowheads="1"/>
          </p:cNvSpPr>
          <p:nvPr/>
        </p:nvSpPr>
        <p:spPr bwMode="auto">
          <a:xfrm>
            <a:off x="3741128" y="4435720"/>
            <a:ext cx="1125415"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tr-TR" sz="1662" b="1"/>
              <a:t>Araçlar </a:t>
            </a:r>
            <a:endParaRPr lang="en-US" sz="1662" b="1"/>
          </a:p>
        </p:txBody>
      </p:sp>
    </p:spTree>
    <p:extLst>
      <p:ext uri="{BB962C8B-B14F-4D97-AF65-F5344CB8AC3E}">
        <p14:creationId xmlns:p14="http://schemas.microsoft.com/office/powerpoint/2010/main" val="1061521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000" b="1" dirty="0">
                <a:solidFill>
                  <a:schemeClr val="bg1"/>
                </a:solidFill>
                <a:effectLst>
                  <a:outerShdw blurRad="38100" dist="38100" dir="2700000" algn="tl">
                    <a:srgbClr val="000000">
                      <a:alpha val="43137"/>
                    </a:srgbClr>
                  </a:outerShdw>
                </a:effectLst>
                <a:latin typeface="Adobe Caslon Pro" pitchFamily="18" charset="0"/>
              </a:rPr>
              <a:t>Mantıksal Çerçeve Matrisinin Yapısı</a:t>
            </a:r>
            <a:endParaRPr lang="tr-TR" sz="3000" dirty="0">
              <a:solidFill>
                <a:schemeClr val="bg1"/>
              </a:solidFill>
              <a:effectLst>
                <a:outerShdw blurRad="38100" dist="38100" dir="2700000" algn="tl">
                  <a:srgbClr val="000000">
                    <a:alpha val="43137"/>
                  </a:srgbClr>
                </a:outerShdw>
              </a:effectLst>
              <a:latin typeface="Adobe Caslon Pro" pitchFamily="18" charset="0"/>
            </a:endParaRPr>
          </a:p>
        </p:txBody>
      </p:sp>
      <p:sp>
        <p:nvSpPr>
          <p:cNvPr id="5" name="4 Metin kutusu"/>
          <p:cNvSpPr txBox="1"/>
          <p:nvPr/>
        </p:nvSpPr>
        <p:spPr>
          <a:xfrm>
            <a:off x="611560" y="1772816"/>
            <a:ext cx="8075240" cy="1200329"/>
          </a:xfrm>
          <a:prstGeom prst="rect">
            <a:avLst/>
          </a:prstGeom>
          <a:noFill/>
        </p:spPr>
        <p:txBody>
          <a:bodyPr wrap="square" rtlCol="0">
            <a:spAutoFit/>
          </a:bodyPr>
          <a:lstStyle/>
          <a:p>
            <a:r>
              <a:rPr lang="tr-TR" dirty="0"/>
              <a:t>Mantıksal çerçeve matrisi 4 sütun ve 4 satırdan oluşur. Bu matrisin ana başlıkları şu şekildedir:</a:t>
            </a:r>
          </a:p>
          <a:p>
            <a:endParaRPr lang="tr-TR" dirty="0"/>
          </a:p>
          <a:p>
            <a:endParaRPr lang="tr-TR" dirty="0"/>
          </a:p>
        </p:txBody>
      </p:sp>
      <p:graphicFrame>
        <p:nvGraphicFramePr>
          <p:cNvPr id="7" name="6 Tablo"/>
          <p:cNvGraphicFramePr>
            <a:graphicFrameLocks noGrp="1"/>
          </p:cNvGraphicFramePr>
          <p:nvPr/>
        </p:nvGraphicFramePr>
        <p:xfrm>
          <a:off x="611560" y="2651760"/>
          <a:ext cx="8280920" cy="3945592"/>
        </p:xfrm>
        <a:graphic>
          <a:graphicData uri="http://schemas.openxmlformats.org/drawingml/2006/table">
            <a:tbl>
              <a:tblPr firstRow="1" bandRow="1">
                <a:tableStyleId>{2D5ABB26-0587-4C30-8999-92F81FD0307C}</a:tableStyleId>
              </a:tblPr>
              <a:tblGrid>
                <a:gridCol w="1956340">
                  <a:extLst>
                    <a:ext uri="{9D8B030D-6E8A-4147-A177-3AD203B41FA5}">
                      <a16:colId xmlns:a16="http://schemas.microsoft.com/office/drawing/2014/main" xmlns="" val="20000"/>
                    </a:ext>
                  </a:extLst>
                </a:gridCol>
                <a:gridCol w="6324580">
                  <a:extLst>
                    <a:ext uri="{9D8B030D-6E8A-4147-A177-3AD203B41FA5}">
                      <a16:colId xmlns:a16="http://schemas.microsoft.com/office/drawing/2014/main" xmlns="" val="20001"/>
                    </a:ext>
                  </a:extLst>
                </a:gridCol>
              </a:tblGrid>
              <a:tr h="600416">
                <a:tc>
                  <a:txBody>
                    <a:bodyPr/>
                    <a:lstStyle/>
                    <a:p>
                      <a:r>
                        <a:rPr lang="tr-TR" sz="1800" b="1" dirty="0"/>
                        <a:t>Sütun 1</a:t>
                      </a:r>
                    </a:p>
                  </a:txBody>
                  <a:tcPr/>
                </a:tc>
                <a:tc>
                  <a:txBody>
                    <a:bodyPr/>
                    <a:lstStyle/>
                    <a:p>
                      <a:r>
                        <a:rPr lang="tr-TR" sz="1800" b="1" dirty="0"/>
                        <a:t>Projenin Yapısı: </a:t>
                      </a:r>
                      <a:r>
                        <a:rPr lang="tr-TR" sz="1800" dirty="0"/>
                        <a:t>faaliyetler, çıktılar/sonuçlar, amaç ve genel hedef</a:t>
                      </a:r>
                    </a:p>
                  </a:txBody>
                  <a:tcPr/>
                </a:tc>
                <a:extLst>
                  <a:ext uri="{0D108BD9-81ED-4DB2-BD59-A6C34878D82A}">
                    <a16:rowId xmlns:a16="http://schemas.microsoft.com/office/drawing/2014/main" xmlns="" val="10000"/>
                  </a:ext>
                </a:extLst>
              </a:tr>
              <a:tr h="1115059">
                <a:tc>
                  <a:txBody>
                    <a:bodyPr/>
                    <a:lstStyle/>
                    <a:p>
                      <a:r>
                        <a:rPr lang="tr-TR" sz="1800" b="1" dirty="0"/>
                        <a:t>Sütun 2</a:t>
                      </a:r>
                    </a:p>
                  </a:txBody>
                  <a:tcPr/>
                </a:tc>
                <a:tc>
                  <a:txBody>
                    <a:bodyPr/>
                    <a:lstStyle/>
                    <a:p>
                      <a:r>
                        <a:rPr lang="tr-TR" sz="1800" b="1" dirty="0"/>
                        <a:t>Nesnel olarak doğrulanabilir göstergeler </a:t>
                      </a:r>
                      <a:r>
                        <a:rPr lang="tr-TR" sz="1800" dirty="0"/>
                        <a:t>olarak adlandırılan, proje yapısı içindeki her öğenin miktar, nitelik, zaman, hedef grup ve yer açısından hedefleri</a:t>
                      </a:r>
                    </a:p>
                  </a:txBody>
                  <a:tcPr/>
                </a:tc>
                <a:extLst>
                  <a:ext uri="{0D108BD9-81ED-4DB2-BD59-A6C34878D82A}">
                    <a16:rowId xmlns:a16="http://schemas.microsoft.com/office/drawing/2014/main" xmlns="" val="10001"/>
                  </a:ext>
                </a:extLst>
              </a:tr>
              <a:tr h="857737">
                <a:tc>
                  <a:txBody>
                    <a:bodyPr/>
                    <a:lstStyle/>
                    <a:p>
                      <a:r>
                        <a:rPr lang="tr-TR" sz="1800" b="1" dirty="0"/>
                        <a:t>Sütun 3</a:t>
                      </a:r>
                    </a:p>
                  </a:txBody>
                  <a:tcPr/>
                </a:tc>
                <a:tc>
                  <a:txBody>
                    <a:bodyPr/>
                    <a:lstStyle/>
                    <a:p>
                      <a:r>
                        <a:rPr lang="tr-TR" sz="1800" b="1" dirty="0"/>
                        <a:t>Doğrulama Kaynakları</a:t>
                      </a:r>
                      <a:r>
                        <a:rPr lang="tr-TR" sz="1800" dirty="0"/>
                        <a:t> olarak adlandırılan ve hedeflere ulaşmada ilerleme sağlandığını doğrulayıcı bilgi kaynakları</a:t>
                      </a:r>
                    </a:p>
                  </a:txBody>
                  <a:tcPr/>
                </a:tc>
                <a:extLst>
                  <a:ext uri="{0D108BD9-81ED-4DB2-BD59-A6C34878D82A}">
                    <a16:rowId xmlns:a16="http://schemas.microsoft.com/office/drawing/2014/main" xmlns="" val="10002"/>
                  </a:ext>
                </a:extLst>
              </a:tr>
              <a:tr h="1372380">
                <a:tc>
                  <a:txBody>
                    <a:bodyPr/>
                    <a:lstStyle/>
                    <a:p>
                      <a:r>
                        <a:rPr lang="tr-TR" sz="1800" b="1" dirty="0"/>
                        <a:t>Sütun 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a:t>Varsayımlar</a:t>
                      </a:r>
                      <a:r>
                        <a:rPr lang="tr-TR" sz="1800" dirty="0"/>
                        <a:t> olarak adlandırılan ve projenin uygulanmasını ve sürdürülebilirliğini etkileyebilecek projenin kontrolü dışındaki faktörlerin tanımlanmasını içeren dışsal koşullar.</a:t>
                      </a:r>
                    </a:p>
                  </a:txBody>
                  <a:tcPr/>
                </a:tc>
                <a:extLst>
                  <a:ext uri="{0D108BD9-81ED-4DB2-BD59-A6C34878D82A}">
                    <a16:rowId xmlns:a16="http://schemas.microsoft.com/office/drawing/2014/main" xmlns="" val="10003"/>
                  </a:ext>
                </a:extLst>
              </a:tr>
            </a:tbl>
          </a:graphicData>
        </a:graphic>
      </p:graphicFrame>
      <p:pic>
        <p:nvPicPr>
          <p:cNvPr id="9" name="Picture 2" descr="C:\Documents and Settings\huseyin\Desktop\unlems.gif"/>
          <p:cNvPicPr>
            <a:picLocks noChangeAspect="1" noChangeArrowheads="1"/>
          </p:cNvPicPr>
          <p:nvPr/>
        </p:nvPicPr>
        <p:blipFill>
          <a:blip r:embed="rId2" cstate="print"/>
          <a:srcRect/>
          <a:stretch>
            <a:fillRect/>
          </a:stretch>
        </p:blipFill>
        <p:spPr bwMode="auto">
          <a:xfrm>
            <a:off x="0" y="1844824"/>
            <a:ext cx="573156" cy="571504"/>
          </a:xfrm>
          <a:prstGeom prst="rect">
            <a:avLst/>
          </a:prstGeom>
          <a:noFill/>
        </p:spPr>
      </p:pic>
      <p:sp>
        <p:nvSpPr>
          <p:cNvPr id="6" name="5 Slayt Numarası Yer Tutucusu"/>
          <p:cNvSpPr>
            <a:spLocks noGrp="1"/>
          </p:cNvSpPr>
          <p:nvPr>
            <p:ph type="sldNum" sz="quarter" idx="12"/>
          </p:nvPr>
        </p:nvSpPr>
        <p:spPr/>
        <p:txBody>
          <a:bodyPr/>
          <a:lstStyle/>
          <a:p>
            <a:fld id="{3B1F4D09-F114-4719-8D55-BA2C1FAA47DF}" type="slidenum">
              <a:rPr lang="tr-TR" smtClean="0"/>
              <a:pPr/>
              <a:t>47</a:t>
            </a:fld>
            <a:endParaRPr lang="tr-T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284319"/>
            <a:ext cx="7859216" cy="1082660"/>
          </a:xfrm>
        </p:spPr>
        <p:txBody>
          <a:bodyPr>
            <a:noAutofit/>
          </a:bodyPr>
          <a:lstStyle/>
          <a:p>
            <a:r>
              <a:rPr lang="tr-TR" sz="3000" dirty="0">
                <a:solidFill>
                  <a:schemeClr val="bg1"/>
                </a:solidFill>
                <a:effectLst>
                  <a:outerShdw blurRad="38100" dist="38100" dir="2700000" algn="tl">
                    <a:srgbClr val="000000">
                      <a:alpha val="43137"/>
                    </a:srgbClr>
                  </a:outerShdw>
                </a:effectLst>
                <a:latin typeface="Adobe Garamond Pro Bold" pitchFamily="18" charset="0"/>
              </a:rPr>
              <a:t>Mantıksal Çerçeve Matrisi Neyi Gösterir?</a:t>
            </a:r>
          </a:p>
        </p:txBody>
      </p:sp>
      <p:sp>
        <p:nvSpPr>
          <p:cNvPr id="3" name="2 İçerik Yer Tutucusu"/>
          <p:cNvSpPr>
            <a:spLocks noGrp="1"/>
          </p:cNvSpPr>
          <p:nvPr>
            <p:ph idx="1"/>
          </p:nvPr>
        </p:nvSpPr>
        <p:spPr>
          <a:xfrm>
            <a:off x="251520" y="1634406"/>
            <a:ext cx="8229600" cy="4525963"/>
          </a:xfrm>
        </p:spPr>
        <p:txBody>
          <a:bodyPr>
            <a:normAutofit/>
          </a:bodyPr>
          <a:lstStyle/>
          <a:p>
            <a:pPr lvl="1">
              <a:buNone/>
            </a:pPr>
            <a:endParaRPr lang="tr-TR" sz="2000" dirty="0">
              <a:solidFill>
                <a:schemeClr val="tx2"/>
              </a:solidFill>
            </a:endParaRPr>
          </a:p>
          <a:p>
            <a:endParaRPr lang="tr-TR" sz="2400" dirty="0">
              <a:solidFill>
                <a:schemeClr val="tx2"/>
              </a:solidFill>
            </a:endParaRPr>
          </a:p>
        </p:txBody>
      </p:sp>
      <p:graphicFrame>
        <p:nvGraphicFramePr>
          <p:cNvPr id="6" name="5 Diyagram"/>
          <p:cNvGraphicFramePr/>
          <p:nvPr>
            <p:extLst>
              <p:ext uri="{D42A27DB-BD31-4B8C-83A1-F6EECF244321}">
                <p14:modId xmlns:p14="http://schemas.microsoft.com/office/powerpoint/2010/main" val="1563791974"/>
              </p:ext>
            </p:extLst>
          </p:nvPr>
        </p:nvGraphicFramePr>
        <p:xfrm>
          <a:off x="542868" y="1545754"/>
          <a:ext cx="4101140" cy="4578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Slayt Numarası Yer Tutucusu"/>
          <p:cNvSpPr>
            <a:spLocks noGrp="1"/>
          </p:cNvSpPr>
          <p:nvPr>
            <p:ph type="sldNum" sz="quarter" idx="12"/>
          </p:nvPr>
        </p:nvSpPr>
        <p:spPr/>
        <p:txBody>
          <a:bodyPr/>
          <a:lstStyle/>
          <a:p>
            <a:fld id="{3B1F4D09-F114-4719-8D55-BA2C1FAA47DF}" type="slidenum">
              <a:rPr lang="tr-TR" smtClean="0"/>
              <a:pPr/>
              <a:t>48</a:t>
            </a:fld>
            <a:endParaRPr lang="tr-TR"/>
          </a:p>
        </p:txBody>
      </p:sp>
      <p:graphicFrame>
        <p:nvGraphicFramePr>
          <p:cNvPr id="7" name="5 Diyagram"/>
          <p:cNvGraphicFramePr/>
          <p:nvPr>
            <p:extLst>
              <p:ext uri="{D42A27DB-BD31-4B8C-83A1-F6EECF244321}">
                <p14:modId xmlns:p14="http://schemas.microsoft.com/office/powerpoint/2010/main" val="1715997159"/>
              </p:ext>
            </p:extLst>
          </p:nvPr>
        </p:nvGraphicFramePr>
        <p:xfrm>
          <a:off x="4788024" y="1588337"/>
          <a:ext cx="4101140" cy="45720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U Dönüş Oku 10"/>
          <p:cNvSpPr/>
          <p:nvPr/>
        </p:nvSpPr>
        <p:spPr>
          <a:xfrm>
            <a:off x="4283968" y="1268761"/>
            <a:ext cx="936104" cy="864096"/>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728" y="274638"/>
            <a:ext cx="7258072" cy="1082660"/>
          </a:xfrm>
        </p:spPr>
        <p:txBody>
          <a:bodyPr>
            <a:normAutofit/>
          </a:bodyPr>
          <a:lstStyle/>
          <a:p>
            <a:pPr algn="l"/>
            <a:r>
              <a:rPr lang="tr-TR" sz="3600" dirty="0">
                <a:solidFill>
                  <a:srgbClr val="FF0000"/>
                </a:solidFill>
                <a:latin typeface="Adobe Garamond Pro Bold" pitchFamily="18" charset="0"/>
              </a:rPr>
              <a:t>Mantıksal Çerçeve Yaklaşımı</a:t>
            </a:r>
          </a:p>
        </p:txBody>
      </p:sp>
      <p:sp>
        <p:nvSpPr>
          <p:cNvPr id="3" name="2 İçerik Yer Tutucusu"/>
          <p:cNvSpPr>
            <a:spLocks noGrp="1"/>
          </p:cNvSpPr>
          <p:nvPr>
            <p:ph idx="1"/>
          </p:nvPr>
        </p:nvSpPr>
        <p:spPr/>
        <p:txBody>
          <a:bodyPr>
            <a:normAutofit/>
          </a:bodyPr>
          <a:lstStyle/>
          <a:p>
            <a:pPr lvl="1">
              <a:buNone/>
            </a:pPr>
            <a:endParaRPr lang="tr-TR" sz="2000" dirty="0">
              <a:solidFill>
                <a:schemeClr val="tx2"/>
              </a:solidFill>
            </a:endParaRPr>
          </a:p>
          <a:p>
            <a:endParaRPr lang="tr-TR" sz="2400" dirty="0">
              <a:solidFill>
                <a:schemeClr val="tx2"/>
              </a:solidFill>
            </a:endParaRPr>
          </a:p>
        </p:txBody>
      </p:sp>
      <p:graphicFrame>
        <p:nvGraphicFramePr>
          <p:cNvPr id="6" name="5 Tablo"/>
          <p:cNvGraphicFramePr>
            <a:graphicFrameLocks noGrp="1"/>
          </p:cNvGraphicFramePr>
          <p:nvPr>
            <p:extLst>
              <p:ext uri="{D42A27DB-BD31-4B8C-83A1-F6EECF244321}">
                <p14:modId xmlns:p14="http://schemas.microsoft.com/office/powerpoint/2010/main" val="3354343064"/>
              </p:ext>
            </p:extLst>
          </p:nvPr>
        </p:nvGraphicFramePr>
        <p:xfrm>
          <a:off x="0" y="0"/>
          <a:ext cx="9144000" cy="6923540"/>
        </p:xfrm>
        <a:graphic>
          <a:graphicData uri="http://schemas.openxmlformats.org/drawingml/2006/table">
            <a:tbl>
              <a:tblPr firstRow="1" bandRow="1">
                <a:tableStyleId>{21E4AEA4-8DFA-4A89-87EB-49C32662AFE0}</a:tableStyleId>
              </a:tblPr>
              <a:tblGrid>
                <a:gridCol w="18288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1828800">
                  <a:extLst>
                    <a:ext uri="{9D8B030D-6E8A-4147-A177-3AD203B41FA5}">
                      <a16:colId xmlns:a16="http://schemas.microsoft.com/office/drawing/2014/main" xmlns="" val="20004"/>
                    </a:ext>
                  </a:extLst>
                </a:gridCol>
              </a:tblGrid>
              <a:tr h="368999">
                <a:tc gridSpan="5">
                  <a:txBody>
                    <a:bodyPr/>
                    <a:lstStyle/>
                    <a:p>
                      <a:pPr algn="ctr"/>
                      <a:r>
                        <a:rPr lang="tr-TR" dirty="0"/>
                        <a:t>MANTIKSAL ÇERÇEVE</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0000"/>
                  </a:ext>
                </a:extLst>
              </a:tr>
              <a:tr h="830248">
                <a:tc>
                  <a:txBody>
                    <a:bodyPr/>
                    <a:lstStyle/>
                    <a:p>
                      <a:pPr algn="ctr"/>
                      <a:endParaRPr lang="tr-TR" sz="1200" dirty="0"/>
                    </a:p>
                  </a:txBody>
                  <a:tcPr/>
                </a:tc>
                <a:tc>
                  <a:txBody>
                    <a:bodyPr/>
                    <a:lstStyle/>
                    <a:p>
                      <a:pPr algn="ctr"/>
                      <a:endParaRPr lang="tr-TR" sz="1200" b="1" dirty="0"/>
                    </a:p>
                    <a:p>
                      <a:pPr algn="ctr"/>
                      <a:r>
                        <a:rPr lang="tr-TR" sz="1200" b="1" dirty="0"/>
                        <a:t>Proje Mantığı</a:t>
                      </a:r>
                    </a:p>
                  </a:txBody>
                  <a:tcPr/>
                </a:tc>
                <a:tc>
                  <a:txBody>
                    <a:bodyPr/>
                    <a:lstStyle/>
                    <a:p>
                      <a:pPr algn="ctr"/>
                      <a:r>
                        <a:rPr lang="tr-TR" sz="1200" b="1" dirty="0"/>
                        <a:t>Objektif Olarak Doğrulanabilir Başarı Göstergeleri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200" b="1" kern="1200" baseline="0" dirty="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1" kern="1200" baseline="0" dirty="0">
                          <a:solidFill>
                            <a:schemeClr val="dk1"/>
                          </a:solidFill>
                          <a:latin typeface="+mn-lt"/>
                          <a:ea typeface="+mn-ea"/>
                          <a:cs typeface="+mn-cs"/>
                        </a:rPr>
                        <a:t>Doğrulama Kaynakları ve Araçları	</a:t>
                      </a:r>
                    </a:p>
                    <a:p>
                      <a:pPr algn="ctr"/>
                      <a:endParaRPr lang="tr-TR"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200" b="1" kern="1200" baseline="0" dirty="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1" kern="1200" baseline="0" dirty="0">
                          <a:solidFill>
                            <a:schemeClr val="dk1"/>
                          </a:solidFill>
                          <a:latin typeface="+mn-lt"/>
                          <a:ea typeface="+mn-ea"/>
                          <a:cs typeface="+mn-cs"/>
                        </a:rPr>
                        <a:t>Varsayımlar	</a:t>
                      </a:r>
                    </a:p>
                    <a:p>
                      <a:pPr algn="ctr"/>
                      <a:endParaRPr lang="tr-TR" sz="1200" dirty="0"/>
                    </a:p>
                  </a:txBody>
                  <a:tcPr/>
                </a:tc>
                <a:extLst>
                  <a:ext uri="{0D108BD9-81ED-4DB2-BD59-A6C34878D82A}">
                    <a16:rowId xmlns:a16="http://schemas.microsoft.com/office/drawing/2014/main" xmlns="" val="10001"/>
                  </a:ext>
                </a:extLst>
              </a:tr>
              <a:tr h="860998">
                <a:tc>
                  <a:txBody>
                    <a:bodyPr/>
                    <a:lstStyle/>
                    <a:p>
                      <a:pPr algn="ctr"/>
                      <a:endParaRPr lang="tr-TR" sz="1200" dirty="0"/>
                    </a:p>
                    <a:p>
                      <a:pPr algn="ctr"/>
                      <a:endParaRPr lang="tr-TR" sz="1200" b="1" dirty="0"/>
                    </a:p>
                    <a:p>
                      <a:pPr algn="ctr"/>
                      <a:r>
                        <a:rPr lang="tr-TR" sz="1200" b="1" dirty="0"/>
                        <a:t>Genel Amaç</a:t>
                      </a:r>
                    </a:p>
                  </a:txBody>
                  <a:tcPr/>
                </a:tc>
                <a:tc>
                  <a:txBody>
                    <a:bodyPr/>
                    <a:lstStyle/>
                    <a:p>
                      <a:pPr algn="just">
                        <a:spcAft>
                          <a:spcPts val="0"/>
                        </a:spcAft>
                      </a:pPr>
                      <a:endParaRPr lang="tr-TR" sz="1000" kern="1200" baseline="0" dirty="0">
                        <a:solidFill>
                          <a:schemeClr val="dk1"/>
                        </a:solidFill>
                        <a:latin typeface="+mn-lt"/>
                        <a:ea typeface="+mn-ea"/>
                        <a:cs typeface="+mn-cs"/>
                      </a:endParaRPr>
                    </a:p>
                    <a:p>
                      <a:pPr algn="just">
                        <a:spcAft>
                          <a:spcPts val="0"/>
                        </a:spcAft>
                      </a:pPr>
                      <a:r>
                        <a:rPr lang="tr-TR" sz="1000" kern="1200" baseline="0" dirty="0">
                          <a:solidFill>
                            <a:schemeClr val="dk1"/>
                          </a:solidFill>
                          <a:latin typeface="+mn-lt"/>
                          <a:ea typeface="+mn-ea"/>
                          <a:cs typeface="+mn-cs"/>
                        </a:rPr>
                        <a:t>Projenin uzun vadede katkıda bulunacağı daha genel kapsamdaki amaç nedir?                    </a:t>
                      </a:r>
                    </a:p>
                  </a:txBody>
                  <a:tcPr marL="44450" marR="4445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tr-TR" sz="1000" kern="1200" baseline="0" dirty="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tr-TR" sz="1000" kern="1200" baseline="0" dirty="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000" kern="1200" baseline="0" dirty="0">
                          <a:solidFill>
                            <a:schemeClr val="dk1"/>
                          </a:solidFill>
                          <a:latin typeface="+mn-lt"/>
                          <a:ea typeface="+mn-ea"/>
                          <a:cs typeface="+mn-cs"/>
                        </a:rPr>
                        <a:t>Genel Amaçla ilgili kilit göstergeler nelerdir? 	</a:t>
                      </a:r>
                      <a:endParaRPr lang="tr-TR" sz="1600" kern="1200" dirty="0">
                        <a:solidFill>
                          <a:srgbClr val="C00000"/>
                        </a:solidFill>
                        <a:latin typeface="Times New Roman"/>
                        <a:ea typeface="Times New Roman"/>
                        <a:cs typeface="Times New Roman"/>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tr-TR" sz="1000" kern="1200" baseline="0" dirty="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tr-TR" sz="1000" kern="1200" baseline="0" dirty="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000" kern="1200" baseline="0" dirty="0">
                          <a:solidFill>
                            <a:schemeClr val="dk1"/>
                          </a:solidFill>
                          <a:latin typeface="+mn-lt"/>
                          <a:ea typeface="+mn-ea"/>
                          <a:cs typeface="+mn-cs"/>
                        </a:rPr>
                        <a:t>Bu göstergeler için gerekli  bilgi kaynakları nelerdir? </a:t>
                      </a:r>
                    </a:p>
                  </a:txBody>
                  <a:tcPr/>
                </a:tc>
                <a:tc>
                  <a:txBody>
                    <a:bodyPr/>
                    <a:lstStyle/>
                    <a:p>
                      <a:pPr algn="ctr"/>
                      <a:r>
                        <a:rPr lang="tr-TR" sz="1000" dirty="0"/>
                        <a:t>BOŞ BIRAKILIR</a:t>
                      </a:r>
                    </a:p>
                  </a:txBody>
                  <a:tcPr anchor="ctr"/>
                </a:tc>
                <a:extLst>
                  <a:ext uri="{0D108BD9-81ED-4DB2-BD59-A6C34878D82A}">
                    <a16:rowId xmlns:a16="http://schemas.microsoft.com/office/drawing/2014/main" xmlns="" val="10002"/>
                  </a:ext>
                </a:extLst>
              </a:tr>
              <a:tr h="1322247">
                <a:tc>
                  <a:txBody>
                    <a:bodyPr/>
                    <a:lstStyle/>
                    <a:p>
                      <a:pPr algn="ctr"/>
                      <a:endParaRPr lang="tr-TR" sz="1200" dirty="0"/>
                    </a:p>
                    <a:p>
                      <a:pPr algn="ctr"/>
                      <a:endParaRPr lang="tr-TR" sz="1200" dirty="0"/>
                    </a:p>
                    <a:p>
                      <a:pPr algn="ctr"/>
                      <a:endParaRPr lang="tr-TR" sz="1200" dirty="0"/>
                    </a:p>
                    <a:p>
                      <a:pPr algn="ctr"/>
                      <a:endParaRPr lang="tr-TR" sz="1200" dirty="0"/>
                    </a:p>
                    <a:p>
                      <a:pPr algn="ctr"/>
                      <a:r>
                        <a:rPr lang="tr-TR" sz="1200" b="1" dirty="0"/>
                        <a:t>Özel Amaç(</a:t>
                      </a:r>
                      <a:r>
                        <a:rPr lang="tr-TR" sz="1200" b="1" dirty="0" err="1"/>
                        <a:t>lar</a:t>
                      </a:r>
                      <a:r>
                        <a:rPr lang="tr-TR" sz="1200" b="1" dirty="0"/>
                        <a:t>)</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tr-TR" sz="1000" kern="1200" baseline="0" dirty="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tr-TR" sz="1000" kern="1200" baseline="0" dirty="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000" kern="1200" baseline="0" dirty="0">
                          <a:solidFill>
                            <a:schemeClr val="dk1"/>
                          </a:solidFill>
                          <a:latin typeface="+mn-lt"/>
                          <a:ea typeface="+mn-ea"/>
                          <a:cs typeface="+mn-cs"/>
                        </a:rPr>
                        <a:t>Proje bittiğinde ulaşılması planlanan proje amacı nedir? 	</a:t>
                      </a:r>
                      <a:endParaRPr lang="tr-TR" sz="1600" kern="1200" dirty="0">
                        <a:solidFill>
                          <a:srgbClr val="C00000"/>
                        </a:solidFill>
                        <a:latin typeface="Times New Roman"/>
                        <a:ea typeface="Times New Roman"/>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tr-TR" sz="1000" dirty="0"/>
                    </a:p>
                  </a:txBody>
                  <a:tcPr/>
                </a:tc>
                <a:tc>
                  <a:txBody>
                    <a:bodyPr/>
                    <a:lstStyle/>
                    <a:p>
                      <a:pPr algn="just"/>
                      <a:endParaRPr lang="tr-TR" sz="1000" dirty="0"/>
                    </a:p>
                    <a:p>
                      <a:pPr algn="just"/>
                      <a:endParaRPr lang="tr-TR" sz="1000" dirty="0"/>
                    </a:p>
                    <a:p>
                      <a:pPr algn="just"/>
                      <a:r>
                        <a:rPr lang="tr-TR" sz="1000" dirty="0"/>
                        <a:t>Proje amacının başarıldığı hangi göstergelerden anlaşılacaktır?  </a:t>
                      </a:r>
                      <a:endParaRPr lang="tr-TR" sz="1600" kern="1200" dirty="0">
                        <a:solidFill>
                          <a:srgbClr val="C00000"/>
                        </a:solidFill>
                        <a:latin typeface="Times New Roman"/>
                        <a:ea typeface="Times New Roman"/>
                        <a:cs typeface="Times New Roman"/>
                      </a:endParaRPr>
                    </a:p>
                  </a:txBody>
                  <a:tcPr/>
                </a:tc>
                <a:tc>
                  <a:txBody>
                    <a:bodyPr/>
                    <a:lstStyle/>
                    <a:p>
                      <a:pPr algn="just"/>
                      <a:endParaRPr lang="tr-TR" sz="1000" dirty="0"/>
                    </a:p>
                    <a:p>
                      <a:pPr algn="just"/>
                      <a:endParaRPr lang="tr-TR" sz="1000" dirty="0"/>
                    </a:p>
                    <a:p>
                      <a:pPr algn="just"/>
                      <a:r>
                        <a:rPr lang="tr-TR" sz="1000" dirty="0"/>
                        <a:t>Proje amacının gerçekleştirildiğine dair göstergelerin tespiti için hangi bilgi kaynakları kullanılacaktır? (mevcut veya proje ile üretilecek olan)</a:t>
                      </a:r>
                      <a:endParaRPr lang="tr-TR" sz="1600" kern="1200" dirty="0">
                        <a:solidFill>
                          <a:srgbClr val="C00000"/>
                        </a:solidFill>
                        <a:latin typeface="Times New Roman"/>
                        <a:ea typeface="Times New Roman"/>
                        <a:cs typeface="Times New Roman"/>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tr-TR" sz="1000" kern="1200" baseline="0" dirty="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000" kern="1200" baseline="0" dirty="0">
                          <a:solidFill>
                            <a:schemeClr val="dk1"/>
                          </a:solidFill>
                          <a:latin typeface="+mn-lt"/>
                          <a:ea typeface="+mn-ea"/>
                          <a:cs typeface="+mn-cs"/>
                        </a:rPr>
                        <a:t/>
                      </a:r>
                      <a:br>
                        <a:rPr lang="tr-TR" sz="1000" kern="1200" baseline="0" dirty="0">
                          <a:solidFill>
                            <a:schemeClr val="dk1"/>
                          </a:solidFill>
                          <a:latin typeface="+mn-lt"/>
                          <a:ea typeface="+mn-ea"/>
                          <a:cs typeface="+mn-cs"/>
                        </a:rPr>
                      </a:br>
                      <a:r>
                        <a:rPr lang="tr-TR" sz="1000" kern="1200" baseline="0" dirty="0">
                          <a:solidFill>
                            <a:schemeClr val="dk1"/>
                          </a:solidFill>
                          <a:latin typeface="+mn-lt"/>
                          <a:ea typeface="+mn-ea"/>
                          <a:cs typeface="+mn-cs"/>
                        </a:rPr>
                        <a:t>Genel amaca ulaşılması için yararlanıcının kontrolü dışında olan hangi dışsal faktör ve koşulların sağlanması  gereklidir? </a:t>
                      </a:r>
                    </a:p>
                  </a:txBody>
                  <a:tcPr/>
                </a:tc>
                <a:extLst>
                  <a:ext uri="{0D108BD9-81ED-4DB2-BD59-A6C34878D82A}">
                    <a16:rowId xmlns:a16="http://schemas.microsoft.com/office/drawing/2014/main" xmlns="" val="10003"/>
                  </a:ext>
                </a:extLst>
              </a:tr>
              <a:tr h="1014748">
                <a:tc>
                  <a:txBody>
                    <a:bodyPr/>
                    <a:lstStyle/>
                    <a:p>
                      <a:pPr algn="ctr"/>
                      <a:endParaRPr lang="tr-TR" sz="1200" dirty="0"/>
                    </a:p>
                    <a:p>
                      <a:pPr algn="ctr"/>
                      <a:endParaRPr lang="tr-TR" sz="1200" dirty="0"/>
                    </a:p>
                    <a:p>
                      <a:pPr algn="ctr"/>
                      <a:r>
                        <a:rPr lang="tr-TR" sz="1200" b="1" dirty="0"/>
                        <a:t>Beklenen</a:t>
                      </a:r>
                      <a:r>
                        <a:rPr lang="tr-TR" sz="1200" b="1" baseline="0" dirty="0"/>
                        <a:t> Sonuçlar</a:t>
                      </a:r>
                      <a:endParaRPr lang="tr-TR" sz="1200" b="1" dirty="0"/>
                    </a:p>
                  </a:txBody>
                  <a:tcPr/>
                </a:tc>
                <a:tc>
                  <a:txBody>
                    <a:bodyPr/>
                    <a:lstStyle/>
                    <a:p>
                      <a:pPr algn="just"/>
                      <a:endParaRPr lang="tr-TR" sz="1000" dirty="0"/>
                    </a:p>
                    <a:p>
                      <a:pPr algn="just"/>
                      <a:endParaRPr lang="tr-TR" sz="1000" dirty="0"/>
                    </a:p>
                    <a:p>
                      <a:pPr algn="just"/>
                      <a:r>
                        <a:rPr lang="tr-TR" sz="1000" dirty="0"/>
                        <a:t>Proje amacına ulaşılabilmesi için gerekli olan sonuçlar (projenin somut ürünleri) nelerdir? </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tr-TR" sz="1000" dirty="0"/>
                    </a:p>
                    <a:p>
                      <a:pPr marL="0" marR="0" indent="0" algn="just" defTabSz="914400" rtl="0" eaLnBrk="1" fontAlgn="auto" latinLnBrk="0" hangingPunct="1">
                        <a:lnSpc>
                          <a:spcPct val="100000"/>
                        </a:lnSpc>
                        <a:spcBef>
                          <a:spcPts val="0"/>
                        </a:spcBef>
                        <a:spcAft>
                          <a:spcPts val="0"/>
                        </a:spcAft>
                        <a:buClrTx/>
                        <a:buSzTx/>
                        <a:buFontTx/>
                        <a:buNone/>
                        <a:tabLst/>
                        <a:defRPr/>
                      </a:pPr>
                      <a:endParaRPr lang="tr-TR" sz="1000" dirty="0"/>
                    </a:p>
                    <a:p>
                      <a:pPr marL="0" marR="0" indent="0" algn="just" defTabSz="914400" rtl="0" eaLnBrk="1" fontAlgn="auto" latinLnBrk="0" hangingPunct="1">
                        <a:lnSpc>
                          <a:spcPct val="100000"/>
                        </a:lnSpc>
                        <a:spcBef>
                          <a:spcPts val="0"/>
                        </a:spcBef>
                        <a:spcAft>
                          <a:spcPts val="0"/>
                        </a:spcAft>
                        <a:buClrTx/>
                        <a:buSzTx/>
                        <a:buFontTx/>
                        <a:buNone/>
                        <a:tabLst/>
                        <a:defRPr/>
                      </a:pPr>
                      <a:r>
                        <a:rPr lang="tr-TR" sz="1000" dirty="0"/>
                        <a:t>Beklenen proje sonuçlarının elde edilip edilmediği hangi göstergelerden anlaşılacaktır? 	</a:t>
                      </a:r>
                      <a:endParaRPr lang="tr-TR" sz="1600" kern="1200" dirty="0">
                        <a:solidFill>
                          <a:srgbClr val="C00000"/>
                        </a:solidFill>
                        <a:latin typeface="Times New Roman"/>
                        <a:ea typeface="Times New Roman"/>
                        <a:cs typeface="Times New Roman"/>
                      </a:endParaRPr>
                    </a:p>
                  </a:txBody>
                  <a:tcPr/>
                </a:tc>
                <a:tc>
                  <a:txBody>
                    <a:bodyPr/>
                    <a:lstStyle/>
                    <a:p>
                      <a:pPr algn="just"/>
                      <a:endParaRPr lang="tr-TR" sz="1000" dirty="0"/>
                    </a:p>
                    <a:p>
                      <a:pPr algn="just"/>
                      <a:endParaRPr lang="tr-TR" sz="1000" dirty="0"/>
                    </a:p>
                    <a:p>
                      <a:pPr algn="just"/>
                      <a:r>
                        <a:rPr lang="tr-TR" sz="1000" dirty="0"/>
                        <a:t>Proje sonuçlarının elde edildiğine dair göstergelerin tespiti için hangi bilgi kaynakları kullanılacaktır?     </a:t>
                      </a:r>
                      <a:endParaRPr lang="tr-TR" sz="1600" kern="1200" dirty="0">
                        <a:solidFill>
                          <a:srgbClr val="C00000"/>
                        </a:solidFill>
                        <a:latin typeface="Times New Roman"/>
                        <a:ea typeface="Times New Roman"/>
                        <a:cs typeface="Times New Roman"/>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tr-TR" sz="1600" kern="1200" baseline="0" dirty="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000" kern="1200" baseline="0" dirty="0">
                          <a:solidFill>
                            <a:schemeClr val="dk1"/>
                          </a:solidFill>
                          <a:latin typeface="+mn-lt"/>
                          <a:ea typeface="+mn-ea"/>
                          <a:cs typeface="+mn-cs"/>
                        </a:rPr>
                        <a:t>Özel amaca ulaşılması için yararlanıcının kontrolü dışında olan hangi dışsal faktör ve koşulların sağlanması  gereklidir? </a:t>
                      </a:r>
                    </a:p>
                  </a:txBody>
                  <a:tcPr marL="44450" marR="44450" marT="0" marB="0" anchor="ctr"/>
                </a:tc>
                <a:extLst>
                  <a:ext uri="{0D108BD9-81ED-4DB2-BD59-A6C34878D82A}">
                    <a16:rowId xmlns:a16="http://schemas.microsoft.com/office/drawing/2014/main" xmlns="" val="10004"/>
                  </a:ext>
                </a:extLst>
              </a:tr>
              <a:tr h="896554">
                <a:tc rowSpan="2">
                  <a:txBody>
                    <a:bodyPr/>
                    <a:lstStyle/>
                    <a:p>
                      <a:pPr algn="ctr"/>
                      <a:endParaRPr lang="tr-TR" sz="1200" dirty="0"/>
                    </a:p>
                    <a:p>
                      <a:pPr algn="ctr"/>
                      <a:endParaRPr lang="tr-TR" sz="1200" dirty="0"/>
                    </a:p>
                    <a:p>
                      <a:pPr algn="ctr"/>
                      <a:endParaRPr lang="tr-TR" sz="1200" dirty="0"/>
                    </a:p>
                    <a:p>
                      <a:pPr algn="ctr"/>
                      <a:r>
                        <a:rPr lang="tr-TR" sz="1200" b="1" dirty="0"/>
                        <a:t>Faaliyetler</a:t>
                      </a:r>
                    </a:p>
                  </a:txBody>
                  <a:tcPr/>
                </a:tc>
                <a:tc rowSpan="2">
                  <a:txBody>
                    <a:bodyPr/>
                    <a:lstStyle/>
                    <a:p>
                      <a:pPr algn="just"/>
                      <a:endParaRPr lang="tr-TR" sz="1000" dirty="0"/>
                    </a:p>
                    <a:p>
                      <a:pPr algn="just"/>
                      <a:endParaRPr lang="tr-TR" sz="1000" dirty="0"/>
                    </a:p>
                    <a:p>
                      <a:pPr marL="0" marR="0" indent="0" algn="just" defTabSz="914400" rtl="0" eaLnBrk="1" fontAlgn="auto" latinLnBrk="0" hangingPunct="1">
                        <a:lnSpc>
                          <a:spcPct val="100000"/>
                        </a:lnSpc>
                        <a:spcBef>
                          <a:spcPts val="0"/>
                        </a:spcBef>
                        <a:spcAft>
                          <a:spcPts val="0"/>
                        </a:spcAft>
                        <a:buClrTx/>
                        <a:buSzTx/>
                        <a:buFontTx/>
                        <a:buNone/>
                        <a:tabLst/>
                        <a:defRPr/>
                      </a:pPr>
                      <a:r>
                        <a:rPr lang="tr-TR" sz="1000" dirty="0"/>
                        <a:t>Beklenen sonuçları elde etmek için uygulanacak faaliyetler (sonuçlara referansla) sırasıyla hangileridir?    </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000" dirty="0"/>
                        <a:t>	</a:t>
                      </a:r>
                    </a:p>
                    <a:p>
                      <a:pPr algn="just"/>
                      <a:endParaRPr lang="tr-TR" sz="1000" dirty="0"/>
                    </a:p>
                  </a:txBody>
                  <a:tcPr/>
                </a:tc>
                <a:tc rowSpan="2">
                  <a:txBody>
                    <a:bodyPr/>
                    <a:lstStyle/>
                    <a:p>
                      <a:pPr algn="just"/>
                      <a:r>
                        <a:rPr lang="tr-TR" sz="1000" b="1" u="sng" dirty="0"/>
                        <a:t>Araçlar:</a:t>
                      </a:r>
                      <a:r>
                        <a:rPr lang="tr-TR" sz="1000" dirty="0"/>
                        <a:t>        </a:t>
                      </a:r>
                    </a:p>
                    <a:p>
                      <a:pPr algn="just"/>
                      <a:r>
                        <a:rPr lang="tr-TR" sz="1000" dirty="0"/>
                        <a:t>                                                                                                                                                                                                                                                                                                                    Bu faaliyetleri uygulamak için gerekli araçlar nelerdir? Örneğin; personel, makine, ekipman, eğitim,</a:t>
                      </a:r>
                      <a:r>
                        <a:rPr lang="tr-TR" sz="1000" baseline="0" dirty="0"/>
                        <a:t> hizmet,</a:t>
                      </a:r>
                      <a:r>
                        <a:rPr lang="tr-TR" sz="1000" dirty="0"/>
                        <a:t> malzeme, tesis vb.</a:t>
                      </a:r>
                      <a:endParaRPr lang="tr-TR" sz="1600" kern="1200" dirty="0">
                        <a:solidFill>
                          <a:srgbClr val="C00000"/>
                        </a:solidFill>
                        <a:latin typeface="Times New Roman"/>
                        <a:ea typeface="Times New Roman"/>
                        <a:cs typeface="Times New Roman"/>
                      </a:endParaRPr>
                    </a:p>
                  </a:txBody>
                  <a:tcPr/>
                </a:tc>
                <a:tc rowSpan="2">
                  <a:txBody>
                    <a:bodyPr/>
                    <a:lstStyle/>
                    <a:p>
                      <a:pPr algn="just"/>
                      <a:r>
                        <a:rPr lang="tr-TR" sz="1000" b="1" u="sng" dirty="0"/>
                        <a:t>Maliyetler:</a:t>
                      </a:r>
                    </a:p>
                    <a:p>
                      <a:pPr algn="just"/>
                      <a:r>
                        <a:rPr lang="tr-TR" sz="1000" dirty="0"/>
                        <a:t/>
                      </a:r>
                      <a:br>
                        <a:rPr lang="tr-TR" sz="1000" dirty="0"/>
                      </a:br>
                      <a:r>
                        <a:rPr lang="tr-TR" sz="1000" dirty="0"/>
                        <a:t>Proje maliyetleri nelerdir? (Bütçe</a:t>
                      </a:r>
                      <a:r>
                        <a:rPr lang="tr-TR" sz="1000" baseline="0" dirty="0"/>
                        <a:t> üst başlıklarının tutarlarını yazınız.)</a:t>
                      </a:r>
                      <a:r>
                        <a:rPr lang="tr-TR" sz="1000" dirty="0"/>
                        <a:t>	</a:t>
                      </a:r>
                      <a:endParaRPr lang="tr-TR" sz="1600" kern="1200" dirty="0">
                        <a:solidFill>
                          <a:srgbClr val="C00000"/>
                        </a:solidFill>
                        <a:latin typeface="Times New Roman"/>
                        <a:ea typeface="Times New Roman"/>
                        <a:cs typeface="Times New Roman"/>
                      </a:endParaRPr>
                    </a:p>
                    <a:p>
                      <a:pPr algn="just"/>
                      <a:endParaRPr lang="tr-TR" sz="1000" dirty="0"/>
                    </a:p>
                  </a:txBody>
                  <a:tcPr/>
                </a:tc>
                <a:tc>
                  <a:txBody>
                    <a:bodyPr/>
                    <a:lstStyle/>
                    <a:p>
                      <a:pPr algn="just"/>
                      <a:endParaRPr lang="tr-TR" sz="1000" dirty="0"/>
                    </a:p>
                    <a:p>
                      <a:pPr algn="just"/>
                      <a:endParaRPr lang="tr-TR" sz="1000" dirty="0"/>
                    </a:p>
                    <a:p>
                      <a:pPr marL="0" marR="0" indent="0" algn="just" defTabSz="914400" rtl="0" eaLnBrk="1" fontAlgn="auto" latinLnBrk="0" hangingPunct="1">
                        <a:lnSpc>
                          <a:spcPct val="100000"/>
                        </a:lnSpc>
                        <a:spcBef>
                          <a:spcPts val="0"/>
                        </a:spcBef>
                        <a:spcAft>
                          <a:spcPts val="0"/>
                        </a:spcAft>
                        <a:buClrTx/>
                        <a:buSzTx/>
                        <a:buFontTx/>
                        <a:buNone/>
                        <a:tabLst/>
                        <a:defRPr/>
                      </a:pPr>
                      <a:r>
                        <a:rPr lang="tr-TR" sz="1000" dirty="0">
                          <a:latin typeface="+mn-lt"/>
                          <a:ea typeface="Times New Roman"/>
                          <a:cs typeface="Times New Roman"/>
                        </a:rPr>
                        <a:t>Beklenen Sonuçların zamanında elde edilmesi için,  hangi dışsal koşullar sağlanmalıdır?        </a:t>
                      </a:r>
                      <a:r>
                        <a:rPr lang="tr-TR" sz="1000" dirty="0">
                          <a:solidFill>
                            <a:schemeClr val="accent6">
                              <a:lumMod val="60000"/>
                              <a:lumOff val="40000"/>
                            </a:schemeClr>
                          </a:solidFill>
                          <a:latin typeface="+mn-lt"/>
                          <a:ea typeface="Times New Roman"/>
                          <a:cs typeface="Times New Roman"/>
                        </a:rPr>
                        <a:t> </a:t>
                      </a:r>
                      <a:endParaRPr lang="tr-TR" sz="1600" kern="1200" dirty="0">
                        <a:solidFill>
                          <a:srgbClr val="C00000"/>
                        </a:solidFill>
                        <a:latin typeface="Times New Roman"/>
                        <a:ea typeface="Times New Roman"/>
                        <a:cs typeface="Times New Roman"/>
                      </a:endParaRPr>
                    </a:p>
                  </a:txBody>
                  <a:tcPr/>
                </a:tc>
                <a:extLst>
                  <a:ext uri="{0D108BD9-81ED-4DB2-BD59-A6C34878D82A}">
                    <a16:rowId xmlns:a16="http://schemas.microsoft.com/office/drawing/2014/main" xmlns="" val="10005"/>
                  </a:ext>
                </a:extLst>
              </a:tr>
              <a:tr h="1629746">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just"/>
                      <a:r>
                        <a:rPr lang="tr-TR" sz="1000" b="1" u="sng" kern="1200" dirty="0">
                          <a:solidFill>
                            <a:schemeClr val="dk1"/>
                          </a:solidFill>
                          <a:latin typeface="+mn-lt"/>
                          <a:ea typeface="+mn-ea"/>
                          <a:cs typeface="+mn-cs"/>
                        </a:rPr>
                        <a:t>ÖNKOŞULLAR:</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mn-lt"/>
                          <a:ea typeface="+mn-ea"/>
                          <a:cs typeface="+mn-cs"/>
                        </a:rPr>
                        <a:t>Projenin başlamasından önce hangi ön-koşulların sağlanması gerekmektedir?</a:t>
                      </a:r>
                      <a:endParaRPr lang="tr-TR" sz="1000" dirty="0"/>
                    </a:p>
                    <a:p>
                      <a:pPr marL="0" marR="0" indent="0" algn="just" defTabSz="914400" rtl="0" eaLnBrk="1" fontAlgn="auto" latinLnBrk="0" hangingPunct="1">
                        <a:lnSpc>
                          <a:spcPct val="100000"/>
                        </a:lnSpc>
                        <a:spcBef>
                          <a:spcPts val="0"/>
                        </a:spcBef>
                        <a:spcAft>
                          <a:spcPts val="0"/>
                        </a:spcAft>
                        <a:buClrTx/>
                        <a:buSzTx/>
                        <a:buFontTx/>
                        <a:buNone/>
                        <a:tabLst/>
                        <a:defRPr/>
                      </a:pPr>
                      <a:r>
                        <a:rPr lang="tr-TR" sz="1000" dirty="0"/>
                        <a:t>Planlanan faaliyetlerin uygulanabilmesi için, yararlanıcının doğrudan kontrolü dışında hangi koşulların sağlanması gereklidir? </a:t>
                      </a:r>
                    </a:p>
                  </a:txBody>
                  <a:tcPr/>
                </a:tc>
                <a:extLst>
                  <a:ext uri="{0D108BD9-81ED-4DB2-BD59-A6C34878D82A}">
                    <a16:rowId xmlns:a16="http://schemas.microsoft.com/office/drawing/2014/main" xmlns="" val="10006"/>
                  </a:ext>
                </a:extLst>
              </a:tr>
            </a:tbl>
          </a:graphicData>
        </a:graphic>
      </p:graphicFrame>
      <p:sp>
        <p:nvSpPr>
          <p:cNvPr id="5" name="4 Dikdörtgen"/>
          <p:cNvSpPr/>
          <p:nvPr/>
        </p:nvSpPr>
        <p:spPr>
          <a:xfrm>
            <a:off x="1866855" y="1141274"/>
            <a:ext cx="36004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a:t>
            </a:r>
          </a:p>
        </p:txBody>
      </p:sp>
      <p:sp>
        <p:nvSpPr>
          <p:cNvPr id="7" name="6 Dikdörtgen"/>
          <p:cNvSpPr/>
          <p:nvPr/>
        </p:nvSpPr>
        <p:spPr>
          <a:xfrm>
            <a:off x="1876419" y="2058112"/>
            <a:ext cx="36004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2</a:t>
            </a:r>
          </a:p>
        </p:txBody>
      </p:sp>
      <p:sp>
        <p:nvSpPr>
          <p:cNvPr id="8" name="7 Dikdörtgen"/>
          <p:cNvSpPr/>
          <p:nvPr/>
        </p:nvSpPr>
        <p:spPr>
          <a:xfrm>
            <a:off x="1862845" y="3356992"/>
            <a:ext cx="36004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3</a:t>
            </a:r>
          </a:p>
        </p:txBody>
      </p:sp>
      <p:sp>
        <p:nvSpPr>
          <p:cNvPr id="9" name="8 Dikdörtgen"/>
          <p:cNvSpPr/>
          <p:nvPr/>
        </p:nvSpPr>
        <p:spPr>
          <a:xfrm>
            <a:off x="1876419" y="4439848"/>
            <a:ext cx="36004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4</a:t>
            </a:r>
          </a:p>
        </p:txBody>
      </p:sp>
      <p:sp>
        <p:nvSpPr>
          <p:cNvPr id="10" name="9 Dikdörtgen"/>
          <p:cNvSpPr/>
          <p:nvPr/>
        </p:nvSpPr>
        <p:spPr>
          <a:xfrm>
            <a:off x="5566202" y="2082862"/>
            <a:ext cx="50405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11</a:t>
            </a:r>
          </a:p>
        </p:txBody>
      </p:sp>
      <p:sp>
        <p:nvSpPr>
          <p:cNvPr id="12" name="11 Dikdörtgen"/>
          <p:cNvSpPr/>
          <p:nvPr/>
        </p:nvSpPr>
        <p:spPr>
          <a:xfrm>
            <a:off x="5544062" y="3356992"/>
            <a:ext cx="57606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13</a:t>
            </a:r>
          </a:p>
        </p:txBody>
      </p:sp>
      <p:sp>
        <p:nvSpPr>
          <p:cNvPr id="13" name="12 Dikdörtgen"/>
          <p:cNvSpPr/>
          <p:nvPr/>
        </p:nvSpPr>
        <p:spPr>
          <a:xfrm>
            <a:off x="5566202" y="1141274"/>
            <a:ext cx="50405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9</a:t>
            </a:r>
          </a:p>
        </p:txBody>
      </p:sp>
      <p:sp>
        <p:nvSpPr>
          <p:cNvPr id="14" name="13 Dikdörtgen"/>
          <p:cNvSpPr/>
          <p:nvPr/>
        </p:nvSpPr>
        <p:spPr>
          <a:xfrm>
            <a:off x="3743908" y="2082862"/>
            <a:ext cx="432048" cy="166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10</a:t>
            </a:r>
          </a:p>
        </p:txBody>
      </p:sp>
      <p:sp>
        <p:nvSpPr>
          <p:cNvPr id="15" name="14 Dikdörtgen"/>
          <p:cNvSpPr/>
          <p:nvPr/>
        </p:nvSpPr>
        <p:spPr>
          <a:xfrm>
            <a:off x="7344308" y="2058112"/>
            <a:ext cx="50405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7</a:t>
            </a:r>
          </a:p>
        </p:txBody>
      </p:sp>
      <p:sp>
        <p:nvSpPr>
          <p:cNvPr id="17" name="16 Dikdörtgen"/>
          <p:cNvSpPr/>
          <p:nvPr/>
        </p:nvSpPr>
        <p:spPr>
          <a:xfrm>
            <a:off x="3707904" y="1144961"/>
            <a:ext cx="50405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8</a:t>
            </a:r>
          </a:p>
        </p:txBody>
      </p:sp>
      <p:sp>
        <p:nvSpPr>
          <p:cNvPr id="18" name="17 Dikdörtgen"/>
          <p:cNvSpPr/>
          <p:nvPr/>
        </p:nvSpPr>
        <p:spPr>
          <a:xfrm>
            <a:off x="7377742" y="4439848"/>
            <a:ext cx="50405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5</a:t>
            </a:r>
          </a:p>
        </p:txBody>
      </p:sp>
      <p:sp>
        <p:nvSpPr>
          <p:cNvPr id="19" name="18 Dikdörtgen"/>
          <p:cNvSpPr/>
          <p:nvPr/>
        </p:nvSpPr>
        <p:spPr>
          <a:xfrm>
            <a:off x="7391907" y="3356992"/>
            <a:ext cx="50405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6</a:t>
            </a:r>
          </a:p>
        </p:txBody>
      </p:sp>
      <p:sp>
        <p:nvSpPr>
          <p:cNvPr id="20" name="19 Slayt Numarası Yer Tutucusu"/>
          <p:cNvSpPr>
            <a:spLocks noGrp="1"/>
          </p:cNvSpPr>
          <p:nvPr>
            <p:ph type="sldNum" sz="quarter" idx="12"/>
          </p:nvPr>
        </p:nvSpPr>
        <p:spPr/>
        <p:txBody>
          <a:bodyPr/>
          <a:lstStyle/>
          <a:p>
            <a:fld id="{3B1F4D09-F114-4719-8D55-BA2C1FAA47DF}" type="slidenum">
              <a:rPr lang="tr-TR" smtClean="0"/>
              <a:pPr/>
              <a:t>49</a:t>
            </a:fld>
            <a:endParaRPr lang="tr-TR" dirty="0"/>
          </a:p>
        </p:txBody>
      </p:sp>
      <p:sp>
        <p:nvSpPr>
          <p:cNvPr id="22" name="11 Dikdörtgen"/>
          <p:cNvSpPr/>
          <p:nvPr/>
        </p:nvSpPr>
        <p:spPr>
          <a:xfrm>
            <a:off x="3696217" y="3356992"/>
            <a:ext cx="57606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12</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3B1F4D09-F114-4719-8D55-BA2C1FAA47DF}" type="slidenum">
              <a:rPr lang="tr-TR" smtClean="0"/>
              <a:pPr/>
              <a:t>5</a:t>
            </a:fld>
            <a:endParaRPr lang="tr-TR" dirty="0"/>
          </a:p>
        </p:txBody>
      </p:sp>
      <p:sp>
        <p:nvSpPr>
          <p:cNvPr id="5" name="Rectangle 2"/>
          <p:cNvSpPr>
            <a:spLocks noChangeArrowheads="1"/>
          </p:cNvSpPr>
          <p:nvPr/>
        </p:nvSpPr>
        <p:spPr bwMode="auto">
          <a:xfrm>
            <a:off x="539750" y="2603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tr-TR" sz="2800" b="1" dirty="0">
                <a:solidFill>
                  <a:schemeClr val="bg1"/>
                </a:solidFill>
                <a:latin typeface="Adobe Garamond Pro Bold"/>
              </a:rPr>
              <a:t>Projelerin Ortak Özellikleri</a:t>
            </a:r>
          </a:p>
        </p:txBody>
      </p:sp>
      <p:sp>
        <p:nvSpPr>
          <p:cNvPr id="7" name="Dikdörtgen 6"/>
          <p:cNvSpPr/>
          <p:nvPr/>
        </p:nvSpPr>
        <p:spPr>
          <a:xfrm>
            <a:off x="2124125" y="1515725"/>
            <a:ext cx="2151285" cy="1938992"/>
          </a:xfrm>
          <a:prstGeom prst="rect">
            <a:avLst/>
          </a:prstGeom>
        </p:spPr>
        <p:txBody>
          <a:bodyPr wrap="square">
            <a:spAutoFit/>
          </a:bodyPr>
          <a:lstStyle/>
          <a:p>
            <a:pPr marL="285750" indent="-285750">
              <a:buFont typeface="Courier New" panose="02070309020205020404" pitchFamily="49" charset="0"/>
              <a:buChar char="o"/>
            </a:pPr>
            <a:r>
              <a:rPr lang="tr-TR" sz="2400" b="1" dirty="0">
                <a:solidFill>
                  <a:srgbClr val="FF0000"/>
                </a:solidFill>
              </a:rPr>
              <a:t>N</a:t>
            </a:r>
            <a:r>
              <a:rPr lang="tr-TR" sz="2400" dirty="0"/>
              <a:t>e ? </a:t>
            </a:r>
            <a:endParaRPr lang="tr-TR" sz="2400" dirty="0">
              <a:solidFill>
                <a:srgbClr val="FF0000"/>
              </a:solidFill>
            </a:endParaRPr>
          </a:p>
          <a:p>
            <a:pPr marL="285750" indent="-285750">
              <a:buFont typeface="Courier New" panose="02070309020205020404" pitchFamily="49" charset="0"/>
              <a:buChar char="o"/>
            </a:pPr>
            <a:r>
              <a:rPr lang="tr-TR" sz="2400" b="1" dirty="0">
                <a:solidFill>
                  <a:srgbClr val="FF0000"/>
                </a:solidFill>
              </a:rPr>
              <a:t>N</a:t>
            </a:r>
            <a:r>
              <a:rPr lang="tr-TR" sz="2400" dirty="0"/>
              <a:t>için ?</a:t>
            </a:r>
          </a:p>
          <a:p>
            <a:pPr marL="285750" indent="-285750">
              <a:buFont typeface="Courier New" panose="02070309020205020404" pitchFamily="49" charset="0"/>
              <a:buChar char="o"/>
            </a:pPr>
            <a:r>
              <a:rPr lang="tr-TR" sz="2400" b="1" dirty="0">
                <a:solidFill>
                  <a:srgbClr val="FF0000"/>
                </a:solidFill>
              </a:rPr>
              <a:t>N</a:t>
            </a:r>
            <a:r>
              <a:rPr lang="tr-TR" sz="2400" dirty="0"/>
              <a:t>asıl ?</a:t>
            </a:r>
            <a:endParaRPr lang="tr-TR" sz="2400" dirty="0">
              <a:solidFill>
                <a:srgbClr val="FF0000"/>
              </a:solidFill>
            </a:endParaRPr>
          </a:p>
          <a:p>
            <a:pPr marL="285750" indent="-285750">
              <a:buFont typeface="Courier New" panose="02070309020205020404" pitchFamily="49" charset="0"/>
              <a:buChar char="o"/>
            </a:pPr>
            <a:r>
              <a:rPr lang="tr-TR" sz="2400" b="1" dirty="0">
                <a:solidFill>
                  <a:srgbClr val="FF0000"/>
                </a:solidFill>
              </a:rPr>
              <a:t>N</a:t>
            </a:r>
            <a:r>
              <a:rPr lang="tr-TR" sz="2400" dirty="0"/>
              <a:t>erede ?</a:t>
            </a:r>
          </a:p>
          <a:p>
            <a:pPr marL="285750" indent="-285750">
              <a:buFont typeface="Courier New" panose="02070309020205020404" pitchFamily="49" charset="0"/>
              <a:buChar char="o"/>
            </a:pPr>
            <a:r>
              <a:rPr lang="tr-TR" sz="2400" b="1" dirty="0">
                <a:solidFill>
                  <a:srgbClr val="FF0000"/>
                </a:solidFill>
              </a:rPr>
              <a:t>N</a:t>
            </a:r>
            <a:r>
              <a:rPr lang="tr-TR" sz="2400" dirty="0"/>
              <a:t>e zaman ?</a:t>
            </a: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3907"/>
            <a:ext cx="2143125" cy="2143125"/>
          </a:xfrm>
          <a:prstGeom prst="rect">
            <a:avLst/>
          </a:prstGeom>
        </p:spPr>
      </p:pic>
      <p:sp>
        <p:nvSpPr>
          <p:cNvPr id="9" name="Oval 8"/>
          <p:cNvSpPr/>
          <p:nvPr/>
        </p:nvSpPr>
        <p:spPr>
          <a:xfrm>
            <a:off x="4061098" y="1901482"/>
            <a:ext cx="2333078" cy="11674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chemeClr val="bg1"/>
                </a:solidFill>
              </a:rPr>
              <a:t>5</a:t>
            </a:r>
            <a:r>
              <a:rPr lang="tr-TR" sz="3600" b="1" dirty="0">
                <a:solidFill>
                  <a:srgbClr val="C00000"/>
                </a:solidFill>
              </a:rPr>
              <a:t>N</a:t>
            </a:r>
            <a:r>
              <a:rPr lang="tr-TR" sz="3600" b="1" dirty="0">
                <a:solidFill>
                  <a:schemeClr val="bg1"/>
                </a:solidFill>
              </a:rPr>
              <a:t> + 3</a:t>
            </a:r>
            <a:r>
              <a:rPr lang="tr-TR" sz="3600" b="1" dirty="0">
                <a:solidFill>
                  <a:srgbClr val="C00000"/>
                </a:solidFill>
              </a:rPr>
              <a:t>K</a:t>
            </a:r>
          </a:p>
          <a:p>
            <a:pPr algn="ctr"/>
            <a:r>
              <a:rPr lang="tr-TR" sz="3600" b="1" dirty="0">
                <a:solidFill>
                  <a:schemeClr val="bg1"/>
                </a:solidFill>
              </a:rPr>
              <a:t>kuralı</a:t>
            </a:r>
          </a:p>
        </p:txBody>
      </p:sp>
      <p:sp>
        <p:nvSpPr>
          <p:cNvPr id="10" name="Dikdörtgen 9"/>
          <p:cNvSpPr/>
          <p:nvPr/>
        </p:nvSpPr>
        <p:spPr>
          <a:xfrm>
            <a:off x="6394176" y="1859465"/>
            <a:ext cx="2506960" cy="1200329"/>
          </a:xfrm>
          <a:prstGeom prst="rect">
            <a:avLst/>
          </a:prstGeom>
        </p:spPr>
        <p:txBody>
          <a:bodyPr wrap="square">
            <a:spAutoFit/>
          </a:bodyPr>
          <a:lstStyle/>
          <a:p>
            <a:pPr marL="285750" indent="-285750">
              <a:buFont typeface="Courier New" panose="02070309020205020404" pitchFamily="49" charset="0"/>
              <a:buChar char="o"/>
            </a:pPr>
            <a:r>
              <a:rPr lang="tr-TR" sz="2400" b="1" dirty="0">
                <a:solidFill>
                  <a:srgbClr val="FF0000"/>
                </a:solidFill>
              </a:rPr>
              <a:t>K</a:t>
            </a:r>
            <a:r>
              <a:rPr lang="tr-TR" sz="2400" dirty="0"/>
              <a:t>im için?</a:t>
            </a:r>
          </a:p>
          <a:p>
            <a:pPr marL="285750" indent="-285750">
              <a:buFont typeface="Courier New" panose="02070309020205020404" pitchFamily="49" charset="0"/>
              <a:buChar char="o"/>
            </a:pPr>
            <a:r>
              <a:rPr lang="tr-TR" sz="2400" b="1" dirty="0">
                <a:solidFill>
                  <a:srgbClr val="FF0000"/>
                </a:solidFill>
              </a:rPr>
              <a:t>K</a:t>
            </a:r>
            <a:r>
              <a:rPr lang="tr-TR" sz="2400" dirty="0"/>
              <a:t>im tarafından ?</a:t>
            </a:r>
          </a:p>
          <a:p>
            <a:pPr marL="285750" indent="-285750">
              <a:buFont typeface="Courier New" panose="02070309020205020404" pitchFamily="49" charset="0"/>
              <a:buChar char="o"/>
            </a:pPr>
            <a:r>
              <a:rPr lang="tr-TR" sz="2400" b="1" dirty="0">
                <a:solidFill>
                  <a:srgbClr val="FF0000"/>
                </a:solidFill>
              </a:rPr>
              <a:t>K</a:t>
            </a:r>
            <a:r>
              <a:rPr lang="tr-TR" sz="2400" dirty="0"/>
              <a:t>aç paraya ?</a:t>
            </a:r>
          </a:p>
        </p:txBody>
      </p:sp>
      <p:sp>
        <p:nvSpPr>
          <p:cNvPr id="13" name="Rectangle 3"/>
          <p:cNvSpPr>
            <a:spLocks noChangeArrowheads="1"/>
          </p:cNvSpPr>
          <p:nvPr/>
        </p:nvSpPr>
        <p:spPr bwMode="auto">
          <a:xfrm>
            <a:off x="612302" y="3356992"/>
            <a:ext cx="8288834"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just" eaLnBrk="1" hangingPunct="1">
              <a:lnSpc>
                <a:spcPct val="90000"/>
              </a:lnSpc>
              <a:spcBef>
                <a:spcPct val="20000"/>
              </a:spcBef>
              <a:buClr>
                <a:schemeClr val="tx1"/>
              </a:buClr>
              <a:buSzPct val="75000"/>
              <a:buFont typeface="Wingdings" panose="05000000000000000000" pitchFamily="2" charset="2"/>
              <a:buNone/>
            </a:pPr>
            <a:endParaRPr lang="tr-TR" sz="2000" dirty="0">
              <a:latin typeface="Tahoma" panose="020B0604030504040204" pitchFamily="34" charset="0"/>
            </a:endParaRPr>
          </a:p>
          <a:p>
            <a:pPr algn="just" eaLnBrk="1" hangingPunct="1">
              <a:lnSpc>
                <a:spcPct val="90000"/>
              </a:lnSpc>
              <a:spcBef>
                <a:spcPct val="20000"/>
              </a:spcBef>
              <a:buClr>
                <a:schemeClr val="tx1"/>
              </a:buClr>
              <a:buSzPct val="75000"/>
              <a:buFont typeface="Wingdings" panose="05000000000000000000" pitchFamily="2" charset="2"/>
              <a:buChar char="l"/>
            </a:pPr>
            <a:r>
              <a:rPr lang="tr-TR" sz="2200" dirty="0">
                <a:latin typeface="Tahoma" panose="020B0604030504040204" pitchFamily="34" charset="0"/>
              </a:rPr>
              <a:t>Proje, </a:t>
            </a:r>
            <a:r>
              <a:rPr lang="tr-TR" sz="2200" b="1" dirty="0">
                <a:latin typeface="Tahoma" panose="020B0604030504040204" pitchFamily="34" charset="0"/>
              </a:rPr>
              <a:t>önceden belirlenmiş bir amacı </a:t>
            </a:r>
            <a:r>
              <a:rPr lang="tr-TR" sz="2200" dirty="0">
                <a:latin typeface="Tahoma" panose="020B0604030504040204" pitchFamily="34" charset="0"/>
              </a:rPr>
              <a:t>başarmaya odaklıdır,</a:t>
            </a:r>
          </a:p>
          <a:p>
            <a:pPr algn="just" eaLnBrk="1" hangingPunct="1">
              <a:lnSpc>
                <a:spcPct val="90000"/>
              </a:lnSpc>
              <a:spcBef>
                <a:spcPct val="20000"/>
              </a:spcBef>
              <a:buClr>
                <a:schemeClr val="tx1"/>
              </a:buClr>
              <a:buSzPct val="75000"/>
              <a:buFont typeface="Wingdings" panose="05000000000000000000" pitchFamily="2" charset="2"/>
              <a:buChar char="l"/>
            </a:pPr>
            <a:r>
              <a:rPr lang="tr-TR" sz="2200" dirty="0">
                <a:latin typeface="Tahoma" panose="020B0604030504040204" pitchFamily="34" charset="0"/>
              </a:rPr>
              <a:t>Proje, </a:t>
            </a:r>
            <a:r>
              <a:rPr lang="tr-TR" sz="2200" b="1" dirty="0">
                <a:latin typeface="Tahoma" panose="020B0604030504040204" pitchFamily="34" charset="0"/>
              </a:rPr>
              <a:t>tanımlı faaliyetleri </a:t>
            </a:r>
            <a:r>
              <a:rPr lang="tr-TR" sz="2200" dirty="0">
                <a:latin typeface="Tahoma" panose="020B0604030504040204" pitchFamily="34" charset="0"/>
              </a:rPr>
              <a:t>ve </a:t>
            </a:r>
            <a:r>
              <a:rPr lang="tr-TR" sz="2200" b="1" dirty="0">
                <a:latin typeface="Tahoma" panose="020B0604030504040204" pitchFamily="34" charset="0"/>
              </a:rPr>
              <a:t>uygulama yöntemlerini </a:t>
            </a:r>
            <a:r>
              <a:rPr lang="tr-TR" sz="2200" dirty="0">
                <a:latin typeface="Tahoma" panose="020B0604030504040204" pitchFamily="34" charset="0"/>
              </a:rPr>
              <a:t>içerir, </a:t>
            </a:r>
          </a:p>
          <a:p>
            <a:pPr algn="just" eaLnBrk="1" hangingPunct="1">
              <a:lnSpc>
                <a:spcPct val="90000"/>
              </a:lnSpc>
              <a:spcBef>
                <a:spcPct val="20000"/>
              </a:spcBef>
              <a:buClr>
                <a:schemeClr val="tx1"/>
              </a:buClr>
              <a:buSzPct val="75000"/>
              <a:buFont typeface="Wingdings" panose="05000000000000000000" pitchFamily="2" charset="2"/>
              <a:buChar char="l"/>
            </a:pPr>
            <a:r>
              <a:rPr lang="tr-TR" sz="2200" dirty="0">
                <a:latin typeface="Tahoma" panose="020B0604030504040204" pitchFamily="34" charset="0"/>
              </a:rPr>
              <a:t>Proje, </a:t>
            </a:r>
            <a:r>
              <a:rPr lang="tr-TR" sz="2200" b="1" dirty="0">
                <a:latin typeface="Tahoma" panose="020B0604030504040204" pitchFamily="34" charset="0"/>
              </a:rPr>
              <a:t>belirli bir zaman aralığında ve mekanda </a:t>
            </a:r>
            <a:r>
              <a:rPr lang="tr-TR" sz="2200" dirty="0">
                <a:latin typeface="Tahoma" panose="020B0604030504040204" pitchFamily="34" charset="0"/>
              </a:rPr>
              <a:t>gerçekleşir,</a:t>
            </a:r>
          </a:p>
          <a:p>
            <a:pPr algn="just" eaLnBrk="1" hangingPunct="1">
              <a:lnSpc>
                <a:spcPct val="90000"/>
              </a:lnSpc>
              <a:spcBef>
                <a:spcPct val="20000"/>
              </a:spcBef>
              <a:buClr>
                <a:schemeClr val="tx1"/>
              </a:buClr>
              <a:buSzPct val="75000"/>
              <a:buFont typeface="Wingdings" panose="05000000000000000000" pitchFamily="2" charset="2"/>
              <a:buChar char="l"/>
            </a:pPr>
            <a:r>
              <a:rPr lang="tr-TR" sz="2200" dirty="0">
                <a:latin typeface="Tahoma" panose="020B0604030504040204" pitchFamily="34" charset="0"/>
              </a:rPr>
              <a:t>Proje, </a:t>
            </a:r>
            <a:r>
              <a:rPr lang="tr-TR" sz="2200" b="1" dirty="0">
                <a:latin typeface="Tahoma" panose="020B0604030504040204" pitchFamily="34" charset="0"/>
              </a:rPr>
              <a:t>kimin ihtiyacının kimler tarafından giderileceğini </a:t>
            </a:r>
            <a:r>
              <a:rPr lang="tr-TR" sz="2200" dirty="0">
                <a:latin typeface="Tahoma" panose="020B0604030504040204" pitchFamily="34" charset="0"/>
              </a:rPr>
              <a:t>anlatır,</a:t>
            </a:r>
          </a:p>
          <a:p>
            <a:pPr algn="just" eaLnBrk="1" hangingPunct="1">
              <a:lnSpc>
                <a:spcPct val="90000"/>
              </a:lnSpc>
              <a:spcBef>
                <a:spcPct val="20000"/>
              </a:spcBef>
              <a:buClr>
                <a:schemeClr val="tx1"/>
              </a:buClr>
              <a:buSzPct val="75000"/>
              <a:buFont typeface="Wingdings" panose="05000000000000000000" pitchFamily="2" charset="2"/>
              <a:buChar char="l"/>
            </a:pPr>
            <a:r>
              <a:rPr lang="tr-TR" sz="2200" dirty="0">
                <a:latin typeface="Tahoma" panose="020B0604030504040204" pitchFamily="34" charset="0"/>
              </a:rPr>
              <a:t>Projenin hedeflere ulaşmak için kullanacağı </a:t>
            </a:r>
            <a:r>
              <a:rPr lang="tr-TR" sz="2200" b="1" dirty="0">
                <a:latin typeface="Tahoma" panose="020B0604030504040204" pitchFamily="34" charset="0"/>
              </a:rPr>
              <a:t>bütçe</a:t>
            </a:r>
            <a:r>
              <a:rPr lang="tr-TR" sz="2200" dirty="0">
                <a:latin typeface="Tahoma" panose="020B0604030504040204" pitchFamily="34" charset="0"/>
              </a:rPr>
              <a:t> bellidir.</a:t>
            </a:r>
          </a:p>
        </p:txBody>
      </p:sp>
    </p:spTree>
    <p:extLst>
      <p:ext uri="{BB962C8B-B14F-4D97-AF65-F5344CB8AC3E}">
        <p14:creationId xmlns:p14="http://schemas.microsoft.com/office/powerpoint/2010/main" val="1951784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225463"/>
            <a:ext cx="7330008" cy="1129328"/>
          </a:xfrm>
        </p:spPr>
        <p:txBody>
          <a:bodyPr>
            <a:normAutofit fontScale="90000"/>
          </a:bodyPr>
          <a:lstStyle/>
          <a:p>
            <a:r>
              <a:rPr lang="tr-TR" b="1" dirty="0">
                <a:solidFill>
                  <a:schemeClr val="bg1"/>
                </a:solidFill>
                <a:effectLst>
                  <a:outerShdw blurRad="38100" dist="38100" dir="2700000" algn="tl">
                    <a:srgbClr val="000000">
                      <a:alpha val="43137"/>
                    </a:srgbClr>
                  </a:outerShdw>
                </a:effectLst>
                <a:latin typeface="Adobe Caslon Pro" pitchFamily="18" charset="0"/>
              </a:rPr>
              <a:t>Mantıksal Çerçeve Matrisinin Yararları</a:t>
            </a:r>
            <a:r>
              <a:rPr lang="tr-TR" sz="2400" b="1" dirty="0">
                <a:solidFill>
                  <a:schemeClr val="bg1"/>
                </a:solidFill>
              </a:rPr>
              <a:t/>
            </a:r>
            <a:br>
              <a:rPr lang="tr-TR" sz="2400" b="1" dirty="0">
                <a:solidFill>
                  <a:schemeClr val="bg1"/>
                </a:solidFill>
              </a:rPr>
            </a:br>
            <a:endParaRPr lang="tr-TR" sz="2400" dirty="0">
              <a:solidFill>
                <a:schemeClr val="bg1"/>
              </a:solidFill>
            </a:endParaRPr>
          </a:p>
        </p:txBody>
      </p:sp>
      <p:sp>
        <p:nvSpPr>
          <p:cNvPr id="3" name="2 İçerik Yer Tutucusu"/>
          <p:cNvSpPr>
            <a:spLocks noGrp="1"/>
          </p:cNvSpPr>
          <p:nvPr>
            <p:ph sz="half" idx="1"/>
          </p:nvPr>
        </p:nvSpPr>
        <p:spPr>
          <a:xfrm>
            <a:off x="323528" y="1484785"/>
            <a:ext cx="5976664" cy="3384376"/>
          </a:xfrm>
        </p:spPr>
        <p:txBody>
          <a:bodyPr>
            <a:noAutofit/>
          </a:bodyPr>
          <a:lstStyle/>
          <a:p>
            <a:pPr algn="just"/>
            <a:r>
              <a:rPr lang="tr-TR" sz="2000" b="1" dirty="0"/>
              <a:t>Hedef ve amaçların sistematikleştirilmesini </a:t>
            </a:r>
            <a:r>
              <a:rPr lang="tr-TR" sz="2000" dirty="0"/>
              <a:t>sağlar.</a:t>
            </a:r>
          </a:p>
          <a:p>
            <a:pPr algn="just"/>
            <a:r>
              <a:rPr lang="tr-TR" sz="2000" b="1" dirty="0"/>
              <a:t>Faaliyet-çıktı-amaçlar asındaki </a:t>
            </a:r>
            <a:r>
              <a:rPr lang="tr-TR" sz="2000" dirty="0"/>
              <a:t>neden sonuç ilişkilerini kesin bir dille ortaya koyar.</a:t>
            </a:r>
          </a:p>
          <a:p>
            <a:pPr algn="just"/>
            <a:r>
              <a:rPr lang="tr-TR" sz="2000" b="1" dirty="0"/>
              <a:t>Hedeflere nasıl ve ne zaman ulaşılabileceğini </a:t>
            </a:r>
            <a:r>
              <a:rPr lang="tr-TR" sz="2000" dirty="0"/>
              <a:t>belirler.</a:t>
            </a:r>
          </a:p>
          <a:p>
            <a:pPr algn="just"/>
            <a:r>
              <a:rPr lang="tr-TR" sz="2000" b="1" dirty="0"/>
              <a:t>Başarı göstergelerini, riskleri ve kalite kriterlerini </a:t>
            </a:r>
            <a:r>
              <a:rPr lang="tr-TR" sz="2000" dirty="0"/>
              <a:t>açık olarak tanımlar.</a:t>
            </a:r>
          </a:p>
          <a:p>
            <a:pPr algn="just"/>
            <a:r>
              <a:rPr lang="tr-TR" sz="2000" b="1" dirty="0"/>
              <a:t>Sorumlulukları ve kaynakları </a:t>
            </a:r>
            <a:r>
              <a:rPr lang="tr-TR" sz="2000" dirty="0"/>
              <a:t>belirler, bunlarla </a:t>
            </a:r>
            <a:r>
              <a:rPr lang="tr-TR" sz="2000" b="1" dirty="0"/>
              <a:t>faaliyetleri ilişkilendirir</a:t>
            </a:r>
            <a:r>
              <a:rPr lang="tr-TR" sz="2000" dirty="0"/>
              <a:t>.</a:t>
            </a:r>
          </a:p>
        </p:txBody>
      </p:sp>
      <p:pic>
        <p:nvPicPr>
          <p:cNvPr id="50178" name="Picture 2" descr="http://trak.in/wp-content/uploads/2007/10/business-plan.jpg"/>
          <p:cNvPicPr>
            <a:picLocks noChangeAspect="1" noChangeArrowheads="1"/>
          </p:cNvPicPr>
          <p:nvPr/>
        </p:nvPicPr>
        <p:blipFill>
          <a:blip r:embed="rId3" cstate="print"/>
          <a:srcRect/>
          <a:stretch>
            <a:fillRect/>
          </a:stretch>
        </p:blipFill>
        <p:spPr bwMode="auto">
          <a:xfrm>
            <a:off x="6553200" y="1504544"/>
            <a:ext cx="2365796" cy="2212488"/>
          </a:xfrm>
          <a:prstGeom prst="rect">
            <a:avLst/>
          </a:prstGeom>
          <a:noFill/>
        </p:spPr>
      </p:pic>
      <p:sp>
        <p:nvSpPr>
          <p:cNvPr id="6" name="5 Metin kutusu"/>
          <p:cNvSpPr txBox="1"/>
          <p:nvPr/>
        </p:nvSpPr>
        <p:spPr>
          <a:xfrm>
            <a:off x="323528" y="4491163"/>
            <a:ext cx="8496944" cy="270843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tr-TR" sz="2000" dirty="0"/>
              <a:t>Mantıksal çerçeve </a:t>
            </a:r>
            <a:r>
              <a:rPr lang="tr-TR" sz="2000" b="1" dirty="0"/>
              <a:t>proje sürecinin </a:t>
            </a:r>
            <a:r>
              <a:rPr lang="tr-TR" sz="2000" dirty="0"/>
              <a:t>bir yansıması ya da </a:t>
            </a:r>
            <a:r>
              <a:rPr lang="tr-TR" sz="2000" b="1" dirty="0"/>
              <a:t>özeti</a:t>
            </a:r>
            <a:r>
              <a:rPr lang="tr-TR" sz="2000" dirty="0"/>
              <a:t> konumundadır.</a:t>
            </a:r>
          </a:p>
          <a:p>
            <a:pPr marL="342900" indent="-342900">
              <a:lnSpc>
                <a:spcPct val="150000"/>
              </a:lnSpc>
              <a:buFont typeface="Arial" panose="020B0604020202020204" pitchFamily="34" charset="0"/>
              <a:buChar char="•"/>
            </a:pPr>
            <a:r>
              <a:rPr lang="tr-TR" sz="2000" dirty="0"/>
              <a:t>Projeyi </a:t>
            </a:r>
            <a:r>
              <a:rPr lang="tr-TR" sz="2000" b="1" dirty="0"/>
              <a:t>değerlendirme ve izlemeyi kolaylaştırır.</a:t>
            </a:r>
          </a:p>
          <a:p>
            <a:pPr marL="342900" indent="-342900">
              <a:lnSpc>
                <a:spcPct val="150000"/>
              </a:lnSpc>
              <a:buFont typeface="Arial" panose="020B0604020202020204" pitchFamily="34" charset="0"/>
              <a:buChar char="•"/>
            </a:pPr>
            <a:r>
              <a:rPr lang="tr-TR" sz="2000" b="1" dirty="0"/>
              <a:t>Hata olasılığını </a:t>
            </a:r>
            <a:r>
              <a:rPr lang="tr-TR" sz="2000" dirty="0"/>
              <a:t>en aza indirir.</a:t>
            </a:r>
          </a:p>
          <a:p>
            <a:pPr marL="342900" indent="-342900">
              <a:lnSpc>
                <a:spcPct val="150000"/>
              </a:lnSpc>
              <a:buFont typeface="Arial" panose="020B0604020202020204" pitchFamily="34" charset="0"/>
              <a:buChar char="•"/>
            </a:pPr>
            <a:r>
              <a:rPr lang="tr-TR" sz="2000" b="1" dirty="0"/>
              <a:t>Kaynak gereklilikleri (girdi) ve maliyetlerin (bütçe) belirlenmesinde </a:t>
            </a:r>
            <a:r>
              <a:rPr lang="tr-TR" sz="2000" dirty="0"/>
              <a:t>temel oluşturur.</a:t>
            </a:r>
          </a:p>
          <a:p>
            <a:pPr>
              <a:buBlip>
                <a:blip r:embed="rId4"/>
              </a:buBlip>
            </a:pPr>
            <a:endParaRPr lang="tr-TR" sz="2000" dirty="0"/>
          </a:p>
        </p:txBody>
      </p:sp>
      <p:sp>
        <p:nvSpPr>
          <p:cNvPr id="7" name="6 Slayt Numarası Yer Tutucusu"/>
          <p:cNvSpPr>
            <a:spLocks noGrp="1"/>
          </p:cNvSpPr>
          <p:nvPr>
            <p:ph type="sldNum" sz="quarter" idx="12"/>
          </p:nvPr>
        </p:nvSpPr>
        <p:spPr/>
        <p:txBody>
          <a:bodyPr/>
          <a:lstStyle/>
          <a:p>
            <a:fld id="{3B1F4D09-F114-4719-8D55-BA2C1FAA47DF}" type="slidenum">
              <a:rPr lang="tr-TR" smtClean="0"/>
              <a:pPr/>
              <a:t>50</a:t>
            </a:fld>
            <a:endParaRPr lang="tr-TR"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75656" y="274638"/>
            <a:ext cx="7211144" cy="1138138"/>
          </a:xfrm>
        </p:spPr>
        <p:txBody>
          <a:bodyPr/>
          <a:lstStyle/>
          <a:p>
            <a:r>
              <a:rPr lang="tr-TR" dirty="0">
                <a:solidFill>
                  <a:schemeClr val="bg1"/>
                </a:solidFill>
                <a:effectLst>
                  <a:outerShdw blurRad="38100" dist="38100" dir="2700000" algn="tl">
                    <a:srgbClr val="000000">
                      <a:alpha val="43137"/>
                    </a:srgbClr>
                  </a:outerShdw>
                </a:effectLst>
                <a:latin typeface="Adobe Garamond Pro Bold"/>
              </a:rPr>
              <a:t>Proje Yapısı</a:t>
            </a:r>
          </a:p>
        </p:txBody>
      </p:sp>
      <p:sp>
        <p:nvSpPr>
          <p:cNvPr id="7" name="6 Dikdörtgen"/>
          <p:cNvSpPr/>
          <p:nvPr/>
        </p:nvSpPr>
        <p:spPr>
          <a:xfrm>
            <a:off x="3357554" y="2428868"/>
            <a:ext cx="4572000" cy="2308324"/>
          </a:xfrm>
          <a:prstGeom prst="rect">
            <a:avLst/>
          </a:prstGeom>
        </p:spPr>
        <p:txBody>
          <a:bodyPr wrap="square">
            <a:spAutoFit/>
          </a:bodyPr>
          <a:lstStyle/>
          <a:p>
            <a:pPr algn="just"/>
            <a:r>
              <a:rPr lang="tr-TR" sz="2400" b="1" dirty="0">
                <a:solidFill>
                  <a:srgbClr val="FF0000"/>
                </a:solidFill>
              </a:rPr>
              <a:t>Genel Amaç; </a:t>
            </a:r>
            <a:r>
              <a:rPr lang="tr-TR" sz="2400" dirty="0"/>
              <a:t>projenin yönünü belirleyen, </a:t>
            </a:r>
            <a:r>
              <a:rPr lang="tr-TR" sz="2400" b="1" dirty="0"/>
              <a:t>en üst seviyedeki uzun dönemli amaçtır.</a:t>
            </a:r>
          </a:p>
          <a:p>
            <a:pPr algn="just"/>
            <a:r>
              <a:rPr lang="tr-TR" sz="2400" dirty="0"/>
              <a:t>Her bir projenin amacına ulaşması, genel amaca bir adım daha yaklaşmayı olanaklı kılacaktır.</a:t>
            </a:r>
          </a:p>
        </p:txBody>
      </p:sp>
      <p:graphicFrame>
        <p:nvGraphicFramePr>
          <p:cNvPr id="9" name="5 İçerik Yer Tutucusu"/>
          <p:cNvGraphicFramePr>
            <a:graphicFrameLocks noGrp="1"/>
          </p:cNvGraphicFramePr>
          <p:nvPr>
            <p:ph sz="half" idx="1"/>
            <p:extLst>
              <p:ext uri="{D42A27DB-BD31-4B8C-83A1-F6EECF244321}">
                <p14:modId xmlns:p14="http://schemas.microsoft.com/office/powerpoint/2010/main" val="3143284999"/>
              </p:ext>
            </p:extLst>
          </p:nvPr>
        </p:nvGraphicFramePr>
        <p:xfrm>
          <a:off x="357158" y="1643050"/>
          <a:ext cx="2214578"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descr="http://www.avantiprinting.com/blog/wp-content/uploads/2009/09/istock_000005300618xsmall-target.jpg"/>
          <p:cNvPicPr>
            <a:picLocks noChangeAspect="1" noChangeArrowheads="1"/>
          </p:cNvPicPr>
          <p:nvPr/>
        </p:nvPicPr>
        <p:blipFill>
          <a:blip r:embed="rId7" cstate="print"/>
          <a:srcRect/>
          <a:stretch>
            <a:fillRect/>
          </a:stretch>
        </p:blipFill>
        <p:spPr bwMode="auto">
          <a:xfrm>
            <a:off x="6948264" y="4581128"/>
            <a:ext cx="1826821" cy="1656184"/>
          </a:xfrm>
          <a:prstGeom prst="rect">
            <a:avLst/>
          </a:prstGeom>
          <a:noFill/>
        </p:spPr>
      </p:pic>
      <p:sp>
        <p:nvSpPr>
          <p:cNvPr id="6" name="5 Slayt Numarası Yer Tutucusu"/>
          <p:cNvSpPr>
            <a:spLocks noGrp="1"/>
          </p:cNvSpPr>
          <p:nvPr>
            <p:ph type="sldNum" sz="quarter" idx="12"/>
          </p:nvPr>
        </p:nvSpPr>
        <p:spPr/>
        <p:txBody>
          <a:bodyPr/>
          <a:lstStyle/>
          <a:p>
            <a:fld id="{3B1F4D09-F114-4719-8D55-BA2C1FAA47DF}" type="slidenum">
              <a:rPr lang="tr-TR" smtClean="0"/>
              <a:pPr/>
              <a:t>51</a:t>
            </a:fld>
            <a:endParaRPr lang="tr-T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2627784" y="1600200"/>
            <a:ext cx="6059016" cy="4525963"/>
          </a:xfrm>
          <a:blipFill>
            <a:blip r:embed="rId2"/>
            <a:tile tx="0" ty="0" sx="100000" sy="100000" flip="none" algn="tl"/>
          </a:blipFill>
        </p:spPr>
        <p:txBody>
          <a:bodyPr>
            <a:normAutofit lnSpcReduction="10000"/>
          </a:bodyPr>
          <a:lstStyle/>
          <a:p>
            <a:pPr marL="0" indent="0" algn="just">
              <a:buNone/>
            </a:pPr>
            <a:r>
              <a:rPr lang="tr-TR" b="1" dirty="0">
                <a:solidFill>
                  <a:schemeClr val="accent2"/>
                </a:solidFill>
                <a:effectLst>
                  <a:outerShdw blurRad="38100" dist="38100" dir="2700000" algn="tl">
                    <a:srgbClr val="000000">
                      <a:alpha val="43137"/>
                    </a:srgbClr>
                  </a:outerShdw>
                </a:effectLst>
              </a:rPr>
              <a:t>Örnek 1:</a:t>
            </a:r>
          </a:p>
          <a:p>
            <a:pPr algn="just"/>
            <a:r>
              <a:rPr lang="tr-TR" b="1" dirty="0"/>
              <a:t>İstihdam, üretim ve pazarlama kapasitesi ile hizmet kalitesinin artırılmasına katkıda bulunulması</a:t>
            </a:r>
          </a:p>
          <a:p>
            <a:pPr marL="0" indent="0" algn="just">
              <a:buNone/>
            </a:pPr>
            <a:r>
              <a:rPr lang="tr-TR" b="1" dirty="0">
                <a:solidFill>
                  <a:schemeClr val="accent2"/>
                </a:solidFill>
                <a:effectLst>
                  <a:outerShdw blurRad="38100" dist="38100" dir="2700000" algn="tl">
                    <a:srgbClr val="000000">
                      <a:alpha val="43137"/>
                    </a:srgbClr>
                  </a:outerShdw>
                </a:effectLst>
              </a:rPr>
              <a:t>Örnek 2:</a:t>
            </a:r>
            <a:endParaRPr lang="tr-TR" b="1" dirty="0">
              <a:solidFill>
                <a:srgbClr val="000000"/>
              </a:solidFill>
              <a:latin typeface="Comic Sans MS" pitchFamily="66" charset="0"/>
            </a:endParaRPr>
          </a:p>
          <a:p>
            <a:r>
              <a:rPr lang="tr-TR" b="1" dirty="0"/>
              <a:t>Bebek ve Çocuk Ölüm Oranlarının Azaltılması</a:t>
            </a:r>
          </a:p>
          <a:p>
            <a:pPr marL="0" indent="0">
              <a:buNone/>
            </a:pPr>
            <a:r>
              <a:rPr lang="tr-TR" b="1" dirty="0">
                <a:solidFill>
                  <a:schemeClr val="accent2"/>
                </a:solidFill>
                <a:effectLst>
                  <a:outerShdw blurRad="38100" dist="38100" dir="2700000" algn="tl">
                    <a:srgbClr val="000000">
                      <a:alpha val="43137"/>
                    </a:srgbClr>
                  </a:outerShdw>
                </a:effectLst>
              </a:rPr>
              <a:t>Örnek 3:</a:t>
            </a:r>
            <a:endParaRPr lang="tr-TR" dirty="0"/>
          </a:p>
          <a:p>
            <a:r>
              <a:rPr lang="tr-TR" b="1" dirty="0"/>
              <a:t>Yerel halkın yaşam standartlarının geliştirilmesi </a:t>
            </a:r>
            <a:endParaRPr lang="tr-TR" dirty="0"/>
          </a:p>
          <a:p>
            <a:pPr marL="0" indent="0">
              <a:buNone/>
            </a:pPr>
            <a:endParaRPr lang="tr-TR" b="1" dirty="0"/>
          </a:p>
          <a:p>
            <a:endParaRPr lang="tr-TR" dirty="0"/>
          </a:p>
        </p:txBody>
      </p:sp>
      <p:sp>
        <p:nvSpPr>
          <p:cNvPr id="5" name="Slayt Numarası Yer Tutucusu 4"/>
          <p:cNvSpPr>
            <a:spLocks noGrp="1"/>
          </p:cNvSpPr>
          <p:nvPr>
            <p:ph type="sldNum" sz="quarter" idx="12"/>
          </p:nvPr>
        </p:nvSpPr>
        <p:spPr/>
        <p:txBody>
          <a:bodyPr/>
          <a:lstStyle/>
          <a:p>
            <a:fld id="{3B1F4D09-F114-4719-8D55-BA2C1FAA47DF}" type="slidenum">
              <a:rPr lang="tr-TR" smtClean="0"/>
              <a:pPr/>
              <a:t>52</a:t>
            </a:fld>
            <a:endParaRPr lang="tr-TR" dirty="0"/>
          </a:p>
        </p:txBody>
      </p:sp>
      <p:sp>
        <p:nvSpPr>
          <p:cNvPr id="6" name="1 Başlık"/>
          <p:cNvSpPr>
            <a:spLocks noGrp="1"/>
          </p:cNvSpPr>
          <p:nvPr>
            <p:ph type="title"/>
          </p:nvPr>
        </p:nvSpPr>
        <p:spPr/>
        <p:txBody>
          <a:bodyPr/>
          <a:lstStyle/>
          <a:p>
            <a:r>
              <a:rPr lang="tr-TR" dirty="0">
                <a:solidFill>
                  <a:schemeClr val="bg1"/>
                </a:solidFill>
                <a:effectLst>
                  <a:outerShdw blurRad="38100" dist="38100" dir="2700000" algn="tl">
                    <a:srgbClr val="000000">
                      <a:alpha val="43137"/>
                    </a:srgbClr>
                  </a:outerShdw>
                </a:effectLst>
                <a:latin typeface="Adobe Garamond Pro Bold"/>
              </a:rPr>
              <a:t>Örnek Genel Amaç</a:t>
            </a:r>
          </a:p>
        </p:txBody>
      </p:sp>
      <p:graphicFrame>
        <p:nvGraphicFramePr>
          <p:cNvPr id="7" name="5 İçerik Yer Tutucusu"/>
          <p:cNvGraphicFramePr>
            <a:graphicFrameLocks/>
          </p:cNvGraphicFramePr>
          <p:nvPr>
            <p:extLst>
              <p:ext uri="{D42A27DB-BD31-4B8C-83A1-F6EECF244321}">
                <p14:modId xmlns:p14="http://schemas.microsoft.com/office/powerpoint/2010/main" val="3677812389"/>
              </p:ext>
            </p:extLst>
          </p:nvPr>
        </p:nvGraphicFramePr>
        <p:xfrm>
          <a:off x="357158" y="1643050"/>
          <a:ext cx="2214578" cy="457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73935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75656" y="274638"/>
            <a:ext cx="7211144" cy="1210146"/>
          </a:xfrm>
        </p:spPr>
        <p:txBody>
          <a:bodyPr/>
          <a:lstStyle/>
          <a:p>
            <a:r>
              <a:rPr lang="tr-TR" dirty="0">
                <a:solidFill>
                  <a:schemeClr val="bg1"/>
                </a:solidFill>
                <a:effectLst>
                  <a:outerShdw blurRad="38100" dist="38100" dir="2700000" algn="tl">
                    <a:srgbClr val="000000">
                      <a:alpha val="43137"/>
                    </a:srgbClr>
                  </a:outerShdw>
                </a:effectLst>
                <a:latin typeface="Adobe Garamond Pro Bold"/>
              </a:rPr>
              <a:t>Proje Yapısı</a:t>
            </a:r>
            <a:endParaRPr lang="tr-TR" dirty="0">
              <a:solidFill>
                <a:schemeClr val="bg1"/>
              </a:solidFill>
              <a:effectLst>
                <a:outerShdw blurRad="38100" dist="38100" dir="2700000" algn="tl">
                  <a:srgbClr val="000000">
                    <a:alpha val="43137"/>
                  </a:srgbClr>
                </a:outerShdw>
              </a:effectLst>
            </a:endParaRPr>
          </a:p>
        </p:txBody>
      </p:sp>
      <p:sp>
        <p:nvSpPr>
          <p:cNvPr id="5" name="4 Dikdörtgen"/>
          <p:cNvSpPr/>
          <p:nvPr/>
        </p:nvSpPr>
        <p:spPr>
          <a:xfrm>
            <a:off x="3058752" y="1514456"/>
            <a:ext cx="5786478" cy="1200329"/>
          </a:xfrm>
          <a:prstGeom prst="rect">
            <a:avLst/>
          </a:prstGeom>
        </p:spPr>
        <p:txBody>
          <a:bodyPr wrap="square">
            <a:spAutoFit/>
          </a:bodyPr>
          <a:lstStyle/>
          <a:p>
            <a:pPr algn="just">
              <a:defRPr/>
            </a:pPr>
            <a:r>
              <a:rPr lang="tr-TR" sz="2400" b="1" dirty="0">
                <a:solidFill>
                  <a:srgbClr val="FF0000"/>
                </a:solidFill>
              </a:rPr>
              <a:t>Proje amacı</a:t>
            </a:r>
            <a:r>
              <a:rPr lang="tr-TR" sz="2400" dirty="0">
                <a:solidFill>
                  <a:srgbClr val="FF0000"/>
                </a:solidFill>
              </a:rPr>
              <a:t>; </a:t>
            </a:r>
            <a:r>
              <a:rPr lang="tr-TR" sz="2400" b="1" dirty="0"/>
              <a:t>projenin gerçekleşmesi ile ulaşılacak olan </a:t>
            </a:r>
            <a:r>
              <a:rPr lang="tr-TR" sz="2400" dirty="0"/>
              <a:t>ve projenin kendisinden daha uzun ömürlü olması beklenen amaçtır.</a:t>
            </a:r>
          </a:p>
        </p:txBody>
      </p:sp>
      <p:sp>
        <p:nvSpPr>
          <p:cNvPr id="8" name="7 Dikdörtgen"/>
          <p:cNvSpPr/>
          <p:nvPr/>
        </p:nvSpPr>
        <p:spPr>
          <a:xfrm>
            <a:off x="3058752" y="2807444"/>
            <a:ext cx="5786478" cy="4093428"/>
          </a:xfrm>
          <a:prstGeom prst="rect">
            <a:avLst/>
          </a:prstGeom>
        </p:spPr>
        <p:txBody>
          <a:bodyPr wrap="square">
            <a:spAutoFit/>
          </a:bodyPr>
          <a:lstStyle/>
          <a:p>
            <a:pPr algn="just">
              <a:spcBef>
                <a:spcPct val="50000"/>
              </a:spcBef>
            </a:pPr>
            <a:r>
              <a:rPr lang="tr-TR" sz="2000" b="1" dirty="0"/>
              <a:t>Ana hedefe göre </a:t>
            </a:r>
            <a:r>
              <a:rPr lang="tr-TR" sz="2000" dirty="0"/>
              <a:t>çok </a:t>
            </a:r>
            <a:r>
              <a:rPr lang="tr-TR" sz="2000" b="1" dirty="0"/>
              <a:t>daha net tanımlanmış </a:t>
            </a:r>
            <a:r>
              <a:rPr lang="tr-TR" sz="2000" dirty="0"/>
              <a:t>ve </a:t>
            </a:r>
            <a:r>
              <a:rPr lang="tr-TR" sz="2000" b="1" dirty="0"/>
              <a:t>ulaşılabilir</a:t>
            </a:r>
            <a:r>
              <a:rPr lang="tr-TR" sz="2000" dirty="0"/>
              <a:t> bir hedef olmalıdır. </a:t>
            </a:r>
          </a:p>
          <a:p>
            <a:pPr algn="just">
              <a:spcBef>
                <a:spcPct val="50000"/>
              </a:spcBef>
            </a:pPr>
            <a:r>
              <a:rPr lang="tr-TR" sz="2000" b="1" dirty="0"/>
              <a:t>SMART: </a:t>
            </a:r>
            <a:r>
              <a:rPr lang="tr-TR" sz="2000" dirty="0"/>
              <a:t>Açık, Ölçülebilir, Ulaşılabilir, Amaca uygun ve Zamanı belirlenmiş</a:t>
            </a:r>
          </a:p>
          <a:p>
            <a:pPr>
              <a:spcBef>
                <a:spcPct val="50000"/>
              </a:spcBef>
            </a:pPr>
            <a:r>
              <a:rPr lang="tr-TR" sz="2000" b="1" dirty="0">
                <a:solidFill>
                  <a:srgbClr val="FF0000"/>
                </a:solidFill>
              </a:rPr>
              <a:t>  S</a:t>
            </a:r>
            <a:r>
              <a:rPr lang="tr-TR" sz="2000" dirty="0"/>
              <a:t>	: </a:t>
            </a:r>
            <a:r>
              <a:rPr lang="tr-TR" sz="2000" dirty="0" err="1"/>
              <a:t>Specific</a:t>
            </a:r>
            <a:r>
              <a:rPr lang="tr-TR" sz="2000" dirty="0"/>
              <a:t> (</a:t>
            </a:r>
            <a:r>
              <a:rPr lang="tr-TR" sz="2000" b="1" dirty="0"/>
              <a:t>AÇIK)</a:t>
            </a:r>
          </a:p>
          <a:p>
            <a:pPr>
              <a:spcBef>
                <a:spcPct val="50000"/>
              </a:spcBef>
            </a:pPr>
            <a:r>
              <a:rPr lang="tr-TR" sz="2000" b="1" dirty="0">
                <a:solidFill>
                  <a:srgbClr val="FF0000"/>
                </a:solidFill>
              </a:rPr>
              <a:t>  M</a:t>
            </a:r>
            <a:r>
              <a:rPr lang="tr-TR" sz="2000" dirty="0"/>
              <a:t>	: </a:t>
            </a:r>
            <a:r>
              <a:rPr lang="tr-TR" sz="2000" dirty="0" err="1"/>
              <a:t>Measurable</a:t>
            </a:r>
            <a:r>
              <a:rPr lang="tr-TR" sz="2000" dirty="0"/>
              <a:t> </a:t>
            </a:r>
            <a:r>
              <a:rPr lang="tr-TR" sz="2000" b="1" dirty="0"/>
              <a:t>(ÖLÇÜLEBİLİR)</a:t>
            </a:r>
          </a:p>
          <a:p>
            <a:pPr>
              <a:spcBef>
                <a:spcPct val="50000"/>
              </a:spcBef>
            </a:pPr>
            <a:r>
              <a:rPr lang="tr-TR" sz="2000" dirty="0"/>
              <a:t> </a:t>
            </a:r>
            <a:r>
              <a:rPr lang="tr-TR" sz="2000" b="1" dirty="0">
                <a:solidFill>
                  <a:srgbClr val="FF0000"/>
                </a:solidFill>
              </a:rPr>
              <a:t> A</a:t>
            </a:r>
            <a:r>
              <a:rPr lang="tr-TR" sz="2000" dirty="0"/>
              <a:t>	: </a:t>
            </a:r>
            <a:r>
              <a:rPr lang="en-US" sz="2000" dirty="0"/>
              <a:t>Available at an acceptable cost</a:t>
            </a:r>
            <a:r>
              <a:rPr lang="tr-TR" sz="2000" dirty="0"/>
              <a:t>                  </a:t>
            </a:r>
            <a:r>
              <a:rPr lang="tr-TR" sz="2000" b="1" dirty="0"/>
              <a:t>(ULAŞILABİLİR)</a:t>
            </a:r>
          </a:p>
          <a:p>
            <a:pPr>
              <a:spcBef>
                <a:spcPct val="50000"/>
              </a:spcBef>
            </a:pPr>
            <a:r>
              <a:rPr lang="tr-TR" sz="2000" b="1" dirty="0">
                <a:solidFill>
                  <a:srgbClr val="FF0000"/>
                </a:solidFill>
              </a:rPr>
              <a:t>  R</a:t>
            </a:r>
            <a:r>
              <a:rPr lang="tr-TR" sz="2000" dirty="0"/>
              <a:t>	: </a:t>
            </a:r>
            <a:r>
              <a:rPr lang="tr-TR" sz="2000" dirty="0" err="1"/>
              <a:t>Relevant</a:t>
            </a:r>
            <a:r>
              <a:rPr lang="tr-TR" sz="2000" dirty="0"/>
              <a:t> </a:t>
            </a:r>
            <a:r>
              <a:rPr lang="tr-TR" sz="2000" b="1" dirty="0"/>
              <a:t>(AMACA UYGUN)</a:t>
            </a:r>
          </a:p>
          <a:p>
            <a:pPr>
              <a:spcBef>
                <a:spcPct val="50000"/>
              </a:spcBef>
            </a:pPr>
            <a:r>
              <a:rPr lang="tr-TR" sz="2000" dirty="0"/>
              <a:t>  </a:t>
            </a:r>
            <a:r>
              <a:rPr lang="tr-TR" sz="2000" b="1" dirty="0">
                <a:solidFill>
                  <a:srgbClr val="FF0000"/>
                </a:solidFill>
              </a:rPr>
              <a:t>T</a:t>
            </a:r>
            <a:r>
              <a:rPr lang="tr-TR" sz="2000" dirty="0"/>
              <a:t>	: Time-</a:t>
            </a:r>
            <a:r>
              <a:rPr lang="tr-TR" sz="2000" dirty="0" err="1"/>
              <a:t>bound</a:t>
            </a:r>
            <a:r>
              <a:rPr lang="tr-TR" sz="2000" dirty="0"/>
              <a:t> </a:t>
            </a:r>
            <a:r>
              <a:rPr lang="tr-TR" sz="2000" b="1" dirty="0"/>
              <a:t>(ZAMANI BELLİ)</a:t>
            </a:r>
          </a:p>
        </p:txBody>
      </p:sp>
      <p:graphicFrame>
        <p:nvGraphicFramePr>
          <p:cNvPr id="10" name="5 İçerik Yer Tutucusu"/>
          <p:cNvGraphicFramePr>
            <a:graphicFrameLocks noGrp="1"/>
          </p:cNvGraphicFramePr>
          <p:nvPr>
            <p:ph sz="half" idx="1"/>
            <p:extLst>
              <p:ext uri="{D42A27DB-BD31-4B8C-83A1-F6EECF244321}">
                <p14:modId xmlns:p14="http://schemas.microsoft.com/office/powerpoint/2010/main" val="1934136981"/>
              </p:ext>
            </p:extLst>
          </p:nvPr>
        </p:nvGraphicFramePr>
        <p:xfrm>
          <a:off x="357158" y="1643050"/>
          <a:ext cx="2214578"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3" descr="C:\Documents and Settings\huseyin\Desktop\ExclamationPoint-main_Full.jpg"/>
          <p:cNvPicPr>
            <a:picLocks noChangeAspect="1" noChangeArrowheads="1"/>
          </p:cNvPicPr>
          <p:nvPr/>
        </p:nvPicPr>
        <p:blipFill>
          <a:blip r:embed="rId7" cstate="print"/>
          <a:srcRect/>
          <a:stretch>
            <a:fillRect/>
          </a:stretch>
        </p:blipFill>
        <p:spPr bwMode="auto">
          <a:xfrm>
            <a:off x="2630124" y="2924944"/>
            <a:ext cx="428628" cy="428628"/>
          </a:xfrm>
          <a:prstGeom prst="rect">
            <a:avLst/>
          </a:prstGeom>
          <a:noFill/>
        </p:spPr>
      </p:pic>
      <p:sp>
        <p:nvSpPr>
          <p:cNvPr id="7" name="6 Slayt Numarası Yer Tutucusu"/>
          <p:cNvSpPr>
            <a:spLocks noGrp="1"/>
          </p:cNvSpPr>
          <p:nvPr>
            <p:ph type="sldNum" sz="quarter" idx="12"/>
          </p:nvPr>
        </p:nvSpPr>
        <p:spPr/>
        <p:txBody>
          <a:bodyPr/>
          <a:lstStyle/>
          <a:p>
            <a:fld id="{3B1F4D09-F114-4719-8D55-BA2C1FAA47DF}" type="slidenum">
              <a:rPr lang="tr-TR" smtClean="0"/>
              <a:pPr/>
              <a:t>53</a:t>
            </a:fld>
            <a:endParaRPr lang="tr-TR"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7 Dikdörtgen"/>
          <p:cNvSpPr/>
          <p:nvPr/>
        </p:nvSpPr>
        <p:spPr>
          <a:xfrm>
            <a:off x="2915816" y="1931154"/>
            <a:ext cx="5400600" cy="4431983"/>
          </a:xfrm>
          <a:prstGeom prst="rect">
            <a:avLst/>
          </a:prstGeom>
          <a:blipFill>
            <a:blip r:embed="rId2"/>
            <a:tile tx="0" ty="0" sx="100000" sy="100000" flip="none" algn="tl"/>
          </a:blipFill>
        </p:spPr>
        <p:txBody>
          <a:bodyPr wrap="square">
            <a:spAutoFit/>
          </a:bodyPr>
          <a:lstStyle/>
          <a:p>
            <a:pPr algn="just"/>
            <a:r>
              <a:rPr lang="tr-TR" sz="2400" b="1" dirty="0">
                <a:solidFill>
                  <a:schemeClr val="accent2"/>
                </a:solidFill>
                <a:effectLst>
                  <a:outerShdw blurRad="38100" dist="38100" dir="2700000" algn="tl">
                    <a:srgbClr val="000000">
                      <a:alpha val="43137"/>
                    </a:srgbClr>
                  </a:outerShdw>
                </a:effectLst>
              </a:rPr>
              <a:t>Örnek 1:</a:t>
            </a:r>
          </a:p>
          <a:p>
            <a:pPr marL="342900" indent="-342900">
              <a:spcBef>
                <a:spcPct val="50000"/>
              </a:spcBef>
              <a:buFont typeface="Arial" panose="020B0604020202020204" pitchFamily="34" charset="0"/>
              <a:buChar char="•"/>
            </a:pPr>
            <a:r>
              <a:rPr lang="tr-TR" sz="2400" b="1" dirty="0"/>
              <a:t>Kundura Ticaretin kâr marjının proje sonunda %10 artırılması</a:t>
            </a:r>
          </a:p>
          <a:p>
            <a:pPr>
              <a:spcBef>
                <a:spcPct val="50000"/>
              </a:spcBef>
            </a:pPr>
            <a:r>
              <a:rPr lang="tr-TR" sz="2400" b="1" dirty="0">
                <a:solidFill>
                  <a:schemeClr val="accent2"/>
                </a:solidFill>
                <a:effectLst>
                  <a:outerShdw blurRad="38100" dist="38100" dir="2700000" algn="tl">
                    <a:srgbClr val="000000">
                      <a:alpha val="43137"/>
                    </a:srgbClr>
                  </a:outerShdw>
                </a:effectLst>
              </a:rPr>
              <a:t>Örnek 2:</a:t>
            </a:r>
            <a:endParaRPr lang="tr-TR" sz="2400" b="1" dirty="0"/>
          </a:p>
          <a:p>
            <a:pPr marL="342900" indent="-342900">
              <a:spcBef>
                <a:spcPct val="50000"/>
              </a:spcBef>
              <a:buFont typeface="Arial" panose="020B0604020202020204" pitchFamily="34" charset="0"/>
              <a:buChar char="•"/>
            </a:pPr>
            <a:r>
              <a:rPr lang="tr-TR" sz="2400" b="1" dirty="0"/>
              <a:t>Bebek ve çocuklarda görülen enfeksiyon oranlarının azaltılması</a:t>
            </a:r>
          </a:p>
          <a:p>
            <a:pPr>
              <a:spcBef>
                <a:spcPct val="50000"/>
              </a:spcBef>
            </a:pPr>
            <a:r>
              <a:rPr lang="tr-TR" sz="2400" b="1" dirty="0">
                <a:solidFill>
                  <a:schemeClr val="accent2"/>
                </a:solidFill>
                <a:effectLst>
                  <a:outerShdw blurRad="38100" dist="38100" dir="2700000" algn="tl">
                    <a:srgbClr val="000000">
                      <a:alpha val="43137"/>
                    </a:srgbClr>
                  </a:outerShdw>
                </a:effectLst>
              </a:rPr>
              <a:t>Örnek 3:</a:t>
            </a:r>
            <a:endParaRPr lang="tr-TR" sz="2400" b="1" dirty="0"/>
          </a:p>
          <a:p>
            <a:pPr marL="342900" indent="-342900">
              <a:spcBef>
                <a:spcPct val="50000"/>
              </a:spcBef>
              <a:buFont typeface="Arial" panose="020B0604020202020204" pitchFamily="34" charset="0"/>
              <a:buChar char="•"/>
            </a:pPr>
            <a:r>
              <a:rPr lang="tr-TR" sz="2400" b="1" dirty="0"/>
              <a:t>Nehir suyundaki kirliliğin azaltılması</a:t>
            </a:r>
          </a:p>
          <a:p>
            <a:pPr>
              <a:spcBef>
                <a:spcPct val="50000"/>
              </a:spcBef>
            </a:pPr>
            <a:endParaRPr lang="tr-TR" sz="2000" b="1" dirty="0">
              <a:solidFill>
                <a:schemeClr val="accent2"/>
              </a:solidFill>
            </a:endParaRPr>
          </a:p>
        </p:txBody>
      </p:sp>
      <p:graphicFrame>
        <p:nvGraphicFramePr>
          <p:cNvPr id="10" name="5 İçerik Yer Tutucusu"/>
          <p:cNvGraphicFramePr>
            <a:graphicFrameLocks noGrp="1"/>
          </p:cNvGraphicFramePr>
          <p:nvPr>
            <p:ph sz="half" idx="1"/>
            <p:extLst>
              <p:ext uri="{D42A27DB-BD31-4B8C-83A1-F6EECF244321}">
                <p14:modId xmlns:p14="http://schemas.microsoft.com/office/powerpoint/2010/main" val="2408913796"/>
              </p:ext>
            </p:extLst>
          </p:nvPr>
        </p:nvGraphicFramePr>
        <p:xfrm>
          <a:off x="357158" y="1643050"/>
          <a:ext cx="2214578" cy="457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Slayt Numarası Yer Tutucusu"/>
          <p:cNvSpPr>
            <a:spLocks noGrp="1"/>
          </p:cNvSpPr>
          <p:nvPr>
            <p:ph type="sldNum" sz="quarter" idx="12"/>
          </p:nvPr>
        </p:nvSpPr>
        <p:spPr/>
        <p:txBody>
          <a:bodyPr/>
          <a:lstStyle/>
          <a:p>
            <a:fld id="{3B1F4D09-F114-4719-8D55-BA2C1FAA47DF}" type="slidenum">
              <a:rPr lang="tr-TR" smtClean="0"/>
              <a:pPr/>
              <a:t>54</a:t>
            </a:fld>
            <a:endParaRPr lang="tr-TR"/>
          </a:p>
        </p:txBody>
      </p:sp>
      <p:sp>
        <p:nvSpPr>
          <p:cNvPr id="9" name="1 Başlık"/>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a:solidFill>
                  <a:schemeClr val="bg1"/>
                </a:solidFill>
                <a:effectLst>
                  <a:outerShdw blurRad="38100" dist="38100" dir="2700000" algn="tl">
                    <a:srgbClr val="000000">
                      <a:alpha val="43137"/>
                    </a:srgbClr>
                  </a:outerShdw>
                </a:effectLst>
                <a:latin typeface="Adobe Garamond Pro Bold"/>
              </a:rPr>
              <a:t>Örnek Özel Amaç</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75656" y="274638"/>
            <a:ext cx="7211144" cy="1138138"/>
          </a:xfrm>
        </p:spPr>
        <p:txBody>
          <a:bodyPr/>
          <a:lstStyle/>
          <a:p>
            <a:r>
              <a:rPr lang="tr-TR" dirty="0">
                <a:solidFill>
                  <a:schemeClr val="bg1"/>
                </a:solidFill>
                <a:effectLst>
                  <a:outerShdw blurRad="38100" dist="38100" dir="2700000" algn="tl">
                    <a:srgbClr val="000000">
                      <a:alpha val="43137"/>
                    </a:srgbClr>
                  </a:outerShdw>
                </a:effectLst>
                <a:latin typeface="Adobe Garamond Pro Bold"/>
              </a:rPr>
              <a:t>Proje Yapısı</a:t>
            </a:r>
            <a:endParaRPr lang="tr-TR" dirty="0">
              <a:solidFill>
                <a:schemeClr val="bg1"/>
              </a:solidFill>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2900322" y="1769654"/>
            <a:ext cx="5786478" cy="1476372"/>
          </a:xfrm>
          <a:prstGeom prst="rect">
            <a:avLst/>
          </a:prstGeom>
        </p:spPr>
        <p:txBody>
          <a:bodyPr vert="horz" lIns="91440" tIns="45720" rIns="91440" bIns="45720" rtlCol="0">
            <a:normAutofit/>
          </a:bodyPr>
          <a:lstStyle/>
          <a:p>
            <a:pPr marL="342900" indent="-342900">
              <a:spcBef>
                <a:spcPct val="20000"/>
              </a:spcBef>
              <a:defRPr/>
            </a:pPr>
            <a:r>
              <a:rPr kumimoji="0" lang="tr-TR" sz="2800" b="0" i="0" u="none" strike="noStrike" kern="1200" cap="none" spc="0" normalizeH="0" baseline="0" noProof="0" dirty="0">
                <a:ln>
                  <a:noFill/>
                </a:ln>
                <a:solidFill>
                  <a:schemeClr val="tx1"/>
                </a:solidFill>
                <a:effectLst/>
                <a:uLnTx/>
                <a:uFillTx/>
                <a:latin typeface="+mn-lt"/>
                <a:ea typeface="+mn-ea"/>
                <a:cs typeface="+mn-cs"/>
              </a:rPr>
              <a:t>    </a:t>
            </a:r>
            <a:r>
              <a:rPr kumimoji="0" lang="tr-TR" sz="2400" b="1" i="0" u="none" strike="noStrike" kern="1200" cap="none" spc="0" normalizeH="0" baseline="0" noProof="0" dirty="0">
                <a:ln>
                  <a:noFill/>
                </a:ln>
                <a:solidFill>
                  <a:srgbClr val="FF0000"/>
                </a:solidFill>
                <a:effectLst/>
                <a:uLnTx/>
                <a:uFillTx/>
                <a:latin typeface="+mn-lt"/>
                <a:ea typeface="+mn-ea"/>
                <a:cs typeface="+mn-cs"/>
              </a:rPr>
              <a:t>Sonuçlar;</a:t>
            </a:r>
            <a:r>
              <a:rPr kumimoji="0" lang="tr-TR" sz="2400" b="0" i="0" u="none" strike="noStrike" kern="1200" cap="none" spc="0" normalizeH="0" noProof="0" dirty="0">
                <a:ln>
                  <a:noFill/>
                </a:ln>
                <a:solidFill>
                  <a:srgbClr val="FF0000"/>
                </a:solidFill>
                <a:effectLst/>
                <a:uLnTx/>
                <a:uFillTx/>
                <a:latin typeface="+mn-lt"/>
                <a:ea typeface="+mn-ea"/>
                <a:cs typeface="+mn-cs"/>
              </a:rPr>
              <a:t> </a:t>
            </a:r>
            <a:r>
              <a:rPr lang="tr-TR" sz="2400" dirty="0"/>
              <a:t>proje süresi içinde ulaşılması beklenen </a:t>
            </a:r>
            <a:r>
              <a:rPr lang="tr-TR" sz="2400" b="1" dirty="0"/>
              <a:t>kısa vadeli hedeflerdir</a:t>
            </a:r>
            <a:r>
              <a:rPr lang="tr-TR" sz="2400" dirty="0"/>
              <a:t>.</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tr-T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9 Dikdörtgen"/>
          <p:cNvSpPr/>
          <p:nvPr/>
        </p:nvSpPr>
        <p:spPr>
          <a:xfrm>
            <a:off x="3635896" y="3043870"/>
            <a:ext cx="4572000" cy="2246769"/>
          </a:xfrm>
          <a:prstGeom prst="rect">
            <a:avLst/>
          </a:prstGeom>
        </p:spPr>
        <p:txBody>
          <a:bodyPr>
            <a:spAutoFit/>
          </a:bodyPr>
          <a:lstStyle/>
          <a:p>
            <a:pPr marL="357188" indent="-357188" algn="just">
              <a:spcBef>
                <a:spcPct val="50000"/>
              </a:spcBef>
              <a:buBlip>
                <a:blip r:embed="rId2"/>
              </a:buBlip>
            </a:pPr>
            <a:r>
              <a:rPr lang="tr-TR" sz="2000" dirty="0"/>
              <a:t>Planlanan faaliyetlerin gerçekleştirilmesi sonucunda elde edilen çıktılardır.</a:t>
            </a:r>
          </a:p>
          <a:p>
            <a:pPr marL="357188" indent="-357188" algn="just">
              <a:spcBef>
                <a:spcPct val="50000"/>
              </a:spcBef>
              <a:buBlip>
                <a:blip r:embed="rId2"/>
              </a:buBlip>
            </a:pPr>
            <a:r>
              <a:rPr lang="tr-TR" sz="2000" dirty="0"/>
              <a:t>Her projenin çok sayıda sonucu vardır.</a:t>
            </a:r>
          </a:p>
          <a:p>
            <a:pPr marL="357188" indent="-357188" algn="just">
              <a:spcBef>
                <a:spcPct val="50000"/>
              </a:spcBef>
              <a:buBlip>
                <a:blip r:embed="rId2"/>
              </a:buBlip>
            </a:pPr>
            <a:r>
              <a:rPr lang="tr-TR" sz="2000" dirty="0"/>
              <a:t>Sonuçların toplamı projeyi hedefine götürür</a:t>
            </a:r>
            <a:r>
              <a:rPr lang="tr-TR" dirty="0"/>
              <a:t>.</a:t>
            </a:r>
          </a:p>
        </p:txBody>
      </p:sp>
      <p:graphicFrame>
        <p:nvGraphicFramePr>
          <p:cNvPr id="15" name="5 İçerik Yer Tutucusu"/>
          <p:cNvGraphicFramePr>
            <a:graphicFrameLocks noGrp="1"/>
          </p:cNvGraphicFramePr>
          <p:nvPr>
            <p:ph sz="half" idx="1"/>
            <p:extLst>
              <p:ext uri="{D42A27DB-BD31-4B8C-83A1-F6EECF244321}">
                <p14:modId xmlns:p14="http://schemas.microsoft.com/office/powerpoint/2010/main" val="1876361683"/>
              </p:ext>
            </p:extLst>
          </p:nvPr>
        </p:nvGraphicFramePr>
        <p:xfrm>
          <a:off x="357158" y="1643050"/>
          <a:ext cx="2214578" cy="457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Slayt Numarası Yer Tutucusu"/>
          <p:cNvSpPr>
            <a:spLocks noGrp="1"/>
          </p:cNvSpPr>
          <p:nvPr>
            <p:ph type="sldNum" sz="quarter" idx="12"/>
          </p:nvPr>
        </p:nvSpPr>
        <p:spPr/>
        <p:txBody>
          <a:bodyPr/>
          <a:lstStyle/>
          <a:p>
            <a:fld id="{3B1F4D09-F114-4719-8D55-BA2C1FAA47DF}" type="slidenum">
              <a:rPr lang="tr-TR" smtClean="0"/>
              <a:pPr/>
              <a:t>55</a:t>
            </a:fld>
            <a:endParaRPr lang="tr-T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75656" y="274638"/>
            <a:ext cx="7211144" cy="1210146"/>
          </a:xfrm>
        </p:spPr>
        <p:txBody>
          <a:bodyPr/>
          <a:lstStyle/>
          <a:p>
            <a:r>
              <a:rPr lang="tr-TR" dirty="0">
                <a:solidFill>
                  <a:schemeClr val="bg1"/>
                </a:solidFill>
                <a:effectLst>
                  <a:outerShdw blurRad="38100" dist="38100" dir="2700000" algn="tl">
                    <a:srgbClr val="000000">
                      <a:alpha val="43137"/>
                    </a:srgbClr>
                  </a:outerShdw>
                </a:effectLst>
                <a:latin typeface="Adobe Garamond Pro Bold"/>
              </a:rPr>
              <a:t>Proje Yapısı</a:t>
            </a:r>
            <a:endParaRPr lang="tr-TR" dirty="0">
              <a:solidFill>
                <a:schemeClr val="bg1"/>
              </a:solidFill>
              <a:effectLst>
                <a:outerShdw blurRad="38100" dist="38100" dir="2700000" algn="tl">
                  <a:srgbClr val="000000">
                    <a:alpha val="43137"/>
                  </a:srgbClr>
                </a:outerShdw>
              </a:effectLst>
            </a:endParaRPr>
          </a:p>
        </p:txBody>
      </p:sp>
      <p:sp>
        <p:nvSpPr>
          <p:cNvPr id="11" name="10 Dikdörtgen"/>
          <p:cNvSpPr/>
          <p:nvPr/>
        </p:nvSpPr>
        <p:spPr>
          <a:xfrm>
            <a:off x="3286116" y="2214554"/>
            <a:ext cx="5357850" cy="2492990"/>
          </a:xfrm>
          <a:prstGeom prst="rect">
            <a:avLst/>
          </a:prstGeom>
        </p:spPr>
        <p:txBody>
          <a:bodyPr wrap="square">
            <a:spAutoFit/>
          </a:bodyPr>
          <a:lstStyle/>
          <a:p>
            <a:pPr>
              <a:defRPr/>
            </a:pPr>
            <a:r>
              <a:rPr lang="tr-TR" sz="2400" b="1" dirty="0">
                <a:solidFill>
                  <a:srgbClr val="FF0000"/>
                </a:solidFill>
              </a:rPr>
              <a:t>Faaliyetler; </a:t>
            </a:r>
            <a:r>
              <a:rPr lang="tr-TR" sz="2400" b="1" dirty="0"/>
              <a:t>beklenen</a:t>
            </a:r>
            <a:r>
              <a:rPr lang="tr-TR" sz="2400" b="1" dirty="0">
                <a:solidFill>
                  <a:srgbClr val="0070C0"/>
                </a:solidFill>
              </a:rPr>
              <a:t> </a:t>
            </a:r>
            <a:r>
              <a:rPr lang="tr-TR" sz="2400" b="1" dirty="0"/>
              <a:t>sonuçları elde etmek için yapılması gerekenleri </a:t>
            </a:r>
            <a:r>
              <a:rPr lang="tr-TR" sz="2400" dirty="0"/>
              <a:t>içerir.</a:t>
            </a:r>
          </a:p>
          <a:p>
            <a:pPr>
              <a:defRPr/>
            </a:pPr>
            <a:endParaRPr lang="tr-TR" dirty="0"/>
          </a:p>
          <a:p>
            <a:pPr marL="714375" indent="-357188">
              <a:defRPr/>
            </a:pPr>
            <a:endParaRPr lang="tr-TR" dirty="0"/>
          </a:p>
          <a:p>
            <a:pPr marL="714375" lvl="1" indent="-357188">
              <a:buBlip>
                <a:blip r:embed="rId2"/>
              </a:buBlip>
              <a:defRPr/>
            </a:pPr>
            <a:r>
              <a:rPr lang="tr-TR" dirty="0"/>
              <a:t>Ölçülebilir, gerçekçi, belirgin ve zamanı belli faaliyetlerin gerçekleştirilmesi gerekir.</a:t>
            </a:r>
          </a:p>
          <a:p>
            <a:pPr marL="357187" lvl="1">
              <a:defRPr/>
            </a:pPr>
            <a:endParaRPr lang="tr-TR" dirty="0"/>
          </a:p>
          <a:p>
            <a:pPr marL="714375" lvl="1" indent="-357188">
              <a:buBlip>
                <a:blip r:embed="rId2"/>
              </a:buBlip>
              <a:defRPr/>
            </a:pPr>
            <a:r>
              <a:rPr lang="tr-TR" dirty="0"/>
              <a:t>Özel teknik incelemelerle ortaya çıkar.</a:t>
            </a:r>
          </a:p>
        </p:txBody>
      </p:sp>
      <p:graphicFrame>
        <p:nvGraphicFramePr>
          <p:cNvPr id="7" name="5 İçerik Yer Tutucusu"/>
          <p:cNvGraphicFramePr>
            <a:graphicFrameLocks noGrp="1"/>
          </p:cNvGraphicFramePr>
          <p:nvPr>
            <p:ph sz="half" idx="1"/>
            <p:extLst>
              <p:ext uri="{D42A27DB-BD31-4B8C-83A1-F6EECF244321}">
                <p14:modId xmlns:p14="http://schemas.microsoft.com/office/powerpoint/2010/main" val="3513335101"/>
              </p:ext>
            </p:extLst>
          </p:nvPr>
        </p:nvGraphicFramePr>
        <p:xfrm>
          <a:off x="357158" y="1643050"/>
          <a:ext cx="2214578" cy="457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Slayt Numarası Yer Tutucusu"/>
          <p:cNvSpPr>
            <a:spLocks noGrp="1"/>
          </p:cNvSpPr>
          <p:nvPr>
            <p:ph type="sldNum" sz="quarter" idx="12"/>
          </p:nvPr>
        </p:nvSpPr>
        <p:spPr/>
        <p:txBody>
          <a:bodyPr/>
          <a:lstStyle/>
          <a:p>
            <a:fld id="{3B1F4D09-F114-4719-8D55-BA2C1FAA47DF}" type="slidenum">
              <a:rPr lang="tr-TR" smtClean="0"/>
              <a:pPr/>
              <a:t>56</a:t>
            </a:fld>
            <a:endParaRPr lang="tr-T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75656" y="274638"/>
            <a:ext cx="7211144" cy="1138138"/>
          </a:xfrm>
        </p:spPr>
        <p:txBody>
          <a:bodyPr>
            <a:normAutofit/>
          </a:bodyPr>
          <a:lstStyle/>
          <a:p>
            <a:pPr algn="l"/>
            <a:r>
              <a:rPr lang="tr-TR" sz="3800" b="1" dirty="0">
                <a:solidFill>
                  <a:schemeClr val="bg1"/>
                </a:solidFill>
                <a:effectLst>
                  <a:outerShdw blurRad="38100" dist="38100" dir="2700000" algn="tl">
                    <a:srgbClr val="000000">
                      <a:alpha val="43137"/>
                    </a:srgbClr>
                  </a:outerShdw>
                </a:effectLst>
                <a:latin typeface="Adobe Garamond Pro Bold"/>
              </a:rPr>
              <a:t>Doğrulanabilir Göstergeler</a:t>
            </a:r>
            <a:endParaRPr lang="tr-TR" sz="3800" dirty="0">
              <a:solidFill>
                <a:schemeClr val="bg1"/>
              </a:solidFill>
              <a:effectLst>
                <a:outerShdw blurRad="38100" dist="38100" dir="2700000" algn="tl">
                  <a:srgbClr val="000000">
                    <a:alpha val="43137"/>
                  </a:srgbClr>
                </a:outerShdw>
              </a:effectLst>
            </a:endParaRPr>
          </a:p>
        </p:txBody>
      </p:sp>
      <p:sp>
        <p:nvSpPr>
          <p:cNvPr id="6" name="5 Dikdörtgen"/>
          <p:cNvSpPr/>
          <p:nvPr/>
        </p:nvSpPr>
        <p:spPr>
          <a:xfrm>
            <a:off x="671340" y="1641220"/>
            <a:ext cx="7786742" cy="1015663"/>
          </a:xfrm>
          <a:prstGeom prst="rect">
            <a:avLst/>
          </a:prstGeom>
        </p:spPr>
        <p:txBody>
          <a:bodyPr wrap="square">
            <a:spAutoFit/>
          </a:bodyPr>
          <a:lstStyle/>
          <a:p>
            <a:pPr algn="just"/>
            <a:r>
              <a:rPr lang="tr-TR" sz="2000" b="1" dirty="0">
                <a:solidFill>
                  <a:srgbClr val="FF0000"/>
                </a:solidFill>
              </a:rPr>
              <a:t>Doğrulanabilir göstergeler, </a:t>
            </a:r>
            <a:r>
              <a:rPr lang="tr-TR" sz="2000" dirty="0"/>
              <a:t>projenin </a:t>
            </a:r>
            <a:r>
              <a:rPr lang="tr-TR" sz="2000" b="1" dirty="0"/>
              <a:t>sonuçlarının, amacının ve hedeflerinin ölçülebilir terimlerle</a:t>
            </a:r>
            <a:r>
              <a:rPr lang="tr-TR" sz="2000" dirty="0"/>
              <a:t> tanımlanmasıdır. Doğrulanabilir göstergeler:</a:t>
            </a:r>
          </a:p>
        </p:txBody>
      </p:sp>
      <p:sp>
        <p:nvSpPr>
          <p:cNvPr id="7" name="6 Dikdörtgen"/>
          <p:cNvSpPr/>
          <p:nvPr/>
        </p:nvSpPr>
        <p:spPr>
          <a:xfrm>
            <a:off x="671340" y="2621211"/>
            <a:ext cx="6060900" cy="1477328"/>
          </a:xfrm>
          <a:prstGeom prst="rect">
            <a:avLst/>
          </a:prstGeom>
        </p:spPr>
        <p:txBody>
          <a:bodyPr wrap="square">
            <a:spAutoFit/>
          </a:bodyPr>
          <a:lstStyle/>
          <a:p>
            <a:pPr algn="just">
              <a:lnSpc>
                <a:spcPct val="90000"/>
              </a:lnSpc>
              <a:defRPr/>
            </a:pPr>
            <a:endParaRPr lang="tr-TR" sz="2000" dirty="0"/>
          </a:p>
          <a:p>
            <a:pPr marL="357188" indent="-357188" algn="just">
              <a:lnSpc>
                <a:spcPct val="90000"/>
              </a:lnSpc>
              <a:buBlip>
                <a:blip r:embed="rId2"/>
              </a:buBlip>
              <a:defRPr/>
            </a:pPr>
            <a:r>
              <a:rPr lang="tr-TR" sz="2000" dirty="0"/>
              <a:t>Projeyi daha </a:t>
            </a:r>
            <a:r>
              <a:rPr lang="tr-TR" sz="2000" b="1" dirty="0"/>
              <a:t>objektif bir şekilde yönetmeyi </a:t>
            </a:r>
            <a:r>
              <a:rPr lang="tr-TR" sz="2000" dirty="0"/>
              <a:t>sağlarlar.</a:t>
            </a:r>
          </a:p>
          <a:p>
            <a:pPr marL="357188" indent="-357188" algn="just">
              <a:lnSpc>
                <a:spcPct val="90000"/>
              </a:lnSpc>
              <a:buBlip>
                <a:blip r:embed="rId2"/>
              </a:buBlip>
              <a:defRPr/>
            </a:pPr>
            <a:endParaRPr lang="tr-TR" sz="2000" dirty="0"/>
          </a:p>
          <a:p>
            <a:pPr marL="357188" indent="-357188" algn="just">
              <a:lnSpc>
                <a:spcPct val="90000"/>
              </a:lnSpc>
              <a:buBlip>
                <a:blip r:embed="rId2"/>
              </a:buBlip>
              <a:defRPr/>
            </a:pPr>
            <a:r>
              <a:rPr lang="tr-TR" sz="2000" b="1" dirty="0"/>
              <a:t>Performans ölçümü</a:t>
            </a:r>
            <a:r>
              <a:rPr lang="tr-TR" sz="2000" dirty="0"/>
              <a:t>, </a:t>
            </a:r>
            <a:r>
              <a:rPr lang="tr-TR" sz="2000" b="1" dirty="0"/>
              <a:t>izleme ve değerlendirme </a:t>
            </a:r>
            <a:r>
              <a:rPr lang="tr-TR" sz="2000" dirty="0"/>
              <a:t>için bir baz oluştururlar</a:t>
            </a:r>
            <a:r>
              <a:rPr lang="tr-TR" sz="2000" dirty="0">
                <a:cs typeface="Times New Roman" pitchFamily="18" charset="0"/>
              </a:rPr>
              <a:t>.</a:t>
            </a:r>
            <a:endParaRPr lang="fr-FR" sz="2000" dirty="0">
              <a:cs typeface="Times New Roman" pitchFamily="18" charset="0"/>
            </a:endParaRPr>
          </a:p>
        </p:txBody>
      </p:sp>
      <p:sp>
        <p:nvSpPr>
          <p:cNvPr id="5" name="4 Slayt Numarası Yer Tutucusu"/>
          <p:cNvSpPr>
            <a:spLocks noGrp="1"/>
          </p:cNvSpPr>
          <p:nvPr>
            <p:ph type="sldNum" sz="quarter" idx="12"/>
          </p:nvPr>
        </p:nvSpPr>
        <p:spPr/>
        <p:txBody>
          <a:bodyPr/>
          <a:lstStyle/>
          <a:p>
            <a:fld id="{3B1F4D09-F114-4719-8D55-BA2C1FAA47DF}" type="slidenum">
              <a:rPr lang="tr-TR" smtClean="0"/>
              <a:pPr/>
              <a:t>57</a:t>
            </a:fld>
            <a:endParaRPr lang="tr-TR"/>
          </a:p>
        </p:txBody>
      </p:sp>
      <p:graphicFrame>
        <p:nvGraphicFramePr>
          <p:cNvPr id="8" name="4 Tablo"/>
          <p:cNvGraphicFramePr>
            <a:graphicFrameLocks noGrp="1"/>
          </p:cNvGraphicFramePr>
          <p:nvPr>
            <p:extLst>
              <p:ext uri="{D42A27DB-BD31-4B8C-83A1-F6EECF244321}">
                <p14:modId xmlns:p14="http://schemas.microsoft.com/office/powerpoint/2010/main" val="841788509"/>
              </p:ext>
            </p:extLst>
          </p:nvPr>
        </p:nvGraphicFramePr>
        <p:xfrm>
          <a:off x="729864" y="4886759"/>
          <a:ext cx="5605824" cy="1676400"/>
        </p:xfrm>
        <a:graphic>
          <a:graphicData uri="http://schemas.openxmlformats.org/drawingml/2006/table">
            <a:tbl>
              <a:tblPr firstRow="1" bandRow="1">
                <a:tableStyleId>{5C22544A-7EE6-4342-B048-85BDC9FD1C3A}</a:tableStyleId>
              </a:tblPr>
              <a:tblGrid>
                <a:gridCol w="2802912">
                  <a:extLst>
                    <a:ext uri="{9D8B030D-6E8A-4147-A177-3AD203B41FA5}">
                      <a16:colId xmlns:a16="http://schemas.microsoft.com/office/drawing/2014/main" xmlns="" val="20000"/>
                    </a:ext>
                  </a:extLst>
                </a:gridCol>
                <a:gridCol w="2802912">
                  <a:extLst>
                    <a:ext uri="{9D8B030D-6E8A-4147-A177-3AD203B41FA5}">
                      <a16:colId xmlns:a16="http://schemas.microsoft.com/office/drawing/2014/main" xmlns="" val="20001"/>
                    </a:ext>
                  </a:extLst>
                </a:gridCol>
              </a:tblGrid>
              <a:tr h="261166">
                <a:tc>
                  <a:txBody>
                    <a:bodyPr/>
                    <a:lstStyle/>
                    <a:p>
                      <a:pPr algn="ctr"/>
                      <a:r>
                        <a:rPr lang="tr-TR" sz="1600" b="0" dirty="0">
                          <a:solidFill>
                            <a:schemeClr val="accent1">
                              <a:lumMod val="75000"/>
                            </a:schemeClr>
                          </a:solidFill>
                          <a:effectLst/>
                          <a:latin typeface="Tahoma" pitchFamily="34" charset="0"/>
                        </a:rPr>
                        <a:t>Ne kadar? </a:t>
                      </a:r>
                      <a:endParaRPr lang="tr-TR" sz="1600" b="0" dirty="0">
                        <a:solidFill>
                          <a:schemeClr val="accent1">
                            <a:lumMod val="75000"/>
                          </a:schemeClr>
                        </a:solidFill>
                        <a:effectLst/>
                      </a:endParaRPr>
                    </a:p>
                  </a:txBody>
                  <a:tcPr>
                    <a:solidFill>
                      <a:schemeClr val="tx2">
                        <a:lumMod val="20000"/>
                        <a:lumOff val="80000"/>
                      </a:schemeClr>
                    </a:solidFill>
                  </a:tcPr>
                </a:tc>
                <a:tc>
                  <a:txBody>
                    <a:bodyPr/>
                    <a:lstStyle/>
                    <a:p>
                      <a:pPr algn="ctr"/>
                      <a:r>
                        <a:rPr lang="tr-TR" sz="1600" b="0" dirty="0">
                          <a:solidFill>
                            <a:schemeClr val="tx2">
                              <a:lumMod val="50000"/>
                            </a:schemeClr>
                          </a:solidFill>
                          <a:latin typeface="Tahoma" pitchFamily="34" charset="0"/>
                        </a:rPr>
                        <a:t>Nicelik</a:t>
                      </a:r>
                      <a:endParaRPr lang="tr-TR" sz="1600" b="0" dirty="0"/>
                    </a:p>
                  </a:txBody>
                  <a:tcPr>
                    <a:solidFill>
                      <a:schemeClr val="tx2">
                        <a:lumMod val="20000"/>
                        <a:lumOff val="80000"/>
                      </a:schemeClr>
                    </a:solidFill>
                  </a:tcPr>
                </a:tc>
                <a:extLst>
                  <a:ext uri="{0D108BD9-81ED-4DB2-BD59-A6C34878D82A}">
                    <a16:rowId xmlns:a16="http://schemas.microsoft.com/office/drawing/2014/main" xmlns="" val="10000"/>
                  </a:ext>
                </a:extLst>
              </a:tr>
              <a:tr h="261166">
                <a:tc>
                  <a:txBody>
                    <a:bodyPr/>
                    <a:lstStyle/>
                    <a:p>
                      <a:pPr algn="ctr"/>
                      <a:r>
                        <a:rPr lang="tr-TR" sz="1600" dirty="0">
                          <a:solidFill>
                            <a:schemeClr val="accent1">
                              <a:lumMod val="75000"/>
                            </a:schemeClr>
                          </a:solidFill>
                          <a:effectLst/>
                          <a:latin typeface="Tahoma" pitchFamily="34" charset="0"/>
                        </a:rPr>
                        <a:t>Nasıl bir değişim?</a:t>
                      </a:r>
                      <a:endParaRPr lang="tr-TR" sz="1600" dirty="0">
                        <a:solidFill>
                          <a:schemeClr val="accent1">
                            <a:lumMod val="75000"/>
                          </a:schemeClr>
                        </a:solidFill>
                        <a:effectLst/>
                      </a:endParaRPr>
                    </a:p>
                  </a:txBody>
                  <a:tcPr>
                    <a:solidFill>
                      <a:schemeClr val="tx2">
                        <a:lumMod val="20000"/>
                        <a:lumOff val="80000"/>
                      </a:schemeClr>
                    </a:solidFill>
                  </a:tcPr>
                </a:tc>
                <a:tc>
                  <a:txBody>
                    <a:bodyPr/>
                    <a:lstStyle/>
                    <a:p>
                      <a:pPr algn="ctr"/>
                      <a:r>
                        <a:rPr lang="tr-TR" sz="1600" dirty="0">
                          <a:solidFill>
                            <a:schemeClr val="tx2">
                              <a:lumMod val="50000"/>
                            </a:schemeClr>
                          </a:solidFill>
                          <a:latin typeface="Tahoma" pitchFamily="34" charset="0"/>
                        </a:rPr>
                        <a:t>Nitelik</a:t>
                      </a:r>
                      <a:r>
                        <a:rPr lang="tr-TR" sz="1600" dirty="0">
                          <a:solidFill>
                            <a:schemeClr val="bg2"/>
                          </a:solidFill>
                          <a:effectLst>
                            <a:outerShdw blurRad="38100" dist="38100" dir="2700000" algn="tl">
                              <a:srgbClr val="C0C0C0"/>
                            </a:outerShdw>
                          </a:effectLst>
                          <a:latin typeface="Tahoma" pitchFamily="34" charset="0"/>
                        </a:rPr>
                        <a:t> </a:t>
                      </a:r>
                      <a:endParaRPr lang="tr-TR" sz="1600" dirty="0"/>
                    </a:p>
                  </a:txBody>
                  <a:tcPr>
                    <a:solidFill>
                      <a:schemeClr val="tx2">
                        <a:lumMod val="20000"/>
                        <a:lumOff val="80000"/>
                      </a:schemeClr>
                    </a:solidFill>
                  </a:tcPr>
                </a:tc>
                <a:extLst>
                  <a:ext uri="{0D108BD9-81ED-4DB2-BD59-A6C34878D82A}">
                    <a16:rowId xmlns:a16="http://schemas.microsoft.com/office/drawing/2014/main" xmlns="" val="10001"/>
                  </a:ext>
                </a:extLst>
              </a:tr>
              <a:tr h="261166">
                <a:tc>
                  <a:txBody>
                    <a:bodyPr/>
                    <a:lstStyle/>
                    <a:p>
                      <a:pPr algn="ctr"/>
                      <a:r>
                        <a:rPr lang="tr-TR" sz="1600" dirty="0">
                          <a:solidFill>
                            <a:schemeClr val="accent1">
                              <a:lumMod val="75000"/>
                            </a:schemeClr>
                          </a:solidFill>
                          <a:effectLst/>
                          <a:latin typeface="Tahoma" pitchFamily="34" charset="0"/>
                        </a:rPr>
                        <a:t>Kim? </a:t>
                      </a:r>
                      <a:endParaRPr lang="tr-TR" sz="1600" dirty="0">
                        <a:solidFill>
                          <a:schemeClr val="accent1">
                            <a:lumMod val="75000"/>
                          </a:schemeClr>
                        </a:solidFill>
                        <a:effectLst/>
                      </a:endParaRPr>
                    </a:p>
                  </a:txBody>
                  <a:tcPr>
                    <a:solidFill>
                      <a:schemeClr val="tx2">
                        <a:lumMod val="20000"/>
                        <a:lumOff val="80000"/>
                      </a:schemeClr>
                    </a:solidFill>
                  </a:tcPr>
                </a:tc>
                <a:tc>
                  <a:txBody>
                    <a:bodyPr/>
                    <a:lstStyle/>
                    <a:p>
                      <a:pPr algn="ctr"/>
                      <a:r>
                        <a:rPr lang="tr-TR" sz="1600" dirty="0">
                          <a:solidFill>
                            <a:schemeClr val="tx2">
                              <a:lumMod val="50000"/>
                            </a:schemeClr>
                          </a:solidFill>
                          <a:latin typeface="Tahoma" pitchFamily="34" charset="0"/>
                        </a:rPr>
                        <a:t>Hedef grup</a:t>
                      </a:r>
                      <a:endParaRPr lang="tr-TR" sz="1600" dirty="0"/>
                    </a:p>
                  </a:txBody>
                  <a:tcPr>
                    <a:solidFill>
                      <a:schemeClr val="tx2">
                        <a:lumMod val="20000"/>
                        <a:lumOff val="80000"/>
                      </a:schemeClr>
                    </a:solidFill>
                  </a:tcPr>
                </a:tc>
                <a:extLst>
                  <a:ext uri="{0D108BD9-81ED-4DB2-BD59-A6C34878D82A}">
                    <a16:rowId xmlns:a16="http://schemas.microsoft.com/office/drawing/2014/main" xmlns="" val="10002"/>
                  </a:ext>
                </a:extLst>
              </a:tr>
              <a:tr h="261166">
                <a:tc>
                  <a:txBody>
                    <a:bodyPr/>
                    <a:lstStyle/>
                    <a:p>
                      <a:pPr algn="ctr"/>
                      <a:r>
                        <a:rPr lang="tr-TR" sz="1600" dirty="0">
                          <a:solidFill>
                            <a:schemeClr val="accent1">
                              <a:lumMod val="75000"/>
                            </a:schemeClr>
                          </a:solidFill>
                          <a:effectLst/>
                          <a:latin typeface="Tahoma" pitchFamily="34" charset="0"/>
                        </a:rPr>
                        <a:t>Ne zaman ?</a:t>
                      </a:r>
                      <a:endParaRPr lang="tr-TR" sz="1600" dirty="0">
                        <a:solidFill>
                          <a:schemeClr val="accent1">
                            <a:lumMod val="75000"/>
                          </a:schemeClr>
                        </a:solidFill>
                        <a:effectLst/>
                      </a:endParaRPr>
                    </a:p>
                  </a:txBody>
                  <a:tcPr>
                    <a:solidFill>
                      <a:schemeClr val="tx2">
                        <a:lumMod val="20000"/>
                        <a:lumOff val="80000"/>
                      </a:schemeClr>
                    </a:solidFill>
                  </a:tcPr>
                </a:tc>
                <a:tc>
                  <a:txBody>
                    <a:bodyPr/>
                    <a:lstStyle/>
                    <a:p>
                      <a:pPr algn="ctr"/>
                      <a:r>
                        <a:rPr lang="tr-TR" sz="1600" dirty="0">
                          <a:solidFill>
                            <a:schemeClr val="tx2">
                              <a:lumMod val="50000"/>
                            </a:schemeClr>
                          </a:solidFill>
                          <a:latin typeface="Tahoma" pitchFamily="34" charset="0"/>
                        </a:rPr>
                        <a:t>Zaman</a:t>
                      </a:r>
                      <a:endParaRPr lang="tr-TR" sz="1600" dirty="0"/>
                    </a:p>
                  </a:txBody>
                  <a:tcPr>
                    <a:solidFill>
                      <a:schemeClr val="tx2">
                        <a:lumMod val="20000"/>
                        <a:lumOff val="80000"/>
                      </a:schemeClr>
                    </a:solidFill>
                  </a:tcPr>
                </a:tc>
                <a:extLst>
                  <a:ext uri="{0D108BD9-81ED-4DB2-BD59-A6C34878D82A}">
                    <a16:rowId xmlns:a16="http://schemas.microsoft.com/office/drawing/2014/main" xmlns="" val="10003"/>
                  </a:ext>
                </a:extLst>
              </a:tr>
              <a:tr h="261166">
                <a:tc>
                  <a:txBody>
                    <a:bodyPr/>
                    <a:lstStyle/>
                    <a:p>
                      <a:pPr algn="ctr"/>
                      <a:r>
                        <a:rPr lang="tr-TR" sz="1600" dirty="0">
                          <a:solidFill>
                            <a:schemeClr val="accent1">
                              <a:lumMod val="75000"/>
                            </a:schemeClr>
                          </a:solidFill>
                          <a:effectLst/>
                          <a:latin typeface="Tahoma" pitchFamily="34" charset="0"/>
                        </a:rPr>
                        <a:t>Nerede?</a:t>
                      </a:r>
                      <a:endParaRPr lang="tr-TR" sz="1600" dirty="0">
                        <a:solidFill>
                          <a:schemeClr val="accent1">
                            <a:lumMod val="75000"/>
                          </a:schemeClr>
                        </a:solidFill>
                        <a:effectLst/>
                      </a:endParaRPr>
                    </a:p>
                  </a:txBody>
                  <a:tcPr>
                    <a:solidFill>
                      <a:schemeClr val="tx2">
                        <a:lumMod val="20000"/>
                        <a:lumOff val="80000"/>
                      </a:schemeClr>
                    </a:solidFill>
                  </a:tcPr>
                </a:tc>
                <a:tc>
                  <a:txBody>
                    <a:bodyPr/>
                    <a:lstStyle/>
                    <a:p>
                      <a:pPr algn="ctr"/>
                      <a:r>
                        <a:rPr lang="tr-TR" sz="1600" dirty="0">
                          <a:solidFill>
                            <a:schemeClr val="tx2">
                              <a:lumMod val="50000"/>
                            </a:schemeClr>
                          </a:solidFill>
                          <a:latin typeface="Tahoma" pitchFamily="34" charset="0"/>
                        </a:rPr>
                        <a:t>Yer</a:t>
                      </a:r>
                      <a:endParaRPr lang="tr-TR" sz="1600" dirty="0"/>
                    </a:p>
                  </a:txBody>
                  <a:tcPr>
                    <a:solidFill>
                      <a:schemeClr val="tx2">
                        <a:lumMod val="20000"/>
                        <a:lumOff val="80000"/>
                      </a:schemeClr>
                    </a:solidFill>
                  </a:tcPr>
                </a:tc>
                <a:extLst>
                  <a:ext uri="{0D108BD9-81ED-4DB2-BD59-A6C34878D82A}">
                    <a16:rowId xmlns:a16="http://schemas.microsoft.com/office/drawing/2014/main" xmlns="" val="10004"/>
                  </a:ext>
                </a:extLst>
              </a:tr>
            </a:tbl>
          </a:graphicData>
        </a:graphic>
      </p:graphicFrame>
      <p:sp>
        <p:nvSpPr>
          <p:cNvPr id="3" name="Dikdörtgen 2"/>
          <p:cNvSpPr/>
          <p:nvPr/>
        </p:nvSpPr>
        <p:spPr>
          <a:xfrm>
            <a:off x="1403648" y="4348105"/>
            <a:ext cx="4572000" cy="369332"/>
          </a:xfrm>
          <a:prstGeom prst="rect">
            <a:avLst/>
          </a:prstGeom>
        </p:spPr>
        <p:txBody>
          <a:bodyPr>
            <a:spAutoFit/>
          </a:bodyPr>
          <a:lstStyle/>
          <a:p>
            <a:pPr algn="just">
              <a:spcBef>
                <a:spcPct val="0"/>
              </a:spcBef>
              <a:buNone/>
              <a:defRPr/>
            </a:pPr>
            <a:r>
              <a:rPr lang="tr-TR" u="sng" dirty="0">
                <a:solidFill>
                  <a:schemeClr val="tx2">
                    <a:lumMod val="50000"/>
                  </a:schemeClr>
                </a:solidFill>
                <a:latin typeface="Tahoma" pitchFamily="34" charset="0"/>
              </a:rPr>
              <a:t>Göstergeler şu sorulara cevap vermelidir:</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3286" y="3933055"/>
            <a:ext cx="2252092" cy="2194961"/>
          </a:xfrm>
          <a:prstGeom prst="rect">
            <a:avLst/>
          </a:prstGeom>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54224" y="182024"/>
            <a:ext cx="7283152" cy="1143000"/>
          </a:xfrm>
        </p:spPr>
        <p:txBody>
          <a:bodyPr>
            <a:noAutofit/>
          </a:bodyPr>
          <a:lstStyle/>
          <a:p>
            <a:r>
              <a:rPr lang="tr-TR" sz="3000" b="1" dirty="0">
                <a:solidFill>
                  <a:schemeClr val="bg1"/>
                </a:solidFill>
                <a:effectLst>
                  <a:outerShdw blurRad="38100" dist="38100" dir="2700000" algn="tl">
                    <a:srgbClr val="000000">
                      <a:alpha val="43137"/>
                    </a:srgbClr>
                  </a:outerShdw>
                </a:effectLst>
                <a:latin typeface="Adobe Caslon Pro" pitchFamily="18" charset="0"/>
              </a:rPr>
              <a:t>Örnek: Doğrulanabilir Göstergeler </a:t>
            </a:r>
            <a:br>
              <a:rPr lang="tr-TR" sz="3000" b="1" dirty="0">
                <a:solidFill>
                  <a:schemeClr val="bg1"/>
                </a:solidFill>
                <a:effectLst>
                  <a:outerShdw blurRad="38100" dist="38100" dir="2700000" algn="tl">
                    <a:srgbClr val="000000">
                      <a:alpha val="43137"/>
                    </a:srgbClr>
                  </a:outerShdw>
                </a:effectLst>
                <a:latin typeface="Adobe Caslon Pro" pitchFamily="18" charset="0"/>
              </a:rPr>
            </a:br>
            <a:r>
              <a:rPr lang="tr-TR" sz="3000" b="1" dirty="0">
                <a:solidFill>
                  <a:schemeClr val="bg1"/>
                </a:solidFill>
                <a:effectLst>
                  <a:outerShdw blurRad="38100" dist="38100" dir="2700000" algn="tl">
                    <a:srgbClr val="000000">
                      <a:alpha val="43137"/>
                    </a:srgbClr>
                  </a:outerShdw>
                </a:effectLst>
                <a:latin typeface="Adobe Caslon Pro" pitchFamily="18" charset="0"/>
              </a:rPr>
              <a:t>ve Doğrulama Kaynakları</a:t>
            </a:r>
          </a:p>
        </p:txBody>
      </p:sp>
      <p:sp>
        <p:nvSpPr>
          <p:cNvPr id="3" name="İçerik Yer Tutucusu 2"/>
          <p:cNvSpPr>
            <a:spLocks noGrp="1"/>
          </p:cNvSpPr>
          <p:nvPr>
            <p:ph sz="half" idx="1"/>
          </p:nvPr>
        </p:nvSpPr>
        <p:spPr/>
        <p:txBody>
          <a:bodyPr/>
          <a:lstStyle/>
          <a:p>
            <a:endParaRPr lang="tr-TR"/>
          </a:p>
        </p:txBody>
      </p:sp>
      <p:sp>
        <p:nvSpPr>
          <p:cNvPr id="4" name="İçerik Yer Tutucusu 3"/>
          <p:cNvSpPr>
            <a:spLocks noGrp="1"/>
          </p:cNvSpPr>
          <p:nvPr>
            <p:ph sz="half" idx="2"/>
          </p:nvPr>
        </p:nvSpPr>
        <p:spPr/>
        <p:txBody>
          <a:bodyPr/>
          <a:lstStyle/>
          <a:p>
            <a:endParaRPr lang="tr-TR"/>
          </a:p>
        </p:txBody>
      </p:sp>
      <p:sp>
        <p:nvSpPr>
          <p:cNvPr id="5" name="Slayt Numarası Yer Tutucusu 4"/>
          <p:cNvSpPr>
            <a:spLocks noGrp="1"/>
          </p:cNvSpPr>
          <p:nvPr>
            <p:ph type="sldNum" sz="quarter" idx="12"/>
          </p:nvPr>
        </p:nvSpPr>
        <p:spPr/>
        <p:txBody>
          <a:bodyPr/>
          <a:lstStyle/>
          <a:p>
            <a:fld id="{3B1F4D09-F114-4719-8D55-BA2C1FAA47DF}" type="slidenum">
              <a:rPr lang="tr-TR" smtClean="0"/>
              <a:pPr/>
              <a:t>58</a:t>
            </a:fld>
            <a:endParaRPr lang="tr-TR"/>
          </a:p>
        </p:txBody>
      </p:sp>
      <p:pic>
        <p:nvPicPr>
          <p:cNvPr id="6" name="Resim 5"/>
          <p:cNvPicPr>
            <a:picLocks noChangeAspect="1"/>
          </p:cNvPicPr>
          <p:nvPr/>
        </p:nvPicPr>
        <p:blipFill>
          <a:blip r:embed="rId2"/>
          <a:stretch>
            <a:fillRect/>
          </a:stretch>
        </p:blipFill>
        <p:spPr>
          <a:xfrm>
            <a:off x="107504" y="1416749"/>
            <a:ext cx="8856984" cy="5304726"/>
          </a:xfrm>
          <a:prstGeom prst="rect">
            <a:avLst/>
          </a:prstGeom>
        </p:spPr>
      </p:pic>
    </p:spTree>
    <p:extLst>
      <p:ext uri="{BB962C8B-B14F-4D97-AF65-F5344CB8AC3E}">
        <p14:creationId xmlns:p14="http://schemas.microsoft.com/office/powerpoint/2010/main" val="6380482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75656" y="274638"/>
            <a:ext cx="5668112" cy="1210146"/>
          </a:xfrm>
        </p:spPr>
        <p:txBody>
          <a:bodyPr>
            <a:normAutofit fontScale="90000"/>
          </a:bodyPr>
          <a:lstStyle/>
          <a:p>
            <a:pPr algn="l"/>
            <a:r>
              <a:rPr lang="tr-TR" b="1" dirty="0">
                <a:solidFill>
                  <a:schemeClr val="bg1"/>
                </a:solidFill>
                <a:effectLst>
                  <a:outerShdw blurRad="38100" dist="38100" dir="2700000" algn="tl">
                    <a:srgbClr val="000000">
                      <a:alpha val="43137"/>
                    </a:srgbClr>
                  </a:outerShdw>
                </a:effectLst>
                <a:latin typeface="Adobe Caslon Pro" pitchFamily="18" charset="0"/>
              </a:rPr>
              <a:t>Doğrulama Kaynakları</a:t>
            </a:r>
          </a:p>
        </p:txBody>
      </p:sp>
      <p:sp>
        <p:nvSpPr>
          <p:cNvPr id="3" name="2 İçerik Yer Tutucusu"/>
          <p:cNvSpPr>
            <a:spLocks noGrp="1"/>
          </p:cNvSpPr>
          <p:nvPr>
            <p:ph sz="half" idx="1"/>
          </p:nvPr>
        </p:nvSpPr>
        <p:spPr>
          <a:xfrm>
            <a:off x="357158" y="1857364"/>
            <a:ext cx="8329642" cy="757230"/>
          </a:xfrm>
        </p:spPr>
        <p:txBody>
          <a:bodyPr>
            <a:normAutofit/>
          </a:bodyPr>
          <a:lstStyle/>
          <a:p>
            <a:pPr>
              <a:buNone/>
            </a:pPr>
            <a:r>
              <a:rPr lang="tr-TR" sz="2000" dirty="0"/>
              <a:t>      </a:t>
            </a:r>
            <a:r>
              <a:rPr lang="tr-TR" sz="2000" b="1" dirty="0">
                <a:solidFill>
                  <a:srgbClr val="FF0000"/>
                </a:solidFill>
              </a:rPr>
              <a:t>Doğrulama Kaynakları, </a:t>
            </a:r>
            <a:r>
              <a:rPr lang="tr-TR" sz="2000" b="1" dirty="0"/>
              <a:t>doğrulanabilir göstergelerin kontrol edilmesi</a:t>
            </a:r>
            <a:r>
              <a:rPr lang="tr-TR" sz="2000" dirty="0"/>
              <a:t> </a:t>
            </a:r>
            <a:r>
              <a:rPr lang="tr-TR" sz="2000" b="1" dirty="0"/>
              <a:t>için</a:t>
            </a:r>
            <a:r>
              <a:rPr lang="tr-TR" sz="2000" dirty="0"/>
              <a:t> gerekli bilgiyi sağlayacak dokümanlar, raporlar ve diğer kaynaklardır.</a:t>
            </a:r>
          </a:p>
          <a:p>
            <a:endParaRPr lang="tr-TR" sz="1800" dirty="0"/>
          </a:p>
        </p:txBody>
      </p:sp>
      <p:sp>
        <p:nvSpPr>
          <p:cNvPr id="6" name="5 Dikdörtgen"/>
          <p:cNvSpPr/>
          <p:nvPr/>
        </p:nvSpPr>
        <p:spPr>
          <a:xfrm>
            <a:off x="571472" y="3000372"/>
            <a:ext cx="7858180" cy="2585323"/>
          </a:xfrm>
          <a:prstGeom prst="rect">
            <a:avLst/>
          </a:prstGeom>
        </p:spPr>
        <p:txBody>
          <a:bodyPr wrap="square">
            <a:spAutoFit/>
          </a:bodyPr>
          <a:lstStyle/>
          <a:p>
            <a:pPr algn="just">
              <a:lnSpc>
                <a:spcPct val="90000"/>
              </a:lnSpc>
              <a:defRPr/>
            </a:pPr>
            <a:r>
              <a:rPr lang="tr-TR" sz="2000" b="1" dirty="0"/>
              <a:t>  Doğrulama kaynakları şu bilgileri vermelidir</a:t>
            </a:r>
            <a:r>
              <a:rPr lang="tr-TR" sz="2000" dirty="0"/>
              <a:t>:</a:t>
            </a:r>
          </a:p>
          <a:p>
            <a:pPr marL="714375" indent="-357188" algn="just">
              <a:lnSpc>
                <a:spcPct val="90000"/>
              </a:lnSpc>
              <a:buBlip>
                <a:blip r:embed="rId2"/>
              </a:buBlip>
              <a:defRPr/>
            </a:pPr>
            <a:endParaRPr lang="tr-TR" sz="2000" dirty="0"/>
          </a:p>
          <a:p>
            <a:pPr marL="714375" lvl="1" indent="-357188" algn="just">
              <a:lnSpc>
                <a:spcPct val="90000"/>
              </a:lnSpc>
              <a:buBlip>
                <a:blip r:embed="rId2"/>
              </a:buBlip>
              <a:defRPr/>
            </a:pPr>
            <a:r>
              <a:rPr lang="tr-TR" sz="2000" dirty="0"/>
              <a:t> </a:t>
            </a:r>
            <a:r>
              <a:rPr lang="tr-TR" sz="2000" b="1" dirty="0"/>
              <a:t>Bilginin sağlanacağı format</a:t>
            </a:r>
            <a:r>
              <a:rPr lang="tr-TR" sz="2000" dirty="0"/>
              <a:t> (örn: İlerleme raporları, proje hesapları,     proje kayıtları, resmi istatistikler vs.)</a:t>
            </a:r>
          </a:p>
          <a:p>
            <a:pPr marL="714375" lvl="1" indent="-357188" algn="just">
              <a:lnSpc>
                <a:spcPct val="90000"/>
              </a:lnSpc>
              <a:buBlip>
                <a:blip r:embed="rId2"/>
              </a:buBlip>
              <a:defRPr/>
            </a:pPr>
            <a:endParaRPr lang="tr-TR" sz="2000" dirty="0"/>
          </a:p>
          <a:p>
            <a:pPr marL="714375" lvl="1" indent="-357188" algn="just">
              <a:lnSpc>
                <a:spcPct val="90000"/>
              </a:lnSpc>
              <a:buBlip>
                <a:blip r:embed="rId2"/>
              </a:buBlip>
              <a:defRPr/>
            </a:pPr>
            <a:r>
              <a:rPr lang="tr-TR" sz="2000" b="1" dirty="0"/>
              <a:t> Bilgiyi kimin sağlayacağı </a:t>
            </a:r>
            <a:r>
              <a:rPr lang="tr-TR" sz="2000" dirty="0"/>
              <a:t>(örn. Saha elamanları, sözleşmeli anketör ekipleri, proje yönetim ekibi vs.)</a:t>
            </a:r>
          </a:p>
          <a:p>
            <a:pPr marL="714375" lvl="1" indent="-357188" algn="just">
              <a:lnSpc>
                <a:spcPct val="90000"/>
              </a:lnSpc>
              <a:buBlip>
                <a:blip r:embed="rId2"/>
              </a:buBlip>
              <a:defRPr/>
            </a:pPr>
            <a:endParaRPr lang="tr-TR" sz="2000" dirty="0"/>
          </a:p>
          <a:p>
            <a:pPr marL="714375" lvl="1" indent="-357188" algn="just">
              <a:lnSpc>
                <a:spcPct val="90000"/>
              </a:lnSpc>
              <a:buBlip>
                <a:blip r:embed="rId2"/>
              </a:buBlip>
              <a:defRPr/>
            </a:pPr>
            <a:r>
              <a:rPr lang="tr-TR" sz="2000" dirty="0"/>
              <a:t> </a:t>
            </a:r>
            <a:r>
              <a:rPr lang="tr-TR" sz="2000" b="1" dirty="0"/>
              <a:t>Bilginin hangi sıklıkta sağlanacağı </a:t>
            </a:r>
            <a:r>
              <a:rPr lang="tr-TR" sz="2000" dirty="0"/>
              <a:t>(örn: Aylık, üç aylık, yıllık vs.)</a:t>
            </a:r>
          </a:p>
        </p:txBody>
      </p:sp>
      <p:sp>
        <p:nvSpPr>
          <p:cNvPr id="5" name="4 Slayt Numarası Yer Tutucusu"/>
          <p:cNvSpPr>
            <a:spLocks noGrp="1"/>
          </p:cNvSpPr>
          <p:nvPr>
            <p:ph type="sldNum" sz="quarter" idx="12"/>
          </p:nvPr>
        </p:nvSpPr>
        <p:spPr/>
        <p:txBody>
          <a:bodyPr/>
          <a:lstStyle/>
          <a:p>
            <a:fld id="{3B1F4D09-F114-4719-8D55-BA2C1FAA47DF}" type="slidenum">
              <a:rPr lang="tr-TR" smtClean="0"/>
              <a:pPr/>
              <a:t>59</a:t>
            </a:fld>
            <a:endParaRPr lang="tr-T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539750" y="2603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tr-TR" sz="2800" b="1" dirty="0">
                <a:solidFill>
                  <a:schemeClr val="bg1"/>
                </a:solidFill>
                <a:latin typeface="Adobe Garamond Pro Bold"/>
              </a:rPr>
              <a:t>Projelerin Ortak Özellikleri</a:t>
            </a:r>
          </a:p>
        </p:txBody>
      </p:sp>
      <p:sp>
        <p:nvSpPr>
          <p:cNvPr id="3" name="Çentikli Sağ Ok 2"/>
          <p:cNvSpPr/>
          <p:nvPr/>
        </p:nvSpPr>
        <p:spPr>
          <a:xfrm>
            <a:off x="3131840" y="2489988"/>
            <a:ext cx="1368152" cy="82809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ipucu</a:t>
            </a:r>
          </a:p>
        </p:txBody>
      </p:sp>
      <p:sp>
        <p:nvSpPr>
          <p:cNvPr id="5" name="Dikdörtgen 4"/>
          <p:cNvSpPr/>
          <p:nvPr/>
        </p:nvSpPr>
        <p:spPr>
          <a:xfrm>
            <a:off x="4673972" y="1844824"/>
            <a:ext cx="4131244" cy="2118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chemeClr val="tx1"/>
              </a:buClr>
              <a:buSzPct val="75000"/>
            </a:pPr>
            <a:r>
              <a:rPr lang="tr-TR" sz="2200" b="1" i="1" dirty="0"/>
              <a:t>SPESİFİK</a:t>
            </a:r>
          </a:p>
          <a:p>
            <a:pPr algn="ctr">
              <a:spcBef>
                <a:spcPct val="20000"/>
              </a:spcBef>
              <a:buClr>
                <a:schemeClr val="tx1"/>
              </a:buClr>
              <a:buSzPct val="75000"/>
            </a:pPr>
            <a:r>
              <a:rPr lang="tr-TR" sz="2200" b="1" i="1" dirty="0"/>
              <a:t>ÖLÇÜLEBİLİR</a:t>
            </a:r>
          </a:p>
          <a:p>
            <a:pPr algn="ctr">
              <a:spcBef>
                <a:spcPct val="20000"/>
              </a:spcBef>
              <a:buClr>
                <a:schemeClr val="tx1"/>
              </a:buClr>
              <a:buSzPct val="75000"/>
            </a:pPr>
            <a:r>
              <a:rPr lang="tr-TR" sz="2200" b="1" i="1" dirty="0"/>
              <a:t>GERÇEKÇİ </a:t>
            </a:r>
          </a:p>
          <a:p>
            <a:pPr algn="ctr">
              <a:spcBef>
                <a:spcPct val="20000"/>
              </a:spcBef>
              <a:buClr>
                <a:schemeClr val="tx1"/>
              </a:buClr>
              <a:buSzPct val="75000"/>
            </a:pPr>
            <a:r>
              <a:rPr lang="tr-TR" sz="2200" b="1" i="1" dirty="0"/>
              <a:t>ULAŞILABİLİR</a:t>
            </a:r>
          </a:p>
          <a:p>
            <a:pPr algn="ctr">
              <a:spcBef>
                <a:spcPct val="20000"/>
              </a:spcBef>
              <a:buClr>
                <a:schemeClr val="tx1"/>
              </a:buClr>
              <a:buSzPct val="75000"/>
            </a:pPr>
            <a:r>
              <a:rPr lang="tr-TR" sz="2200" b="1" i="1" dirty="0"/>
              <a:t>SÜRESİ BELLİ</a:t>
            </a:r>
          </a:p>
        </p:txBody>
      </p:sp>
      <p:sp>
        <p:nvSpPr>
          <p:cNvPr id="9" name="Oval 8"/>
          <p:cNvSpPr/>
          <p:nvPr/>
        </p:nvSpPr>
        <p:spPr>
          <a:xfrm>
            <a:off x="504602" y="2320296"/>
            <a:ext cx="2333078" cy="11674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chemeClr val="bg1"/>
                </a:solidFill>
              </a:rPr>
              <a:t>5</a:t>
            </a:r>
            <a:r>
              <a:rPr lang="tr-TR" sz="3600" b="1" dirty="0">
                <a:solidFill>
                  <a:srgbClr val="C00000"/>
                </a:solidFill>
              </a:rPr>
              <a:t>N</a:t>
            </a:r>
            <a:r>
              <a:rPr lang="tr-TR" sz="3600" b="1" dirty="0">
                <a:solidFill>
                  <a:schemeClr val="bg1"/>
                </a:solidFill>
              </a:rPr>
              <a:t> + 3</a:t>
            </a:r>
            <a:r>
              <a:rPr lang="tr-TR" sz="3600" b="1" dirty="0">
                <a:solidFill>
                  <a:srgbClr val="C00000"/>
                </a:solidFill>
              </a:rPr>
              <a:t>K</a:t>
            </a:r>
          </a:p>
          <a:p>
            <a:pPr algn="ctr"/>
            <a:r>
              <a:rPr lang="tr-TR" sz="3600" b="1" dirty="0">
                <a:solidFill>
                  <a:schemeClr val="bg1"/>
                </a:solidFill>
              </a:rPr>
              <a:t>kuralı</a:t>
            </a:r>
          </a:p>
        </p:txBody>
      </p:sp>
      <p:sp>
        <p:nvSpPr>
          <p:cNvPr id="10" name="Rectangle 3"/>
          <p:cNvSpPr>
            <a:spLocks noChangeArrowheads="1"/>
          </p:cNvSpPr>
          <p:nvPr/>
        </p:nvSpPr>
        <p:spPr bwMode="auto">
          <a:xfrm>
            <a:off x="4070566" y="4402140"/>
            <a:ext cx="473465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indent="0" algn="just" eaLnBrk="1" hangingPunct="1">
              <a:lnSpc>
                <a:spcPct val="90000"/>
              </a:lnSpc>
              <a:spcBef>
                <a:spcPct val="20000"/>
              </a:spcBef>
              <a:buClr>
                <a:schemeClr val="tx1"/>
              </a:buClr>
              <a:buSzPct val="75000"/>
            </a:pPr>
            <a:r>
              <a:rPr lang="tr-TR" sz="2400" dirty="0">
                <a:solidFill>
                  <a:schemeClr val="tx2">
                    <a:lumMod val="75000"/>
                  </a:schemeClr>
                </a:solidFill>
                <a:latin typeface="+mj-lt"/>
              </a:rPr>
              <a:t>5N+3K kuralına uygun hazırlanmış bir projenin:</a:t>
            </a:r>
          </a:p>
          <a:p>
            <a:pPr algn="just" eaLnBrk="1" hangingPunct="1">
              <a:lnSpc>
                <a:spcPct val="90000"/>
              </a:lnSpc>
              <a:spcBef>
                <a:spcPct val="20000"/>
              </a:spcBef>
              <a:buClr>
                <a:schemeClr val="tx1"/>
              </a:buClr>
              <a:buSzPct val="75000"/>
              <a:buFont typeface="Wingdings" panose="05000000000000000000" pitchFamily="2" charset="2"/>
              <a:buChar char="Ø"/>
            </a:pPr>
            <a:r>
              <a:rPr lang="tr-TR" sz="2400" dirty="0">
                <a:solidFill>
                  <a:schemeClr val="tx2">
                    <a:lumMod val="75000"/>
                  </a:schemeClr>
                </a:solidFill>
                <a:latin typeface="+mj-lt"/>
              </a:rPr>
              <a:t>mantıksal tutarlılığını sağlamak kolaylaşır,</a:t>
            </a:r>
          </a:p>
          <a:p>
            <a:pPr algn="just" eaLnBrk="1" hangingPunct="1">
              <a:lnSpc>
                <a:spcPct val="90000"/>
              </a:lnSpc>
              <a:spcBef>
                <a:spcPct val="20000"/>
              </a:spcBef>
              <a:buClr>
                <a:schemeClr val="tx1"/>
              </a:buClr>
              <a:buSzPct val="75000"/>
              <a:buFont typeface="Wingdings" panose="05000000000000000000" pitchFamily="2" charset="2"/>
              <a:buChar char="Ø"/>
            </a:pPr>
            <a:r>
              <a:rPr lang="tr-TR" sz="2400" dirty="0">
                <a:solidFill>
                  <a:schemeClr val="tx2">
                    <a:lumMod val="75000"/>
                  </a:schemeClr>
                </a:solidFill>
                <a:latin typeface="+mj-lt"/>
              </a:rPr>
              <a:t>başarı şansı artar !</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04" y="4756993"/>
            <a:ext cx="3480958" cy="2101007"/>
          </a:xfrm>
          <a:prstGeom prst="rect">
            <a:avLst/>
          </a:prstGeom>
        </p:spPr>
      </p:pic>
    </p:spTree>
    <p:extLst>
      <p:ext uri="{BB962C8B-B14F-4D97-AF65-F5344CB8AC3E}">
        <p14:creationId xmlns:p14="http://schemas.microsoft.com/office/powerpoint/2010/main" val="20571212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3B1F4D09-F114-4719-8D55-BA2C1FAA47DF}" type="slidenum">
              <a:rPr lang="tr-TR" smtClean="0"/>
              <a:pPr/>
              <a:t>60</a:t>
            </a:fld>
            <a:endParaRPr lang="tr-TR"/>
          </a:p>
        </p:txBody>
      </p:sp>
      <p:pic>
        <p:nvPicPr>
          <p:cNvPr id="6" name="İçerik Yer Tutucusu 5"/>
          <p:cNvPicPr>
            <a:picLocks noGrp="1" noChangeAspect="1"/>
          </p:cNvPicPr>
          <p:nvPr>
            <p:ph sz="half" idx="1"/>
          </p:nvPr>
        </p:nvPicPr>
        <p:blipFill>
          <a:blip r:embed="rId2"/>
          <a:stretch>
            <a:fillRect/>
          </a:stretch>
        </p:blipFill>
        <p:spPr>
          <a:xfrm>
            <a:off x="323528" y="1412776"/>
            <a:ext cx="8507288" cy="5033095"/>
          </a:xfrm>
          <a:prstGeom prst="rect">
            <a:avLst/>
          </a:prstGeom>
        </p:spPr>
      </p:pic>
      <p:sp>
        <p:nvSpPr>
          <p:cNvPr id="7" name="Unvan 1"/>
          <p:cNvSpPr>
            <a:spLocks noGrp="1"/>
          </p:cNvSpPr>
          <p:nvPr>
            <p:ph type="title"/>
          </p:nvPr>
        </p:nvSpPr>
        <p:spPr>
          <a:xfrm>
            <a:off x="854224" y="182024"/>
            <a:ext cx="7283152" cy="1143000"/>
          </a:xfrm>
        </p:spPr>
        <p:txBody>
          <a:bodyPr>
            <a:noAutofit/>
          </a:bodyPr>
          <a:lstStyle/>
          <a:p>
            <a:r>
              <a:rPr lang="tr-TR" sz="3000" b="1" dirty="0">
                <a:solidFill>
                  <a:schemeClr val="bg1"/>
                </a:solidFill>
                <a:effectLst>
                  <a:outerShdw blurRad="38100" dist="38100" dir="2700000" algn="tl">
                    <a:srgbClr val="000000">
                      <a:alpha val="43137"/>
                    </a:srgbClr>
                  </a:outerShdw>
                </a:effectLst>
                <a:latin typeface="Adobe Caslon Pro" pitchFamily="18" charset="0"/>
              </a:rPr>
              <a:t>Örnek: Doğrulanabilir Göstergeler </a:t>
            </a:r>
            <a:br>
              <a:rPr lang="tr-TR" sz="3000" b="1" dirty="0">
                <a:solidFill>
                  <a:schemeClr val="bg1"/>
                </a:solidFill>
                <a:effectLst>
                  <a:outerShdw blurRad="38100" dist="38100" dir="2700000" algn="tl">
                    <a:srgbClr val="000000">
                      <a:alpha val="43137"/>
                    </a:srgbClr>
                  </a:outerShdw>
                </a:effectLst>
                <a:latin typeface="Adobe Caslon Pro" pitchFamily="18" charset="0"/>
              </a:rPr>
            </a:br>
            <a:r>
              <a:rPr lang="tr-TR" sz="3000" b="1" dirty="0">
                <a:solidFill>
                  <a:schemeClr val="bg1"/>
                </a:solidFill>
                <a:effectLst>
                  <a:outerShdw blurRad="38100" dist="38100" dir="2700000" algn="tl">
                    <a:srgbClr val="000000">
                      <a:alpha val="43137"/>
                    </a:srgbClr>
                  </a:outerShdw>
                </a:effectLst>
                <a:latin typeface="Adobe Caslon Pro" pitchFamily="18" charset="0"/>
              </a:rPr>
              <a:t>ve Doğrulama Kaynakları</a:t>
            </a:r>
          </a:p>
        </p:txBody>
      </p:sp>
    </p:spTree>
    <p:extLst>
      <p:ext uri="{BB962C8B-B14F-4D97-AF65-F5344CB8AC3E}">
        <p14:creationId xmlns:p14="http://schemas.microsoft.com/office/powerpoint/2010/main" val="18594968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032798" y="164110"/>
            <a:ext cx="7182540" cy="1127048"/>
          </a:xfrm>
        </p:spPr>
        <p:txBody>
          <a:bodyPr/>
          <a:lstStyle/>
          <a:p>
            <a:r>
              <a:rPr lang="tr-TR" b="1" dirty="0">
                <a:solidFill>
                  <a:schemeClr val="bg1"/>
                </a:solidFill>
                <a:effectLst>
                  <a:outerShdw blurRad="38100" dist="38100" dir="2700000" algn="tl">
                    <a:srgbClr val="000000">
                      <a:alpha val="43137"/>
                    </a:srgbClr>
                  </a:outerShdw>
                </a:effectLst>
                <a:latin typeface="Adobe Caslon Pro" pitchFamily="18" charset="0"/>
              </a:rPr>
              <a:t>Varsayımlar</a:t>
            </a:r>
          </a:p>
        </p:txBody>
      </p:sp>
      <p:sp>
        <p:nvSpPr>
          <p:cNvPr id="6" name="5 Dikdörtgen"/>
          <p:cNvSpPr/>
          <p:nvPr/>
        </p:nvSpPr>
        <p:spPr>
          <a:xfrm>
            <a:off x="551210" y="1412380"/>
            <a:ext cx="7903345" cy="1015663"/>
          </a:xfrm>
          <a:prstGeom prst="rect">
            <a:avLst/>
          </a:prstGeom>
        </p:spPr>
        <p:txBody>
          <a:bodyPr wrap="square">
            <a:spAutoFit/>
          </a:bodyPr>
          <a:lstStyle/>
          <a:p>
            <a:r>
              <a:rPr lang="tr-TR" sz="2000" b="1" dirty="0">
                <a:solidFill>
                  <a:srgbClr val="0070C0"/>
                </a:solidFill>
              </a:rPr>
              <a:t>Varsayımlar,  </a:t>
            </a:r>
            <a:r>
              <a:rPr lang="tr-TR" sz="2000" dirty="0"/>
              <a:t>projenin başarısı ve genel mantığı için temel olan ancak </a:t>
            </a:r>
            <a:r>
              <a:rPr lang="tr-TR" sz="2000" b="1" dirty="0"/>
              <a:t>proje yönetiminin kontrolü dışındaki gerekli koşulları </a:t>
            </a:r>
            <a:r>
              <a:rPr lang="tr-TR" sz="2000" dirty="0"/>
              <a:t>(olursa - o halde ilişkisi) tanımlar.</a:t>
            </a:r>
          </a:p>
        </p:txBody>
      </p:sp>
      <p:sp>
        <p:nvSpPr>
          <p:cNvPr id="7" name="6 Dikdörtgen"/>
          <p:cNvSpPr/>
          <p:nvPr/>
        </p:nvSpPr>
        <p:spPr>
          <a:xfrm>
            <a:off x="1051381" y="2349958"/>
            <a:ext cx="7429552" cy="1323439"/>
          </a:xfrm>
          <a:prstGeom prst="rect">
            <a:avLst/>
          </a:prstGeom>
        </p:spPr>
        <p:txBody>
          <a:bodyPr wrap="square">
            <a:spAutoFit/>
          </a:bodyPr>
          <a:lstStyle/>
          <a:p>
            <a:pPr algn="just"/>
            <a:r>
              <a:rPr lang="tr-TR" sz="2000" b="1" u="sng" dirty="0"/>
              <a:t>Varsayımlar belirlenirken şu soruya yanıt aranmalıdır:</a:t>
            </a:r>
            <a:endParaRPr lang="tr-TR" sz="2000" dirty="0"/>
          </a:p>
          <a:p>
            <a:pPr algn="just"/>
            <a:r>
              <a:rPr lang="tr-TR" sz="2000" dirty="0"/>
              <a:t>-Hangi faktörler, </a:t>
            </a:r>
            <a:r>
              <a:rPr lang="tr-TR" sz="2000" b="1" dirty="0"/>
              <a:t>projenin kontrolü dışındadır</a:t>
            </a:r>
            <a:r>
              <a:rPr lang="tr-TR" sz="2000" dirty="0"/>
              <a:t>?</a:t>
            </a:r>
          </a:p>
          <a:p>
            <a:pPr algn="just"/>
            <a:r>
              <a:rPr lang="tr-TR" sz="2000" dirty="0"/>
              <a:t>-Hangi dışsal faktörler projenin </a:t>
            </a:r>
            <a:r>
              <a:rPr lang="tr-TR" sz="2000" b="1" dirty="0"/>
              <a:t>uygulanmasını</a:t>
            </a:r>
            <a:r>
              <a:rPr lang="tr-TR" sz="2000" dirty="0"/>
              <a:t> ve </a:t>
            </a:r>
            <a:r>
              <a:rPr lang="tr-TR" sz="2000" b="1" dirty="0"/>
              <a:t>sürdürülebilirliğini etkiler</a:t>
            </a:r>
            <a:r>
              <a:rPr lang="tr-TR" sz="2000" dirty="0"/>
              <a:t>?</a:t>
            </a:r>
          </a:p>
        </p:txBody>
      </p:sp>
      <p:pic>
        <p:nvPicPr>
          <p:cNvPr id="8" name="Picture 3" descr="C:\Documents and Settings\huseyin\Desktop\ExclamationPoint-main_Full.jpg"/>
          <p:cNvPicPr>
            <a:picLocks noChangeAspect="1" noChangeArrowheads="1"/>
          </p:cNvPicPr>
          <p:nvPr/>
        </p:nvPicPr>
        <p:blipFill>
          <a:blip r:embed="rId3" cstate="print"/>
          <a:srcRect/>
          <a:stretch>
            <a:fillRect/>
          </a:stretch>
        </p:blipFill>
        <p:spPr bwMode="auto">
          <a:xfrm>
            <a:off x="566563" y="2448211"/>
            <a:ext cx="428628" cy="428628"/>
          </a:xfrm>
          <a:prstGeom prst="rect">
            <a:avLst/>
          </a:prstGeom>
          <a:noFill/>
        </p:spPr>
      </p:pic>
      <p:sp>
        <p:nvSpPr>
          <p:cNvPr id="9" name="8 Slayt Numarası Yer Tutucusu"/>
          <p:cNvSpPr>
            <a:spLocks noGrp="1"/>
          </p:cNvSpPr>
          <p:nvPr>
            <p:ph type="sldNum" sz="quarter" idx="12"/>
          </p:nvPr>
        </p:nvSpPr>
        <p:spPr/>
        <p:txBody>
          <a:bodyPr/>
          <a:lstStyle/>
          <a:p>
            <a:fld id="{3B1F4D09-F114-4719-8D55-BA2C1FAA47DF}" type="slidenum">
              <a:rPr lang="tr-TR" smtClean="0"/>
              <a:pPr/>
              <a:t>61</a:t>
            </a:fld>
            <a:endParaRPr lang="tr-TR"/>
          </a:p>
        </p:txBody>
      </p:sp>
      <p:sp>
        <p:nvSpPr>
          <p:cNvPr id="10" name="34 Dikdörtgen"/>
          <p:cNvSpPr/>
          <p:nvPr/>
        </p:nvSpPr>
        <p:spPr>
          <a:xfrm>
            <a:off x="949733" y="3710805"/>
            <a:ext cx="3406243" cy="2554545"/>
          </a:xfrm>
          <a:prstGeom prst="rect">
            <a:avLst/>
          </a:prstGeom>
        </p:spPr>
        <p:txBody>
          <a:bodyPr wrap="square">
            <a:spAutoFit/>
          </a:bodyPr>
          <a:lstStyle/>
          <a:p>
            <a:pPr algn="just"/>
            <a:r>
              <a:rPr lang="tr-TR" sz="2000" dirty="0"/>
              <a:t>Eğer </a:t>
            </a:r>
            <a:r>
              <a:rPr lang="tr-TR" sz="2000" b="1" dirty="0"/>
              <a:t>faaliyetler yapılır  ve  varsayımlar gerçekleşirse</a:t>
            </a:r>
            <a:r>
              <a:rPr lang="tr-TR" sz="2000" dirty="0"/>
              <a:t>, o zaman </a:t>
            </a:r>
            <a:r>
              <a:rPr lang="tr-TR" sz="2000" b="1" dirty="0"/>
              <a:t>sonuçlar elde edilebilir.</a:t>
            </a:r>
          </a:p>
          <a:p>
            <a:pPr algn="just"/>
            <a:endParaRPr lang="tr-TR" sz="2000" dirty="0"/>
          </a:p>
          <a:p>
            <a:pPr algn="just"/>
            <a:r>
              <a:rPr lang="tr-TR" sz="2000" dirty="0"/>
              <a:t>Varsayım </a:t>
            </a:r>
            <a:r>
              <a:rPr lang="tr-TR" sz="2000" b="1" dirty="0"/>
              <a:t>bir şeyin olmasının ya da olmamasının beklendiği</a:t>
            </a:r>
            <a:r>
              <a:rPr lang="tr-TR" sz="2000" dirty="0"/>
              <a:t>, proje sahipleri için istenen </a:t>
            </a:r>
            <a:r>
              <a:rPr lang="tr-TR" sz="2000" b="1" dirty="0"/>
              <a:t>(olumlu) durumu </a:t>
            </a:r>
            <a:r>
              <a:rPr lang="tr-TR" sz="2000" dirty="0"/>
              <a:t>ifade eder. </a:t>
            </a:r>
          </a:p>
        </p:txBody>
      </p:sp>
      <p:pic>
        <p:nvPicPr>
          <p:cNvPr id="11" name="Picture 3" descr="C:\Documents and Settings\huseyin\Desktop\ExclamationPoint-main_Full.jpg"/>
          <p:cNvPicPr>
            <a:picLocks noChangeAspect="1" noChangeArrowheads="1"/>
          </p:cNvPicPr>
          <p:nvPr/>
        </p:nvPicPr>
        <p:blipFill>
          <a:blip r:embed="rId3" cstate="print"/>
          <a:srcRect/>
          <a:stretch>
            <a:fillRect/>
          </a:stretch>
        </p:blipFill>
        <p:spPr bwMode="auto">
          <a:xfrm>
            <a:off x="566563" y="3730973"/>
            <a:ext cx="428628" cy="428628"/>
          </a:xfrm>
          <a:prstGeom prst="rect">
            <a:avLst/>
          </a:prstGeom>
          <a:noFill/>
        </p:spPr>
      </p:pic>
      <p:pic>
        <p:nvPicPr>
          <p:cNvPr id="12" name="Picture 3" descr="C:\Documents and Settings\huseyin\Desktop\ExclamationPoint-main_Full.jpg"/>
          <p:cNvPicPr>
            <a:picLocks noChangeAspect="1" noChangeArrowheads="1"/>
          </p:cNvPicPr>
          <p:nvPr/>
        </p:nvPicPr>
        <p:blipFill>
          <a:blip r:embed="rId3" cstate="print"/>
          <a:srcRect/>
          <a:stretch>
            <a:fillRect/>
          </a:stretch>
        </p:blipFill>
        <p:spPr bwMode="auto">
          <a:xfrm>
            <a:off x="511104" y="4924688"/>
            <a:ext cx="428628" cy="428628"/>
          </a:xfrm>
          <a:prstGeom prst="rect">
            <a:avLst/>
          </a:prstGeom>
          <a:noFill/>
        </p:spPr>
      </p:pic>
      <p:graphicFrame>
        <p:nvGraphicFramePr>
          <p:cNvPr id="13" name="29 Diyagram"/>
          <p:cNvGraphicFramePr/>
          <p:nvPr>
            <p:extLst>
              <p:ext uri="{D42A27DB-BD31-4B8C-83A1-F6EECF244321}">
                <p14:modId xmlns:p14="http://schemas.microsoft.com/office/powerpoint/2010/main" val="3950118134"/>
              </p:ext>
            </p:extLst>
          </p:nvPr>
        </p:nvGraphicFramePr>
        <p:xfrm>
          <a:off x="4601180" y="3673397"/>
          <a:ext cx="1837184" cy="24482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36 Diyagram"/>
          <p:cNvGraphicFramePr/>
          <p:nvPr>
            <p:extLst>
              <p:ext uri="{D42A27DB-BD31-4B8C-83A1-F6EECF244321}">
                <p14:modId xmlns:p14="http://schemas.microsoft.com/office/powerpoint/2010/main" val="3985281783"/>
              </p:ext>
            </p:extLst>
          </p:nvPr>
        </p:nvGraphicFramePr>
        <p:xfrm>
          <a:off x="7352490" y="4465410"/>
          <a:ext cx="1512168" cy="188577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15" name="13 Düz Ok Bağlayıcısı"/>
          <p:cNvCxnSpPr/>
          <p:nvPr/>
        </p:nvCxnSpPr>
        <p:spPr>
          <a:xfrm flipH="1" flipV="1">
            <a:off x="6407205" y="5868319"/>
            <a:ext cx="924415" cy="2578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49 Düz Ok Bağlayıcısı"/>
          <p:cNvCxnSpPr/>
          <p:nvPr/>
        </p:nvCxnSpPr>
        <p:spPr>
          <a:xfrm>
            <a:off x="6438364" y="5742324"/>
            <a:ext cx="894256" cy="218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13 Düz Ok Bağlayıcısı"/>
          <p:cNvCxnSpPr/>
          <p:nvPr/>
        </p:nvCxnSpPr>
        <p:spPr>
          <a:xfrm flipH="1" flipV="1">
            <a:off x="6423284" y="5312982"/>
            <a:ext cx="924416" cy="2360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49 Düz Ok Bağlayıcısı"/>
          <p:cNvCxnSpPr/>
          <p:nvPr/>
        </p:nvCxnSpPr>
        <p:spPr>
          <a:xfrm>
            <a:off x="6465133" y="5182717"/>
            <a:ext cx="882567" cy="101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13 Düz Ok Bağlayıcısı"/>
          <p:cNvCxnSpPr/>
          <p:nvPr/>
        </p:nvCxnSpPr>
        <p:spPr>
          <a:xfrm flipH="1" flipV="1">
            <a:off x="6384839" y="4755457"/>
            <a:ext cx="954574" cy="2525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49 Düz Ok Bağlayıcısı"/>
          <p:cNvCxnSpPr/>
          <p:nvPr/>
        </p:nvCxnSpPr>
        <p:spPr>
          <a:xfrm>
            <a:off x="6453444" y="4673540"/>
            <a:ext cx="894256" cy="218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13 Düz Ok Bağlayıcısı"/>
          <p:cNvCxnSpPr/>
          <p:nvPr/>
        </p:nvCxnSpPr>
        <p:spPr>
          <a:xfrm flipH="1" flipV="1">
            <a:off x="6424400" y="4226108"/>
            <a:ext cx="924415" cy="2578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75656" y="274638"/>
            <a:ext cx="7211144" cy="1210146"/>
          </a:xfrm>
        </p:spPr>
        <p:txBody>
          <a:bodyPr>
            <a:normAutofit/>
          </a:bodyPr>
          <a:lstStyle/>
          <a:p>
            <a:pPr algn="l"/>
            <a:r>
              <a:rPr lang="tr-TR" sz="3400" b="1" dirty="0">
                <a:solidFill>
                  <a:schemeClr val="bg1"/>
                </a:solidFill>
                <a:effectLst>
                  <a:outerShdw blurRad="38100" dist="38100" dir="2700000" algn="tl">
                    <a:srgbClr val="000000">
                      <a:alpha val="43137"/>
                    </a:srgbClr>
                  </a:outerShdw>
                </a:effectLst>
                <a:latin typeface="Adobe Caslon Pro" pitchFamily="18" charset="0"/>
              </a:rPr>
              <a:t>Varsayımlar Matriste Nasıl Okunur?</a:t>
            </a:r>
            <a:endParaRPr lang="tr-TR" sz="3400" dirty="0">
              <a:solidFill>
                <a:schemeClr val="bg1"/>
              </a:solidFill>
              <a:effectLst>
                <a:outerShdw blurRad="38100" dist="38100" dir="2700000" algn="tl">
                  <a:srgbClr val="000000">
                    <a:alpha val="43137"/>
                  </a:srgbClr>
                </a:outerShdw>
              </a:effectLst>
              <a:latin typeface="Adobe Caslon Pro" pitchFamily="18" charset="0"/>
            </a:endParaRPr>
          </a:p>
        </p:txBody>
      </p:sp>
      <p:graphicFrame>
        <p:nvGraphicFramePr>
          <p:cNvPr id="8" name="7 İçerik Yer Tutucusu"/>
          <p:cNvGraphicFramePr>
            <a:graphicFrameLocks noGrp="1"/>
          </p:cNvGraphicFramePr>
          <p:nvPr>
            <p:ph sz="half" idx="1"/>
          </p:nvPr>
        </p:nvGraphicFramePr>
        <p:xfrm>
          <a:off x="2051720" y="1556792"/>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8 Grup"/>
          <p:cNvGrpSpPr/>
          <p:nvPr/>
        </p:nvGrpSpPr>
        <p:grpSpPr>
          <a:xfrm>
            <a:off x="6372200" y="2996952"/>
            <a:ext cx="1262062" cy="757237"/>
            <a:chOff x="2776537" y="559197"/>
            <a:chExt cx="1262062" cy="757237"/>
          </a:xfrm>
        </p:grpSpPr>
        <p:sp>
          <p:nvSpPr>
            <p:cNvPr id="10" name="9 Dikdörtgen"/>
            <p:cNvSpPr/>
            <p:nvPr/>
          </p:nvSpPr>
          <p:spPr>
            <a:xfrm>
              <a:off x="2776537" y="559197"/>
              <a:ext cx="1262062" cy="757237"/>
            </a:xfrm>
            <a:prstGeom prst="rect">
              <a:avLst/>
            </a:prstGeom>
          </p:spPr>
          <p:style>
            <a:lnRef idx="0">
              <a:schemeClr val="lt1">
                <a:hueOff val="0"/>
                <a:satOff val="0"/>
                <a:lumOff val="0"/>
                <a:alphaOff val="0"/>
              </a:schemeClr>
            </a:lnRef>
            <a:fillRef idx="3">
              <a:schemeClr val="accent2">
                <a:shade val="80000"/>
                <a:hueOff val="-6522"/>
                <a:satOff val="-732"/>
                <a:lumOff val="4669"/>
                <a:alphaOff val="0"/>
              </a:schemeClr>
            </a:fillRef>
            <a:effectRef idx="3">
              <a:schemeClr val="accent2">
                <a:shade val="80000"/>
                <a:hueOff val="-6522"/>
                <a:satOff val="-732"/>
                <a:lumOff val="4669"/>
                <a:alphaOff val="0"/>
              </a:schemeClr>
            </a:effectRef>
            <a:fontRef idx="minor">
              <a:schemeClr val="lt1"/>
            </a:fontRef>
          </p:style>
        </p:sp>
        <p:sp>
          <p:nvSpPr>
            <p:cNvPr id="11" name="10 Dikdörtgen"/>
            <p:cNvSpPr/>
            <p:nvPr/>
          </p:nvSpPr>
          <p:spPr>
            <a:xfrm>
              <a:off x="2776537" y="559197"/>
              <a:ext cx="1262062" cy="7572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endParaRPr lang="tr-TR" sz="2700" kern="1200"/>
            </a:p>
          </p:txBody>
        </p:sp>
      </p:grpSp>
      <p:grpSp>
        <p:nvGrpSpPr>
          <p:cNvPr id="4" name="11 Grup"/>
          <p:cNvGrpSpPr/>
          <p:nvPr/>
        </p:nvGrpSpPr>
        <p:grpSpPr>
          <a:xfrm>
            <a:off x="6372200" y="3861048"/>
            <a:ext cx="1262062" cy="757237"/>
            <a:chOff x="2776537" y="559197"/>
            <a:chExt cx="1262062" cy="757237"/>
          </a:xfrm>
        </p:grpSpPr>
        <p:sp>
          <p:nvSpPr>
            <p:cNvPr id="13" name="12 Dikdörtgen"/>
            <p:cNvSpPr/>
            <p:nvPr/>
          </p:nvSpPr>
          <p:spPr>
            <a:xfrm>
              <a:off x="2776537" y="559197"/>
              <a:ext cx="1262062" cy="757237"/>
            </a:xfrm>
            <a:prstGeom prst="rect">
              <a:avLst/>
            </a:prstGeom>
          </p:spPr>
          <p:style>
            <a:lnRef idx="0">
              <a:schemeClr val="lt1">
                <a:hueOff val="0"/>
                <a:satOff val="0"/>
                <a:lumOff val="0"/>
                <a:alphaOff val="0"/>
              </a:schemeClr>
            </a:lnRef>
            <a:fillRef idx="3">
              <a:schemeClr val="accent2">
                <a:shade val="80000"/>
                <a:hueOff val="-6522"/>
                <a:satOff val="-732"/>
                <a:lumOff val="4669"/>
                <a:alphaOff val="0"/>
              </a:schemeClr>
            </a:fillRef>
            <a:effectRef idx="3">
              <a:schemeClr val="accent2">
                <a:shade val="80000"/>
                <a:hueOff val="-6522"/>
                <a:satOff val="-732"/>
                <a:lumOff val="4669"/>
                <a:alphaOff val="0"/>
              </a:schemeClr>
            </a:effectRef>
            <a:fontRef idx="minor">
              <a:schemeClr val="lt1"/>
            </a:fontRef>
          </p:style>
        </p:sp>
        <p:sp>
          <p:nvSpPr>
            <p:cNvPr id="14" name="13 Dikdörtgen"/>
            <p:cNvSpPr/>
            <p:nvPr/>
          </p:nvSpPr>
          <p:spPr>
            <a:xfrm>
              <a:off x="2776537" y="559197"/>
              <a:ext cx="1262062" cy="7572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endParaRPr lang="tr-TR" sz="2700" kern="1200"/>
            </a:p>
          </p:txBody>
        </p:sp>
      </p:grpSp>
      <p:grpSp>
        <p:nvGrpSpPr>
          <p:cNvPr id="6" name="14 Grup"/>
          <p:cNvGrpSpPr/>
          <p:nvPr/>
        </p:nvGrpSpPr>
        <p:grpSpPr>
          <a:xfrm>
            <a:off x="6372200" y="4725144"/>
            <a:ext cx="1262062" cy="757237"/>
            <a:chOff x="2776537" y="559197"/>
            <a:chExt cx="1262062" cy="757237"/>
          </a:xfrm>
        </p:grpSpPr>
        <p:sp>
          <p:nvSpPr>
            <p:cNvPr id="16" name="15 Dikdörtgen"/>
            <p:cNvSpPr/>
            <p:nvPr/>
          </p:nvSpPr>
          <p:spPr>
            <a:xfrm>
              <a:off x="2776537" y="559197"/>
              <a:ext cx="1262062" cy="757237"/>
            </a:xfrm>
            <a:prstGeom prst="rect">
              <a:avLst/>
            </a:prstGeom>
          </p:spPr>
          <p:style>
            <a:lnRef idx="0">
              <a:schemeClr val="lt1">
                <a:hueOff val="0"/>
                <a:satOff val="0"/>
                <a:lumOff val="0"/>
                <a:alphaOff val="0"/>
              </a:schemeClr>
            </a:lnRef>
            <a:fillRef idx="3">
              <a:schemeClr val="accent2">
                <a:shade val="80000"/>
                <a:hueOff val="-6522"/>
                <a:satOff val="-732"/>
                <a:lumOff val="4669"/>
                <a:alphaOff val="0"/>
              </a:schemeClr>
            </a:fillRef>
            <a:effectRef idx="3">
              <a:schemeClr val="accent2">
                <a:shade val="80000"/>
                <a:hueOff val="-6522"/>
                <a:satOff val="-732"/>
                <a:lumOff val="4669"/>
                <a:alphaOff val="0"/>
              </a:schemeClr>
            </a:effectRef>
            <a:fontRef idx="minor">
              <a:schemeClr val="lt1"/>
            </a:fontRef>
          </p:style>
        </p:sp>
        <p:sp>
          <p:nvSpPr>
            <p:cNvPr id="17" name="16 Dikdörtgen"/>
            <p:cNvSpPr/>
            <p:nvPr/>
          </p:nvSpPr>
          <p:spPr>
            <a:xfrm>
              <a:off x="2776537" y="559197"/>
              <a:ext cx="1262062" cy="7572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endParaRPr lang="tr-TR" sz="2700" kern="1200"/>
            </a:p>
          </p:txBody>
        </p:sp>
      </p:grpSp>
      <p:grpSp>
        <p:nvGrpSpPr>
          <p:cNvPr id="7" name="17 Grup"/>
          <p:cNvGrpSpPr/>
          <p:nvPr/>
        </p:nvGrpSpPr>
        <p:grpSpPr>
          <a:xfrm>
            <a:off x="6372200" y="5517232"/>
            <a:ext cx="1262062" cy="757237"/>
            <a:chOff x="2776537" y="559197"/>
            <a:chExt cx="1262062" cy="757237"/>
          </a:xfrm>
        </p:grpSpPr>
        <p:sp>
          <p:nvSpPr>
            <p:cNvPr id="19" name="18 Dikdörtgen"/>
            <p:cNvSpPr/>
            <p:nvPr/>
          </p:nvSpPr>
          <p:spPr>
            <a:xfrm>
              <a:off x="2776537" y="559197"/>
              <a:ext cx="1262062" cy="757237"/>
            </a:xfrm>
            <a:prstGeom prst="rect">
              <a:avLst/>
            </a:prstGeom>
          </p:spPr>
          <p:style>
            <a:lnRef idx="0">
              <a:schemeClr val="lt1">
                <a:hueOff val="0"/>
                <a:satOff val="0"/>
                <a:lumOff val="0"/>
                <a:alphaOff val="0"/>
              </a:schemeClr>
            </a:lnRef>
            <a:fillRef idx="3">
              <a:schemeClr val="accent2">
                <a:shade val="80000"/>
                <a:hueOff val="-6522"/>
                <a:satOff val="-732"/>
                <a:lumOff val="4669"/>
                <a:alphaOff val="0"/>
              </a:schemeClr>
            </a:fillRef>
            <a:effectRef idx="3">
              <a:schemeClr val="accent2">
                <a:shade val="80000"/>
                <a:hueOff val="-6522"/>
                <a:satOff val="-732"/>
                <a:lumOff val="4669"/>
                <a:alphaOff val="0"/>
              </a:schemeClr>
            </a:effectRef>
            <a:fontRef idx="minor">
              <a:schemeClr val="lt1"/>
            </a:fontRef>
          </p:style>
        </p:sp>
        <p:sp>
          <p:nvSpPr>
            <p:cNvPr id="20" name="19 Dikdörtgen"/>
            <p:cNvSpPr/>
            <p:nvPr/>
          </p:nvSpPr>
          <p:spPr>
            <a:xfrm>
              <a:off x="2776537" y="559197"/>
              <a:ext cx="1262062" cy="7572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endParaRPr lang="tr-TR" sz="2700" kern="1200"/>
            </a:p>
          </p:txBody>
        </p:sp>
      </p:grpSp>
      <p:sp>
        <p:nvSpPr>
          <p:cNvPr id="21" name="20 Metin kutusu"/>
          <p:cNvSpPr txBox="1"/>
          <p:nvPr/>
        </p:nvSpPr>
        <p:spPr>
          <a:xfrm>
            <a:off x="1979712" y="1700808"/>
            <a:ext cx="1584176" cy="338554"/>
          </a:xfrm>
          <a:prstGeom prst="rect">
            <a:avLst/>
          </a:prstGeom>
          <a:noFill/>
        </p:spPr>
        <p:txBody>
          <a:bodyPr wrap="square" rtlCol="0">
            <a:spAutoFit/>
          </a:bodyPr>
          <a:lstStyle/>
          <a:p>
            <a:r>
              <a:rPr lang="tr-TR" sz="1600" dirty="0"/>
              <a:t>Proje Tanımı</a:t>
            </a:r>
          </a:p>
        </p:txBody>
      </p:sp>
      <p:sp>
        <p:nvSpPr>
          <p:cNvPr id="23" name="22 Metin kutusu"/>
          <p:cNvSpPr txBox="1"/>
          <p:nvPr/>
        </p:nvSpPr>
        <p:spPr>
          <a:xfrm>
            <a:off x="3347864" y="1484785"/>
            <a:ext cx="1368152" cy="584775"/>
          </a:xfrm>
          <a:prstGeom prst="rect">
            <a:avLst/>
          </a:prstGeom>
          <a:noFill/>
        </p:spPr>
        <p:txBody>
          <a:bodyPr wrap="square" rtlCol="0">
            <a:spAutoFit/>
          </a:bodyPr>
          <a:lstStyle/>
          <a:p>
            <a:r>
              <a:rPr lang="tr-TR" sz="1600" dirty="0"/>
              <a:t>Doğrulanabilir Göstergeler</a:t>
            </a:r>
          </a:p>
        </p:txBody>
      </p:sp>
      <p:sp>
        <p:nvSpPr>
          <p:cNvPr id="24" name="23 Metin kutusu"/>
          <p:cNvSpPr txBox="1"/>
          <p:nvPr/>
        </p:nvSpPr>
        <p:spPr>
          <a:xfrm>
            <a:off x="4860032" y="1484784"/>
            <a:ext cx="1584176" cy="584775"/>
          </a:xfrm>
          <a:prstGeom prst="rect">
            <a:avLst/>
          </a:prstGeom>
          <a:noFill/>
        </p:spPr>
        <p:txBody>
          <a:bodyPr wrap="square" rtlCol="0">
            <a:spAutoFit/>
          </a:bodyPr>
          <a:lstStyle/>
          <a:p>
            <a:r>
              <a:rPr lang="tr-TR" sz="1600" dirty="0"/>
              <a:t>Doğrulama Kaynakları</a:t>
            </a:r>
          </a:p>
        </p:txBody>
      </p:sp>
      <p:sp>
        <p:nvSpPr>
          <p:cNvPr id="25" name="24 Metin kutusu"/>
          <p:cNvSpPr txBox="1"/>
          <p:nvPr/>
        </p:nvSpPr>
        <p:spPr>
          <a:xfrm>
            <a:off x="6372200" y="2492896"/>
            <a:ext cx="1296144" cy="338554"/>
          </a:xfrm>
          <a:prstGeom prst="rect">
            <a:avLst/>
          </a:prstGeom>
          <a:noFill/>
        </p:spPr>
        <p:txBody>
          <a:bodyPr wrap="square" rtlCol="0">
            <a:spAutoFit/>
          </a:bodyPr>
          <a:lstStyle/>
          <a:p>
            <a:r>
              <a:rPr lang="tr-TR" sz="1600" dirty="0"/>
              <a:t>Varsayımlar</a:t>
            </a:r>
          </a:p>
        </p:txBody>
      </p:sp>
      <p:sp>
        <p:nvSpPr>
          <p:cNvPr id="26" name="25 Metin kutusu"/>
          <p:cNvSpPr txBox="1"/>
          <p:nvPr/>
        </p:nvSpPr>
        <p:spPr>
          <a:xfrm>
            <a:off x="395536" y="2276872"/>
            <a:ext cx="1440160" cy="338554"/>
          </a:xfrm>
          <a:prstGeom prst="rect">
            <a:avLst/>
          </a:prstGeom>
          <a:noFill/>
        </p:spPr>
        <p:txBody>
          <a:bodyPr wrap="square" rtlCol="0">
            <a:spAutoFit/>
          </a:bodyPr>
          <a:lstStyle/>
          <a:p>
            <a:r>
              <a:rPr lang="tr-TR" sz="1600" dirty="0"/>
              <a:t>Genel Amaç</a:t>
            </a:r>
          </a:p>
        </p:txBody>
      </p:sp>
      <p:sp>
        <p:nvSpPr>
          <p:cNvPr id="27" name="26 Metin kutusu"/>
          <p:cNvSpPr txBox="1"/>
          <p:nvPr/>
        </p:nvSpPr>
        <p:spPr>
          <a:xfrm>
            <a:off x="395536" y="3068960"/>
            <a:ext cx="1224136" cy="338554"/>
          </a:xfrm>
          <a:prstGeom prst="rect">
            <a:avLst/>
          </a:prstGeom>
          <a:noFill/>
        </p:spPr>
        <p:txBody>
          <a:bodyPr wrap="square" rtlCol="0">
            <a:spAutoFit/>
          </a:bodyPr>
          <a:lstStyle/>
          <a:p>
            <a:r>
              <a:rPr lang="tr-TR" sz="1600" dirty="0"/>
              <a:t>Özel Amaç</a:t>
            </a:r>
          </a:p>
        </p:txBody>
      </p:sp>
      <p:sp>
        <p:nvSpPr>
          <p:cNvPr id="28" name="27 Metin kutusu"/>
          <p:cNvSpPr txBox="1"/>
          <p:nvPr/>
        </p:nvSpPr>
        <p:spPr>
          <a:xfrm>
            <a:off x="395536" y="4077072"/>
            <a:ext cx="1152128" cy="338554"/>
          </a:xfrm>
          <a:prstGeom prst="rect">
            <a:avLst/>
          </a:prstGeom>
          <a:noFill/>
        </p:spPr>
        <p:txBody>
          <a:bodyPr wrap="square" rtlCol="0">
            <a:spAutoFit/>
          </a:bodyPr>
          <a:lstStyle/>
          <a:p>
            <a:r>
              <a:rPr lang="tr-TR" sz="1600" dirty="0"/>
              <a:t>Sonuçlar</a:t>
            </a:r>
          </a:p>
        </p:txBody>
      </p:sp>
      <p:sp>
        <p:nvSpPr>
          <p:cNvPr id="29" name="28 Metin kutusu"/>
          <p:cNvSpPr txBox="1"/>
          <p:nvPr/>
        </p:nvSpPr>
        <p:spPr>
          <a:xfrm>
            <a:off x="395536" y="5013176"/>
            <a:ext cx="1368152" cy="338554"/>
          </a:xfrm>
          <a:prstGeom prst="rect">
            <a:avLst/>
          </a:prstGeom>
          <a:noFill/>
        </p:spPr>
        <p:txBody>
          <a:bodyPr wrap="square" rtlCol="0">
            <a:spAutoFit/>
          </a:bodyPr>
          <a:lstStyle/>
          <a:p>
            <a:r>
              <a:rPr lang="tr-TR" sz="1600" dirty="0"/>
              <a:t>Faaliyetler</a:t>
            </a:r>
          </a:p>
        </p:txBody>
      </p:sp>
      <p:sp>
        <p:nvSpPr>
          <p:cNvPr id="30" name="29 Metin kutusu"/>
          <p:cNvSpPr txBox="1"/>
          <p:nvPr/>
        </p:nvSpPr>
        <p:spPr>
          <a:xfrm>
            <a:off x="6444208" y="5733256"/>
            <a:ext cx="1224136" cy="338554"/>
          </a:xfrm>
          <a:prstGeom prst="rect">
            <a:avLst/>
          </a:prstGeom>
          <a:noFill/>
        </p:spPr>
        <p:txBody>
          <a:bodyPr wrap="square" rtlCol="0">
            <a:spAutoFit/>
          </a:bodyPr>
          <a:lstStyle/>
          <a:p>
            <a:r>
              <a:rPr lang="tr-TR" sz="1600" dirty="0">
                <a:solidFill>
                  <a:schemeClr val="bg1"/>
                </a:solidFill>
              </a:rPr>
              <a:t>Ön Koşullar</a:t>
            </a:r>
          </a:p>
        </p:txBody>
      </p:sp>
      <p:cxnSp>
        <p:nvCxnSpPr>
          <p:cNvPr id="32" name="31 Düz Ok Bağlayıcısı"/>
          <p:cNvCxnSpPr>
            <a:stCxn id="20" idx="1"/>
          </p:cNvCxnSpPr>
          <p:nvPr/>
        </p:nvCxnSpPr>
        <p:spPr>
          <a:xfrm rot="10800000">
            <a:off x="2555776" y="5157193"/>
            <a:ext cx="3816424" cy="738659"/>
          </a:xfrm>
          <a:prstGeom prst="straightConnector1">
            <a:avLst/>
          </a:prstGeom>
          <a:ln w="158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32 Düz Ok Bağlayıcısı"/>
          <p:cNvCxnSpPr/>
          <p:nvPr/>
        </p:nvCxnSpPr>
        <p:spPr>
          <a:xfrm>
            <a:off x="2627784" y="5013176"/>
            <a:ext cx="3672408" cy="1588"/>
          </a:xfrm>
          <a:prstGeom prst="straightConnector1">
            <a:avLst/>
          </a:prstGeom>
          <a:ln w="158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9" name="38 Düz Ok Bağlayıcısı"/>
          <p:cNvCxnSpPr/>
          <p:nvPr/>
        </p:nvCxnSpPr>
        <p:spPr>
          <a:xfrm rot="10800000">
            <a:off x="2555776" y="4221088"/>
            <a:ext cx="3816424" cy="738659"/>
          </a:xfrm>
          <a:prstGeom prst="straightConnector1">
            <a:avLst/>
          </a:prstGeom>
          <a:ln w="158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39 Düz Ok Bağlayıcısı"/>
          <p:cNvCxnSpPr>
            <a:endCxn id="14" idx="1"/>
          </p:cNvCxnSpPr>
          <p:nvPr/>
        </p:nvCxnSpPr>
        <p:spPr>
          <a:xfrm>
            <a:off x="2627784" y="4221088"/>
            <a:ext cx="3744416" cy="18579"/>
          </a:xfrm>
          <a:prstGeom prst="straightConnector1">
            <a:avLst/>
          </a:prstGeom>
          <a:ln w="158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3" name="42 Düz Ok Bağlayıcısı"/>
          <p:cNvCxnSpPr/>
          <p:nvPr/>
        </p:nvCxnSpPr>
        <p:spPr>
          <a:xfrm rot="10800000">
            <a:off x="2627784" y="3501010"/>
            <a:ext cx="3672408" cy="720079"/>
          </a:xfrm>
          <a:prstGeom prst="straightConnector1">
            <a:avLst/>
          </a:prstGeom>
          <a:ln w="158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5" name="44 Düz Ok Bağlayıcısı"/>
          <p:cNvCxnSpPr/>
          <p:nvPr/>
        </p:nvCxnSpPr>
        <p:spPr>
          <a:xfrm>
            <a:off x="2699792" y="3429000"/>
            <a:ext cx="3744416" cy="18579"/>
          </a:xfrm>
          <a:prstGeom prst="straightConnector1">
            <a:avLst/>
          </a:prstGeom>
          <a:ln w="158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45 Düz Ok Bağlayıcısı"/>
          <p:cNvCxnSpPr/>
          <p:nvPr/>
        </p:nvCxnSpPr>
        <p:spPr>
          <a:xfrm rot="10800000">
            <a:off x="2771800" y="2636912"/>
            <a:ext cx="3672408" cy="720079"/>
          </a:xfrm>
          <a:prstGeom prst="straightConnector1">
            <a:avLst/>
          </a:prstGeom>
          <a:ln w="158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4" name="33 Slayt Numarası Yer Tutucusu"/>
          <p:cNvSpPr>
            <a:spLocks noGrp="1"/>
          </p:cNvSpPr>
          <p:nvPr>
            <p:ph type="sldNum" sz="quarter" idx="12"/>
          </p:nvPr>
        </p:nvSpPr>
        <p:spPr/>
        <p:txBody>
          <a:bodyPr/>
          <a:lstStyle/>
          <a:p>
            <a:fld id="{3B1F4D09-F114-4719-8D55-BA2C1FAA47DF}" type="slidenum">
              <a:rPr lang="tr-TR" smtClean="0"/>
              <a:pPr/>
              <a:t>62</a:t>
            </a:fld>
            <a:endParaRPr lang="tr-T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6 Dikdörtgen"/>
          <p:cNvSpPr/>
          <p:nvPr/>
        </p:nvSpPr>
        <p:spPr>
          <a:xfrm>
            <a:off x="2627784" y="476672"/>
            <a:ext cx="2160240" cy="86409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a:t>Varsayım Önemli mi?</a:t>
            </a:r>
          </a:p>
        </p:txBody>
      </p:sp>
      <p:cxnSp>
        <p:nvCxnSpPr>
          <p:cNvPr id="9" name="8 Düz Ok Bağlayıcısı"/>
          <p:cNvCxnSpPr>
            <a:stCxn id="7" idx="2"/>
          </p:cNvCxnSpPr>
          <p:nvPr/>
        </p:nvCxnSpPr>
        <p:spPr>
          <a:xfrm rot="5400000">
            <a:off x="2267744" y="1124744"/>
            <a:ext cx="1224136" cy="1656184"/>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0" name="9 Düz Ok Bağlayıcısı"/>
          <p:cNvCxnSpPr>
            <a:stCxn id="7" idx="2"/>
          </p:cNvCxnSpPr>
          <p:nvPr/>
        </p:nvCxnSpPr>
        <p:spPr>
          <a:xfrm rot="16200000" flipH="1">
            <a:off x="3887924" y="1160748"/>
            <a:ext cx="1224136" cy="1584176"/>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16" name="15 Metin kutusu"/>
          <p:cNvSpPr txBox="1"/>
          <p:nvPr/>
        </p:nvSpPr>
        <p:spPr>
          <a:xfrm>
            <a:off x="2483768" y="1844824"/>
            <a:ext cx="72008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dirty="0">
                <a:solidFill>
                  <a:schemeClr val="accent2">
                    <a:lumMod val="75000"/>
                  </a:schemeClr>
                </a:solidFill>
              </a:rPr>
              <a:t>Evet</a:t>
            </a:r>
          </a:p>
        </p:txBody>
      </p:sp>
      <p:sp>
        <p:nvSpPr>
          <p:cNvPr id="17" name="16 Metin kutusu"/>
          <p:cNvSpPr txBox="1"/>
          <p:nvPr/>
        </p:nvSpPr>
        <p:spPr>
          <a:xfrm>
            <a:off x="4211960" y="1844824"/>
            <a:ext cx="72008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dirty="0">
                <a:solidFill>
                  <a:schemeClr val="accent2">
                    <a:lumMod val="75000"/>
                  </a:schemeClr>
                </a:solidFill>
              </a:rPr>
              <a:t>Hayır</a:t>
            </a:r>
          </a:p>
        </p:txBody>
      </p:sp>
      <p:graphicFrame>
        <p:nvGraphicFramePr>
          <p:cNvPr id="20" name="19 Diyagram"/>
          <p:cNvGraphicFramePr/>
          <p:nvPr/>
        </p:nvGraphicFramePr>
        <p:xfrm>
          <a:off x="539552" y="2708920"/>
          <a:ext cx="4344144" cy="3472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20 Dikdörtgen"/>
          <p:cNvSpPr/>
          <p:nvPr/>
        </p:nvSpPr>
        <p:spPr>
          <a:xfrm>
            <a:off x="4932040" y="2636912"/>
            <a:ext cx="1584176"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400" dirty="0"/>
              <a:t>Mantıksal çerçeveye dahil etme</a:t>
            </a:r>
          </a:p>
        </p:txBody>
      </p:sp>
      <p:sp>
        <p:nvSpPr>
          <p:cNvPr id="22" name="21 Dikdörtgen"/>
          <p:cNvSpPr/>
          <p:nvPr/>
        </p:nvSpPr>
        <p:spPr>
          <a:xfrm>
            <a:off x="4932040" y="3429000"/>
            <a:ext cx="1584176"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400" dirty="0"/>
              <a:t>Varsayım olarak dahil et</a:t>
            </a:r>
          </a:p>
        </p:txBody>
      </p:sp>
      <p:sp>
        <p:nvSpPr>
          <p:cNvPr id="23" name="22 Dikdörtgen"/>
          <p:cNvSpPr/>
          <p:nvPr/>
        </p:nvSpPr>
        <p:spPr>
          <a:xfrm>
            <a:off x="4932040" y="4149080"/>
            <a:ext cx="2448272" cy="7920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400" dirty="0"/>
              <a:t>Dış faktörleri etkilemek için projenin yeniden tasarlanması mümkün müdür?</a:t>
            </a:r>
          </a:p>
        </p:txBody>
      </p:sp>
      <p:cxnSp>
        <p:nvCxnSpPr>
          <p:cNvPr id="25" name="24 Düz Ok Bağlayıcısı"/>
          <p:cNvCxnSpPr>
            <a:endCxn id="21" idx="1"/>
          </p:cNvCxnSpPr>
          <p:nvPr/>
        </p:nvCxnSpPr>
        <p:spPr>
          <a:xfrm flipV="1">
            <a:off x="2555776" y="2924944"/>
            <a:ext cx="2376264"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26 Düz Ok Bağlayıcısı"/>
          <p:cNvCxnSpPr/>
          <p:nvPr/>
        </p:nvCxnSpPr>
        <p:spPr>
          <a:xfrm flipV="1">
            <a:off x="2555776" y="3717032"/>
            <a:ext cx="2376264"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27 Düz Ok Bağlayıcısı"/>
          <p:cNvCxnSpPr>
            <a:endCxn id="23" idx="1"/>
          </p:cNvCxnSpPr>
          <p:nvPr/>
        </p:nvCxnSpPr>
        <p:spPr>
          <a:xfrm flipV="1">
            <a:off x="2555776" y="4545124"/>
            <a:ext cx="2376264" cy="3960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40 Düz Ok Bağlayıcısı"/>
          <p:cNvCxnSpPr/>
          <p:nvPr/>
        </p:nvCxnSpPr>
        <p:spPr>
          <a:xfrm rot="10800000" flipV="1">
            <a:off x="4788024" y="4941168"/>
            <a:ext cx="1296144" cy="576064"/>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43" name="42 Düz Ok Bağlayıcısı"/>
          <p:cNvCxnSpPr/>
          <p:nvPr/>
        </p:nvCxnSpPr>
        <p:spPr>
          <a:xfrm>
            <a:off x="6156176" y="4941168"/>
            <a:ext cx="1152128" cy="648072"/>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48" name="47 Metin kutusu"/>
          <p:cNvSpPr txBox="1"/>
          <p:nvPr/>
        </p:nvSpPr>
        <p:spPr>
          <a:xfrm>
            <a:off x="6588224" y="5085184"/>
            <a:ext cx="72008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dirty="0">
                <a:solidFill>
                  <a:schemeClr val="accent2">
                    <a:lumMod val="75000"/>
                  </a:schemeClr>
                </a:solidFill>
              </a:rPr>
              <a:t>Hayır</a:t>
            </a:r>
          </a:p>
        </p:txBody>
      </p:sp>
      <p:sp>
        <p:nvSpPr>
          <p:cNvPr id="49" name="48 Metin kutusu"/>
          <p:cNvSpPr txBox="1"/>
          <p:nvPr/>
        </p:nvSpPr>
        <p:spPr>
          <a:xfrm>
            <a:off x="5004048" y="5085184"/>
            <a:ext cx="72008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dirty="0">
                <a:solidFill>
                  <a:schemeClr val="accent2">
                    <a:lumMod val="75000"/>
                  </a:schemeClr>
                </a:solidFill>
              </a:rPr>
              <a:t>Evet</a:t>
            </a:r>
          </a:p>
        </p:txBody>
      </p:sp>
      <p:sp>
        <p:nvSpPr>
          <p:cNvPr id="52" name="51 Dikdörtgen"/>
          <p:cNvSpPr/>
          <p:nvPr/>
        </p:nvSpPr>
        <p:spPr>
          <a:xfrm>
            <a:off x="6228184" y="5661248"/>
            <a:ext cx="1944216" cy="79208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a:t>Proje gerçekleştirilmeyebilir.</a:t>
            </a:r>
          </a:p>
        </p:txBody>
      </p:sp>
      <p:sp>
        <p:nvSpPr>
          <p:cNvPr id="53" name="52 Dikdörtgen"/>
          <p:cNvSpPr/>
          <p:nvPr/>
        </p:nvSpPr>
        <p:spPr>
          <a:xfrm>
            <a:off x="3779912" y="5589240"/>
            <a:ext cx="1584176" cy="86409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1400" dirty="0"/>
              <a:t>Faaliyetler ya da sonuçlar ekleyerek proje yeniden tasarlanır.</a:t>
            </a:r>
          </a:p>
        </p:txBody>
      </p:sp>
      <p:pic>
        <p:nvPicPr>
          <p:cNvPr id="5122" name="Picture 2" descr="http://t0.gstatic.com/images?q=tbn:ANd9GcS9KWUfEds04s7oVa7YRJddOt_4D8UCmpZygb_PKppbNF94hrM&amp;t=1&amp;usg=__l_IpiklzpzTEJD5RFcQZY3zEK7M="/>
          <p:cNvPicPr>
            <a:picLocks noChangeAspect="1" noChangeArrowheads="1"/>
          </p:cNvPicPr>
          <p:nvPr/>
        </p:nvPicPr>
        <p:blipFill>
          <a:blip r:embed="rId7" cstate="print"/>
          <a:srcRect/>
          <a:stretch>
            <a:fillRect/>
          </a:stretch>
        </p:blipFill>
        <p:spPr bwMode="auto">
          <a:xfrm>
            <a:off x="8244408" y="5962406"/>
            <a:ext cx="899592" cy="895594"/>
          </a:xfrm>
          <a:prstGeom prst="rect">
            <a:avLst/>
          </a:prstGeom>
          <a:noFill/>
        </p:spPr>
      </p:pic>
      <p:sp>
        <p:nvSpPr>
          <p:cNvPr id="24" name="23 Slayt Numarası Yer Tutucusu"/>
          <p:cNvSpPr>
            <a:spLocks noGrp="1"/>
          </p:cNvSpPr>
          <p:nvPr>
            <p:ph type="sldNum" sz="quarter" idx="12"/>
          </p:nvPr>
        </p:nvSpPr>
        <p:spPr/>
        <p:txBody>
          <a:bodyPr/>
          <a:lstStyle/>
          <a:p>
            <a:fld id="{3B1F4D09-F114-4719-8D55-BA2C1FAA47DF}" type="slidenum">
              <a:rPr lang="tr-TR" smtClean="0"/>
              <a:pPr/>
              <a:t>63</a:t>
            </a:fld>
            <a:endParaRPr lang="tr-T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Times New Roman" panose="02020603050405020304" pitchFamily="18" charset="0"/>
              </a:defRPr>
            </a:lvl1pPr>
            <a:lvl2pPr marL="685817" indent="-263776" eaLnBrk="0" hangingPunct="0">
              <a:defRPr sz="2215">
                <a:solidFill>
                  <a:schemeClr val="tx1"/>
                </a:solidFill>
                <a:latin typeface="Times New Roman" panose="02020603050405020304" pitchFamily="18" charset="0"/>
              </a:defRPr>
            </a:lvl2pPr>
            <a:lvl3pPr marL="1055103" indent="-211021" eaLnBrk="0" hangingPunct="0">
              <a:defRPr sz="2215">
                <a:solidFill>
                  <a:schemeClr val="tx1"/>
                </a:solidFill>
                <a:latin typeface="Times New Roman" panose="02020603050405020304" pitchFamily="18" charset="0"/>
              </a:defRPr>
            </a:lvl3pPr>
            <a:lvl4pPr marL="1477145" indent="-211021" eaLnBrk="0" hangingPunct="0">
              <a:defRPr sz="2215">
                <a:solidFill>
                  <a:schemeClr val="tx1"/>
                </a:solidFill>
                <a:latin typeface="Times New Roman" panose="02020603050405020304" pitchFamily="18" charset="0"/>
              </a:defRPr>
            </a:lvl4pPr>
            <a:lvl5pPr marL="1899186" indent="-211021" eaLnBrk="0" hangingPunct="0">
              <a:defRPr sz="2215">
                <a:solidFill>
                  <a:schemeClr val="tx1"/>
                </a:solidFill>
                <a:latin typeface="Times New Roman" panose="02020603050405020304" pitchFamily="18" charset="0"/>
              </a:defRPr>
            </a:lvl5pPr>
            <a:lvl6pPr marL="2321227" indent="-211021" eaLnBrk="0" fontAlgn="base" hangingPunct="0">
              <a:spcBef>
                <a:spcPct val="0"/>
              </a:spcBef>
              <a:spcAft>
                <a:spcPct val="0"/>
              </a:spcAft>
              <a:defRPr sz="2215">
                <a:solidFill>
                  <a:schemeClr val="tx1"/>
                </a:solidFill>
                <a:latin typeface="Times New Roman" panose="02020603050405020304" pitchFamily="18" charset="0"/>
              </a:defRPr>
            </a:lvl6pPr>
            <a:lvl7pPr marL="2743269" indent="-211021" eaLnBrk="0" fontAlgn="base" hangingPunct="0">
              <a:spcBef>
                <a:spcPct val="0"/>
              </a:spcBef>
              <a:spcAft>
                <a:spcPct val="0"/>
              </a:spcAft>
              <a:defRPr sz="2215">
                <a:solidFill>
                  <a:schemeClr val="tx1"/>
                </a:solidFill>
                <a:latin typeface="Times New Roman" panose="02020603050405020304" pitchFamily="18" charset="0"/>
              </a:defRPr>
            </a:lvl7pPr>
            <a:lvl8pPr marL="3165310" indent="-211021" eaLnBrk="0" fontAlgn="base" hangingPunct="0">
              <a:spcBef>
                <a:spcPct val="0"/>
              </a:spcBef>
              <a:spcAft>
                <a:spcPct val="0"/>
              </a:spcAft>
              <a:defRPr sz="2215">
                <a:solidFill>
                  <a:schemeClr val="tx1"/>
                </a:solidFill>
                <a:latin typeface="Times New Roman" panose="02020603050405020304" pitchFamily="18" charset="0"/>
              </a:defRPr>
            </a:lvl8pPr>
            <a:lvl9pPr marL="3587351" indent="-211021" eaLnBrk="0" fontAlgn="base" hangingPunct="0">
              <a:spcBef>
                <a:spcPct val="0"/>
              </a:spcBef>
              <a:spcAft>
                <a:spcPct val="0"/>
              </a:spcAft>
              <a:defRPr sz="2215">
                <a:solidFill>
                  <a:schemeClr val="tx1"/>
                </a:solidFill>
                <a:latin typeface="Times New Roman" panose="02020603050405020304" pitchFamily="18" charset="0"/>
              </a:defRPr>
            </a:lvl9pPr>
          </a:lstStyle>
          <a:p>
            <a:pPr eaLnBrk="1" hangingPunct="1"/>
            <a:fld id="{EB982872-EDFE-4DF8-8828-50123A28C648}" type="slidenum">
              <a:rPr lang="en-US" sz="1292"/>
              <a:pPr eaLnBrk="1" hangingPunct="1"/>
              <a:t>64</a:t>
            </a:fld>
            <a:endParaRPr lang="en-US" sz="1292"/>
          </a:p>
        </p:txBody>
      </p:sp>
      <p:sp>
        <p:nvSpPr>
          <p:cNvPr id="40963" name="Rectangle 2"/>
          <p:cNvSpPr>
            <a:spLocks noChangeArrowheads="1"/>
          </p:cNvSpPr>
          <p:nvPr/>
        </p:nvSpPr>
        <p:spPr bwMode="auto">
          <a:xfrm>
            <a:off x="865831" y="188640"/>
            <a:ext cx="7596554" cy="105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sz="2800" b="1" dirty="0">
                <a:solidFill>
                  <a:schemeClr val="bg1"/>
                </a:solidFill>
              </a:rPr>
              <a:t>Strateji Analizinden Mantıksal Çerçeve Matrisine…</a:t>
            </a:r>
          </a:p>
        </p:txBody>
      </p:sp>
      <p:sp>
        <p:nvSpPr>
          <p:cNvPr id="40964" name="Rectangle 3"/>
          <p:cNvSpPr>
            <a:spLocks noChangeArrowheads="1"/>
          </p:cNvSpPr>
          <p:nvPr/>
        </p:nvSpPr>
        <p:spPr bwMode="auto">
          <a:xfrm>
            <a:off x="755576" y="1700808"/>
            <a:ext cx="7931224"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lgn="just" eaLnBrk="1" hangingPunct="1">
              <a:spcBef>
                <a:spcPct val="20000"/>
              </a:spcBef>
            </a:pPr>
            <a:r>
              <a:rPr lang="tr-TR" sz="2000" b="1" dirty="0">
                <a:solidFill>
                  <a:srgbClr val="FF0000"/>
                </a:solidFill>
              </a:rPr>
              <a:t>ADIM 5 </a:t>
            </a:r>
            <a:r>
              <a:rPr lang="tr-TR" sz="2200" dirty="0"/>
              <a:t>Seçtiğiniz strateji ağacının eksiği varsa tamamlayın ve gerekiyorsa ağacı geliştirin.</a:t>
            </a:r>
          </a:p>
          <a:p>
            <a:pPr marL="0" indent="0" algn="just" eaLnBrk="1" hangingPunct="1">
              <a:spcBef>
                <a:spcPct val="20000"/>
              </a:spcBef>
            </a:pPr>
            <a:r>
              <a:rPr lang="tr-TR" sz="2000" b="1" dirty="0">
                <a:solidFill>
                  <a:srgbClr val="FF0000"/>
                </a:solidFill>
              </a:rPr>
              <a:t>ADIM 6 </a:t>
            </a:r>
            <a:r>
              <a:rPr lang="tr-TR" sz="2200" dirty="0"/>
              <a:t>Hedefleri düzgün cümleler haline getirin.</a:t>
            </a:r>
          </a:p>
          <a:p>
            <a:pPr marL="0" indent="0" algn="just" eaLnBrk="1" hangingPunct="1">
              <a:spcBef>
                <a:spcPct val="20000"/>
              </a:spcBef>
            </a:pPr>
            <a:r>
              <a:rPr lang="tr-TR" sz="2000" b="1" dirty="0">
                <a:solidFill>
                  <a:srgbClr val="FF0000"/>
                </a:solidFill>
              </a:rPr>
              <a:t>ADIM 7 </a:t>
            </a:r>
            <a:r>
              <a:rPr lang="tr-TR" sz="2200" dirty="0"/>
              <a:t>Hedefleri mantıksal çerçeveye aktarın (genel amaç, proje amacı, sonuçlar)</a:t>
            </a:r>
          </a:p>
          <a:p>
            <a:pPr marL="0" indent="0" algn="just" eaLnBrk="1" hangingPunct="1">
              <a:spcBef>
                <a:spcPct val="20000"/>
              </a:spcBef>
            </a:pPr>
            <a:r>
              <a:rPr lang="tr-TR" sz="2000" b="1" dirty="0">
                <a:solidFill>
                  <a:srgbClr val="FF0000"/>
                </a:solidFill>
              </a:rPr>
              <a:t>ADIM 8 </a:t>
            </a:r>
            <a:r>
              <a:rPr lang="tr-TR" sz="2200" dirty="0"/>
              <a:t>Olası faaliyetleri tanımlayın.</a:t>
            </a:r>
          </a:p>
        </p:txBody>
      </p:sp>
    </p:spTree>
    <p:extLst>
      <p:ext uri="{BB962C8B-B14F-4D97-AF65-F5344CB8AC3E}">
        <p14:creationId xmlns:p14="http://schemas.microsoft.com/office/powerpoint/2010/main" val="11847815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1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Times New Roman" panose="02020603050405020304" pitchFamily="18" charset="0"/>
              </a:defRPr>
            </a:lvl1pPr>
            <a:lvl2pPr marL="685817" indent="-263776" eaLnBrk="0" hangingPunct="0">
              <a:defRPr sz="2215">
                <a:solidFill>
                  <a:schemeClr val="tx1"/>
                </a:solidFill>
                <a:latin typeface="Times New Roman" panose="02020603050405020304" pitchFamily="18" charset="0"/>
              </a:defRPr>
            </a:lvl2pPr>
            <a:lvl3pPr marL="1055103" indent="-211021" eaLnBrk="0" hangingPunct="0">
              <a:defRPr sz="2215">
                <a:solidFill>
                  <a:schemeClr val="tx1"/>
                </a:solidFill>
                <a:latin typeface="Times New Roman" panose="02020603050405020304" pitchFamily="18" charset="0"/>
              </a:defRPr>
            </a:lvl3pPr>
            <a:lvl4pPr marL="1477145" indent="-211021" eaLnBrk="0" hangingPunct="0">
              <a:defRPr sz="2215">
                <a:solidFill>
                  <a:schemeClr val="tx1"/>
                </a:solidFill>
                <a:latin typeface="Times New Roman" panose="02020603050405020304" pitchFamily="18" charset="0"/>
              </a:defRPr>
            </a:lvl4pPr>
            <a:lvl5pPr marL="1899186" indent="-211021" eaLnBrk="0" hangingPunct="0">
              <a:defRPr sz="2215">
                <a:solidFill>
                  <a:schemeClr val="tx1"/>
                </a:solidFill>
                <a:latin typeface="Times New Roman" panose="02020603050405020304" pitchFamily="18" charset="0"/>
              </a:defRPr>
            </a:lvl5pPr>
            <a:lvl6pPr marL="2321227" indent="-211021" eaLnBrk="0" fontAlgn="base" hangingPunct="0">
              <a:spcBef>
                <a:spcPct val="0"/>
              </a:spcBef>
              <a:spcAft>
                <a:spcPct val="0"/>
              </a:spcAft>
              <a:defRPr sz="2215">
                <a:solidFill>
                  <a:schemeClr val="tx1"/>
                </a:solidFill>
                <a:latin typeface="Times New Roman" panose="02020603050405020304" pitchFamily="18" charset="0"/>
              </a:defRPr>
            </a:lvl6pPr>
            <a:lvl7pPr marL="2743269" indent="-211021" eaLnBrk="0" fontAlgn="base" hangingPunct="0">
              <a:spcBef>
                <a:spcPct val="0"/>
              </a:spcBef>
              <a:spcAft>
                <a:spcPct val="0"/>
              </a:spcAft>
              <a:defRPr sz="2215">
                <a:solidFill>
                  <a:schemeClr val="tx1"/>
                </a:solidFill>
                <a:latin typeface="Times New Roman" panose="02020603050405020304" pitchFamily="18" charset="0"/>
              </a:defRPr>
            </a:lvl7pPr>
            <a:lvl8pPr marL="3165310" indent="-211021" eaLnBrk="0" fontAlgn="base" hangingPunct="0">
              <a:spcBef>
                <a:spcPct val="0"/>
              </a:spcBef>
              <a:spcAft>
                <a:spcPct val="0"/>
              </a:spcAft>
              <a:defRPr sz="2215">
                <a:solidFill>
                  <a:schemeClr val="tx1"/>
                </a:solidFill>
                <a:latin typeface="Times New Roman" panose="02020603050405020304" pitchFamily="18" charset="0"/>
              </a:defRPr>
            </a:lvl8pPr>
            <a:lvl9pPr marL="3587351" indent="-211021" eaLnBrk="0" fontAlgn="base" hangingPunct="0">
              <a:spcBef>
                <a:spcPct val="0"/>
              </a:spcBef>
              <a:spcAft>
                <a:spcPct val="0"/>
              </a:spcAft>
              <a:defRPr sz="2215">
                <a:solidFill>
                  <a:schemeClr val="tx1"/>
                </a:solidFill>
                <a:latin typeface="Times New Roman" panose="02020603050405020304" pitchFamily="18" charset="0"/>
              </a:defRPr>
            </a:lvl9pPr>
          </a:lstStyle>
          <a:p>
            <a:pPr eaLnBrk="1" hangingPunct="1"/>
            <a:fld id="{AACF397E-3AA3-4373-AD07-280BED3B3A28}" type="slidenum">
              <a:rPr lang="en-US" sz="1292"/>
              <a:pPr eaLnBrk="1" hangingPunct="1"/>
              <a:t>65</a:t>
            </a:fld>
            <a:endParaRPr lang="en-US" sz="1292"/>
          </a:p>
        </p:txBody>
      </p:sp>
      <p:pic>
        <p:nvPicPr>
          <p:cNvPr id="41987" name="2 Resim" descr="stratejianaliz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399" y="1268760"/>
            <a:ext cx="4472354" cy="318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3 Resim" descr="mantiksalcevcev.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8011" y="3212976"/>
            <a:ext cx="4623288" cy="278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Düz Ok Bağlayıcısı 2"/>
          <p:cNvCxnSpPr/>
          <p:nvPr/>
        </p:nvCxnSpPr>
        <p:spPr>
          <a:xfrm>
            <a:off x="1691680" y="3573016"/>
            <a:ext cx="6840760" cy="1754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p:nvPr/>
        </p:nvCxnSpPr>
        <p:spPr>
          <a:xfrm>
            <a:off x="2267744" y="2780928"/>
            <a:ext cx="6264696" cy="2088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Düz Ok Bağlayıcısı 11"/>
          <p:cNvCxnSpPr/>
          <p:nvPr/>
        </p:nvCxnSpPr>
        <p:spPr>
          <a:xfrm>
            <a:off x="3203848" y="2780928"/>
            <a:ext cx="2664296" cy="2088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p:nvPr/>
        </p:nvCxnSpPr>
        <p:spPr>
          <a:xfrm>
            <a:off x="2915816" y="2420888"/>
            <a:ext cx="3312368" cy="1944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a:off x="2915816" y="1988840"/>
            <a:ext cx="3204000" cy="1836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
          <p:cNvSpPr>
            <a:spLocks noChangeArrowheads="1"/>
          </p:cNvSpPr>
          <p:nvPr/>
        </p:nvSpPr>
        <p:spPr bwMode="auto">
          <a:xfrm>
            <a:off x="865831" y="188640"/>
            <a:ext cx="7596554" cy="105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sz="2800" b="1" dirty="0">
                <a:solidFill>
                  <a:schemeClr val="bg1"/>
                </a:solidFill>
              </a:rPr>
              <a:t>Strateji Analizinden Mantıksal Çerçeve Matrisine…</a:t>
            </a:r>
          </a:p>
        </p:txBody>
      </p:sp>
    </p:spTree>
    <p:extLst>
      <p:ext uri="{BB962C8B-B14F-4D97-AF65-F5344CB8AC3E}">
        <p14:creationId xmlns:p14="http://schemas.microsoft.com/office/powerpoint/2010/main" val="13630908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331639" y="130286"/>
            <a:ext cx="6480721" cy="1066800"/>
          </a:xfrm>
        </p:spPr>
        <p:txBody>
          <a:bodyPr>
            <a:normAutofit/>
          </a:bodyPr>
          <a:lstStyle/>
          <a:p>
            <a:pPr algn="ctr" eaLnBrk="1" fontAlgn="auto" hangingPunct="1">
              <a:spcAft>
                <a:spcPts val="0"/>
              </a:spcAft>
              <a:defRPr/>
            </a:pPr>
            <a:r>
              <a:rPr lang="tr-TR" sz="2800" b="1" dirty="0">
                <a:solidFill>
                  <a:srgbClr val="FF0000"/>
                </a:solidFill>
                <a:latin typeface="Times New Roman" panose="02020603050405020304" pitchFamily="18" charset="0"/>
                <a:ea typeface="+mn-ea"/>
                <a:cs typeface="+mn-cs"/>
              </a:rPr>
              <a:t>Strateji Analizinden Mantıksal Çerçeve Matrisine Geçiş </a:t>
            </a:r>
            <a:endParaRPr lang="en-US" sz="2800" b="1" dirty="0">
              <a:solidFill>
                <a:srgbClr val="FF0000"/>
              </a:solidFill>
              <a:latin typeface="Times New Roman" panose="02020603050405020304" pitchFamily="18" charset="0"/>
              <a:ea typeface="+mn-ea"/>
              <a:cs typeface="+mn-cs"/>
            </a:endParaRPr>
          </a:p>
        </p:txBody>
      </p:sp>
      <p:sp>
        <p:nvSpPr>
          <p:cNvPr id="75782" name="AutoShape 6"/>
          <p:cNvSpPr>
            <a:spLocks noChangeArrowheads="1"/>
          </p:cNvSpPr>
          <p:nvPr/>
        </p:nvSpPr>
        <p:spPr bwMode="auto">
          <a:xfrm>
            <a:off x="3779838" y="2036763"/>
            <a:ext cx="1925637" cy="4354512"/>
          </a:xfrm>
          <a:prstGeom prst="foldedCorner">
            <a:avLst>
              <a:gd name="adj" fmla="val 12500"/>
            </a:avLst>
          </a:prstGeom>
          <a:solidFill>
            <a:srgbClr val="FFFF99"/>
          </a:solidFill>
          <a:ln w="15875" cap="rnd">
            <a:solidFill>
              <a:srgbClr val="800080"/>
            </a:solidFill>
            <a:prstDash val="sysDot"/>
            <a:round/>
            <a:headEnd/>
            <a:tailEnd/>
          </a:ln>
          <a:effectLst>
            <a:outerShdw dist="35921" dir="2700000" algn="ctr" rotWithShape="0">
              <a:schemeClr val="bg2"/>
            </a:outerShdw>
          </a:effectLst>
        </p:spPr>
        <p:txBody>
          <a:bodyPr wrap="none" anchor="ctr"/>
          <a:lstStyle/>
          <a:p>
            <a:pPr algn="ctr" eaLnBrk="1" hangingPunct="1">
              <a:defRPr/>
            </a:pPr>
            <a:endParaRPr lang="tr-TR" sz="2400" b="1">
              <a:latin typeface="Arial" charset="0"/>
            </a:endParaRPr>
          </a:p>
        </p:txBody>
      </p:sp>
      <p:grpSp>
        <p:nvGrpSpPr>
          <p:cNvPr id="99332" name="Group 7"/>
          <p:cNvGrpSpPr>
            <a:grpSpLocks/>
          </p:cNvGrpSpPr>
          <p:nvPr/>
        </p:nvGrpSpPr>
        <p:grpSpPr bwMode="auto">
          <a:xfrm>
            <a:off x="108271" y="1340768"/>
            <a:ext cx="8928225" cy="5231482"/>
            <a:chOff x="209" y="960"/>
            <a:chExt cx="5360" cy="3216"/>
          </a:xfrm>
        </p:grpSpPr>
        <p:sp>
          <p:nvSpPr>
            <p:cNvPr id="75784" name="Rectangle 8"/>
            <p:cNvSpPr>
              <a:spLocks noChangeArrowheads="1"/>
            </p:cNvSpPr>
            <p:nvPr/>
          </p:nvSpPr>
          <p:spPr bwMode="auto">
            <a:xfrm>
              <a:off x="4032" y="960"/>
              <a:ext cx="1334" cy="233"/>
            </a:xfrm>
            <a:prstGeom prst="rect">
              <a:avLst/>
            </a:prstGeom>
            <a:solidFill>
              <a:schemeClr val="folHlink"/>
            </a:solidFill>
            <a:ln w="12700">
              <a:noFill/>
              <a:miter lim="800000"/>
              <a:headEnd/>
              <a:tailEnd/>
            </a:ln>
            <a:effectLst>
              <a:outerShdw dist="35921" dir="2700000" algn="ctr" rotWithShape="0">
                <a:schemeClr val="bg2"/>
              </a:outerShdw>
            </a:effectLst>
          </p:spPr>
          <p:txBody>
            <a:bodyPr lIns="90488" tIns="44450" rIns="90488" bIns="44450">
              <a:spAutoFit/>
            </a:bodyPr>
            <a:lstStyle/>
            <a:p>
              <a:pPr>
                <a:spcBef>
                  <a:spcPct val="50000"/>
                </a:spcBef>
                <a:defRPr/>
              </a:pPr>
              <a:endParaRPr lang="en-GB" sz="1600" b="1">
                <a:latin typeface="Arial" charset="0"/>
              </a:endParaRPr>
            </a:p>
          </p:txBody>
        </p:sp>
        <p:sp>
          <p:nvSpPr>
            <p:cNvPr id="75785" name="Rectangle 9"/>
            <p:cNvSpPr>
              <a:spLocks noChangeArrowheads="1"/>
            </p:cNvSpPr>
            <p:nvPr/>
          </p:nvSpPr>
          <p:spPr bwMode="auto">
            <a:xfrm>
              <a:off x="634" y="960"/>
              <a:ext cx="1336" cy="233"/>
            </a:xfrm>
            <a:prstGeom prst="rect">
              <a:avLst/>
            </a:prstGeom>
            <a:solidFill>
              <a:schemeClr val="folHlink"/>
            </a:solidFill>
            <a:ln w="12700">
              <a:noFill/>
              <a:miter lim="800000"/>
              <a:headEnd/>
              <a:tailEnd/>
            </a:ln>
            <a:effectLst>
              <a:outerShdw dist="35921" dir="2700000" algn="ctr" rotWithShape="0">
                <a:schemeClr val="bg2"/>
              </a:outerShdw>
            </a:effectLst>
          </p:spPr>
          <p:txBody>
            <a:bodyPr lIns="90488" tIns="44450" rIns="90488" bIns="44450">
              <a:spAutoFit/>
            </a:bodyPr>
            <a:lstStyle/>
            <a:p>
              <a:pPr>
                <a:spcBef>
                  <a:spcPct val="50000"/>
                </a:spcBef>
                <a:defRPr/>
              </a:pPr>
              <a:endParaRPr lang="en-GB" sz="1600" b="1">
                <a:solidFill>
                  <a:schemeClr val="hlink"/>
                </a:solidFill>
                <a:latin typeface="Arial" charset="0"/>
              </a:endParaRPr>
            </a:p>
          </p:txBody>
        </p:sp>
        <p:sp>
          <p:nvSpPr>
            <p:cNvPr id="75786" name="AutoShape 10"/>
            <p:cNvSpPr>
              <a:spLocks noChangeArrowheads="1"/>
            </p:cNvSpPr>
            <p:nvPr/>
          </p:nvSpPr>
          <p:spPr bwMode="auto">
            <a:xfrm>
              <a:off x="209" y="1152"/>
              <a:ext cx="1891" cy="3024"/>
            </a:xfrm>
            <a:prstGeom prst="foldedCorner">
              <a:avLst>
                <a:gd name="adj" fmla="val 12500"/>
              </a:avLst>
            </a:prstGeom>
            <a:solidFill>
              <a:schemeClr val="folHlink"/>
            </a:solidFill>
            <a:ln w="15875" cap="rnd">
              <a:noFill/>
              <a:prstDash val="sysDot"/>
              <a:round/>
              <a:headEnd/>
              <a:tailEnd/>
            </a:ln>
            <a:effectLst>
              <a:outerShdw dist="35921" dir="2700000" algn="ctr" rotWithShape="0">
                <a:srgbClr val="808080"/>
              </a:outerShdw>
            </a:effectLst>
          </p:spPr>
          <p:txBody>
            <a:bodyPr wrap="none" anchor="ctr"/>
            <a:lstStyle/>
            <a:p>
              <a:pPr>
                <a:defRPr/>
              </a:pPr>
              <a:endParaRPr lang="tr-TR">
                <a:latin typeface="Arial" charset="0"/>
              </a:endParaRPr>
            </a:p>
          </p:txBody>
        </p:sp>
        <p:sp>
          <p:nvSpPr>
            <p:cNvPr id="75787" name="Text Box 11"/>
            <p:cNvSpPr txBox="1">
              <a:spLocks noChangeArrowheads="1"/>
            </p:cNvSpPr>
            <p:nvPr/>
          </p:nvSpPr>
          <p:spPr bwMode="auto">
            <a:xfrm>
              <a:off x="667" y="1234"/>
              <a:ext cx="872" cy="409"/>
            </a:xfrm>
            <a:prstGeom prst="rect">
              <a:avLst/>
            </a:prstGeom>
            <a:solidFill>
              <a:srgbClr val="969696"/>
            </a:solidFill>
            <a:ln w="19050">
              <a:noFill/>
              <a:prstDash val="sysDot"/>
              <a:miter lim="800000"/>
              <a:headEnd/>
              <a:tailEnd/>
            </a:ln>
            <a:effectLst>
              <a:outerShdw dist="35921" dir="2700000" algn="ctr" rotWithShape="0">
                <a:srgbClr val="808080"/>
              </a:outerShdw>
            </a:effectLst>
          </p:spPr>
          <p:txBody>
            <a:bodyPr/>
            <a:lstStyle/>
            <a:p>
              <a:pPr algn="ctr">
                <a:defRPr/>
              </a:pPr>
              <a:r>
                <a:rPr lang="tr-TR" sz="900" b="1" dirty="0">
                  <a:solidFill>
                    <a:srgbClr val="000000"/>
                  </a:solidFill>
                  <a:latin typeface="Arial" charset="0"/>
                </a:rPr>
                <a:t>Bebek  ve Çocuk Ölüm Oranlarının Azaltılması</a:t>
              </a:r>
            </a:p>
            <a:p>
              <a:pPr algn="ctr">
                <a:defRPr/>
              </a:pPr>
              <a:endParaRPr lang="tr-TR" sz="1000" b="1" dirty="0">
                <a:solidFill>
                  <a:srgbClr val="000000"/>
                </a:solidFill>
                <a:latin typeface="Arial" charset="0"/>
              </a:endParaRPr>
            </a:p>
            <a:p>
              <a:pPr algn="ctr">
                <a:defRPr/>
              </a:pPr>
              <a:endParaRPr lang="tr-TR" sz="800" b="1" dirty="0">
                <a:solidFill>
                  <a:srgbClr val="000000"/>
                </a:solidFill>
                <a:latin typeface="Arial" charset="0"/>
              </a:endParaRPr>
            </a:p>
          </p:txBody>
        </p:sp>
        <p:sp>
          <p:nvSpPr>
            <p:cNvPr id="75788" name="Text Box 12"/>
            <p:cNvSpPr txBox="1">
              <a:spLocks noChangeArrowheads="1"/>
            </p:cNvSpPr>
            <p:nvPr/>
          </p:nvSpPr>
          <p:spPr bwMode="auto">
            <a:xfrm>
              <a:off x="713" y="1883"/>
              <a:ext cx="808" cy="506"/>
            </a:xfrm>
            <a:prstGeom prst="rect">
              <a:avLst/>
            </a:prstGeom>
            <a:solidFill>
              <a:srgbClr val="969696"/>
            </a:solidFill>
            <a:ln w="19050">
              <a:noFill/>
              <a:prstDash val="sysDot"/>
              <a:miter lim="800000"/>
              <a:headEnd/>
              <a:tailEnd/>
            </a:ln>
            <a:effectLst>
              <a:outerShdw dist="35921" dir="2700000" algn="ctr" rotWithShape="0">
                <a:srgbClr val="808080"/>
              </a:outerShdw>
            </a:effectLst>
          </p:spPr>
          <p:txBody>
            <a:bodyPr/>
            <a:lstStyle/>
            <a:p>
              <a:pPr algn="ctr">
                <a:defRPr/>
              </a:pPr>
              <a:r>
                <a:rPr lang="tr-TR" sz="800" b="1" dirty="0">
                  <a:solidFill>
                    <a:srgbClr val="000000"/>
                  </a:solidFill>
                  <a:latin typeface="Arial" charset="0"/>
                </a:rPr>
                <a:t>Bebek ve çocuklarda görülen enfeksiyon oranlarının azaltılması</a:t>
              </a:r>
            </a:p>
            <a:p>
              <a:pPr algn="ctr">
                <a:defRPr/>
              </a:pPr>
              <a:endParaRPr lang="tr-TR" sz="900" b="1" dirty="0">
                <a:solidFill>
                  <a:srgbClr val="000000"/>
                </a:solidFill>
                <a:latin typeface="Arial" charset="0"/>
              </a:endParaRPr>
            </a:p>
          </p:txBody>
        </p:sp>
        <p:sp>
          <p:nvSpPr>
            <p:cNvPr id="75789" name="Text Box 13"/>
            <p:cNvSpPr txBox="1">
              <a:spLocks noChangeArrowheads="1"/>
            </p:cNvSpPr>
            <p:nvPr/>
          </p:nvSpPr>
          <p:spPr bwMode="auto">
            <a:xfrm>
              <a:off x="486" y="2692"/>
              <a:ext cx="621" cy="508"/>
            </a:xfrm>
            <a:prstGeom prst="rect">
              <a:avLst/>
            </a:prstGeom>
            <a:solidFill>
              <a:srgbClr val="969696"/>
            </a:solidFill>
            <a:ln w="19050">
              <a:noFill/>
              <a:prstDash val="sysDot"/>
              <a:miter lim="800000"/>
              <a:headEnd/>
              <a:tailEnd/>
            </a:ln>
            <a:effectLst>
              <a:outerShdw dist="35921" dir="2700000" algn="ctr" rotWithShape="0">
                <a:srgbClr val="808080"/>
              </a:outerShdw>
            </a:effectLst>
          </p:spPr>
          <p:txBody>
            <a:bodyPr/>
            <a:lstStyle/>
            <a:p>
              <a:pPr algn="ctr">
                <a:defRPr/>
              </a:pPr>
              <a:r>
                <a:rPr lang="tr-TR" sz="800" b="1" dirty="0">
                  <a:solidFill>
                    <a:srgbClr val="000000"/>
                  </a:solidFill>
                  <a:latin typeface="Arial" charset="0"/>
                </a:rPr>
                <a:t>Bebeklerin ve Çocukların Beslenme  Durumu İyileştirildi</a:t>
              </a:r>
            </a:p>
          </p:txBody>
        </p:sp>
        <p:sp>
          <p:nvSpPr>
            <p:cNvPr id="75790" name="Text Box 14"/>
            <p:cNvSpPr txBox="1">
              <a:spLocks noChangeArrowheads="1"/>
            </p:cNvSpPr>
            <p:nvPr/>
          </p:nvSpPr>
          <p:spPr bwMode="auto">
            <a:xfrm>
              <a:off x="1170" y="2713"/>
              <a:ext cx="623" cy="508"/>
            </a:xfrm>
            <a:prstGeom prst="rect">
              <a:avLst/>
            </a:prstGeom>
            <a:solidFill>
              <a:srgbClr val="969696"/>
            </a:solidFill>
            <a:ln w="19050">
              <a:noFill/>
              <a:prstDash val="sysDot"/>
              <a:miter lim="800000"/>
              <a:headEnd/>
              <a:tailEnd/>
            </a:ln>
            <a:effectLst>
              <a:outerShdw dist="35921" dir="2700000" algn="ctr" rotWithShape="0">
                <a:srgbClr val="808080"/>
              </a:outerShdw>
            </a:effectLst>
          </p:spPr>
          <p:txBody>
            <a:bodyPr/>
            <a:lstStyle/>
            <a:p>
              <a:pPr algn="ctr">
                <a:defRPr/>
              </a:pPr>
              <a:r>
                <a:rPr lang="tr-TR" sz="1000" b="1" dirty="0">
                  <a:solidFill>
                    <a:srgbClr val="000000"/>
                  </a:solidFill>
                  <a:latin typeface="Arial" charset="0"/>
                </a:rPr>
                <a:t>Aşılanmış Bebek ve Çocuk Sayısı Arttırıldı</a:t>
              </a:r>
            </a:p>
          </p:txBody>
        </p:sp>
        <p:sp>
          <p:nvSpPr>
            <p:cNvPr id="75791" name="Text Box 15"/>
            <p:cNvSpPr txBox="1">
              <a:spLocks noChangeArrowheads="1"/>
            </p:cNvSpPr>
            <p:nvPr/>
          </p:nvSpPr>
          <p:spPr bwMode="auto">
            <a:xfrm>
              <a:off x="458" y="3435"/>
              <a:ext cx="649" cy="508"/>
            </a:xfrm>
            <a:prstGeom prst="rect">
              <a:avLst/>
            </a:prstGeom>
            <a:solidFill>
              <a:srgbClr val="969696"/>
            </a:solidFill>
            <a:ln w="19050">
              <a:noFill/>
              <a:prstDash val="sysDot"/>
              <a:miter lim="800000"/>
              <a:headEnd/>
              <a:tailEnd/>
            </a:ln>
            <a:effectLst>
              <a:outerShdw dist="35921" dir="2700000" algn="ctr" rotWithShape="0">
                <a:srgbClr val="808080"/>
              </a:outerShdw>
            </a:effectLst>
          </p:spPr>
          <p:txBody>
            <a:bodyPr/>
            <a:lstStyle/>
            <a:p>
              <a:pPr algn="ctr">
                <a:defRPr/>
              </a:pPr>
              <a:r>
                <a:rPr lang="tr-TR" sz="900" b="1" dirty="0">
                  <a:solidFill>
                    <a:srgbClr val="000000"/>
                  </a:solidFill>
                  <a:latin typeface="Arial" charset="0"/>
                </a:rPr>
                <a:t>Annelerin Beslenme Konusunda Bilgilendirilmesi</a:t>
              </a:r>
            </a:p>
          </p:txBody>
        </p:sp>
        <p:sp>
          <p:nvSpPr>
            <p:cNvPr id="75792" name="Text Box 16"/>
            <p:cNvSpPr txBox="1">
              <a:spLocks noChangeArrowheads="1"/>
            </p:cNvSpPr>
            <p:nvPr/>
          </p:nvSpPr>
          <p:spPr bwMode="auto">
            <a:xfrm>
              <a:off x="1149" y="3435"/>
              <a:ext cx="622" cy="508"/>
            </a:xfrm>
            <a:prstGeom prst="rect">
              <a:avLst/>
            </a:prstGeom>
            <a:solidFill>
              <a:srgbClr val="969696"/>
            </a:solidFill>
            <a:ln w="19050">
              <a:noFill/>
              <a:prstDash val="sysDot"/>
              <a:miter lim="800000"/>
              <a:headEnd/>
              <a:tailEnd/>
            </a:ln>
            <a:effectLst>
              <a:outerShdw dist="35921" dir="2700000" algn="ctr" rotWithShape="0">
                <a:srgbClr val="808080"/>
              </a:outerShdw>
            </a:effectLst>
          </p:spPr>
          <p:txBody>
            <a:bodyPr/>
            <a:lstStyle/>
            <a:p>
              <a:pPr algn="ctr">
                <a:defRPr/>
              </a:pPr>
              <a:endParaRPr lang="tr-TR" sz="800" b="1" dirty="0">
                <a:solidFill>
                  <a:srgbClr val="000000"/>
                </a:solidFill>
                <a:latin typeface="Arial" charset="0"/>
              </a:endParaRPr>
            </a:p>
            <a:p>
              <a:pPr algn="ctr">
                <a:defRPr/>
              </a:pPr>
              <a:r>
                <a:rPr lang="tr-TR" sz="1000" b="1" dirty="0">
                  <a:solidFill>
                    <a:srgbClr val="000000"/>
                  </a:solidFill>
                  <a:latin typeface="Arial" charset="0"/>
                </a:rPr>
                <a:t>Sağlık Ocağı İyileştirilmesi</a:t>
              </a:r>
            </a:p>
          </p:txBody>
        </p:sp>
        <p:cxnSp>
          <p:nvCxnSpPr>
            <p:cNvPr id="75793" name="AutoShape 17"/>
            <p:cNvCxnSpPr>
              <a:cxnSpLocks noChangeShapeType="1"/>
              <a:stCxn id="75789" idx="0"/>
              <a:endCxn id="75788" idx="1"/>
            </p:cNvCxnSpPr>
            <p:nvPr/>
          </p:nvCxnSpPr>
          <p:spPr bwMode="auto">
            <a:xfrm rot="5400000" flipH="1">
              <a:off x="477" y="2367"/>
              <a:ext cx="549" cy="89"/>
            </a:xfrm>
            <a:prstGeom prst="bentConnector4">
              <a:avLst>
                <a:gd name="adj1" fmla="val 26366"/>
                <a:gd name="adj2" fmla="val 253333"/>
              </a:avLst>
            </a:prstGeom>
            <a:noFill/>
            <a:ln w="25400">
              <a:solidFill>
                <a:srgbClr val="993300"/>
              </a:solidFill>
              <a:prstDash val="sysDot"/>
              <a:miter lim="800000"/>
              <a:headEnd/>
              <a:tailEnd type="stealth" w="med" len="med"/>
            </a:ln>
            <a:effectLst>
              <a:outerShdw dist="35921" dir="2700000" algn="ctr" rotWithShape="0">
                <a:srgbClr val="808080"/>
              </a:outerShdw>
            </a:effectLst>
          </p:spPr>
        </p:cxnSp>
        <p:cxnSp>
          <p:nvCxnSpPr>
            <p:cNvPr id="75794" name="AutoShape 18"/>
            <p:cNvCxnSpPr>
              <a:cxnSpLocks noChangeShapeType="1"/>
              <a:stCxn id="75790" idx="0"/>
              <a:endCxn id="75788" idx="3"/>
            </p:cNvCxnSpPr>
            <p:nvPr/>
          </p:nvCxnSpPr>
          <p:spPr bwMode="auto">
            <a:xfrm rot="16200000">
              <a:off x="1220" y="2400"/>
              <a:ext cx="571" cy="43"/>
            </a:xfrm>
            <a:prstGeom prst="bentConnector4">
              <a:avLst>
                <a:gd name="adj1" fmla="val 27319"/>
                <a:gd name="adj2" fmla="val 400000"/>
              </a:avLst>
            </a:prstGeom>
            <a:noFill/>
            <a:ln w="25400">
              <a:solidFill>
                <a:srgbClr val="993300"/>
              </a:solidFill>
              <a:prstDash val="sysDot"/>
              <a:miter lim="800000"/>
              <a:headEnd/>
              <a:tailEnd type="stealth" w="med" len="med"/>
            </a:ln>
            <a:effectLst>
              <a:outerShdw dist="35921" dir="2700000" algn="ctr" rotWithShape="0">
                <a:srgbClr val="808080"/>
              </a:outerShdw>
            </a:effectLst>
          </p:spPr>
        </p:cxnSp>
        <p:cxnSp>
          <p:nvCxnSpPr>
            <p:cNvPr id="75795" name="AutoShape 19"/>
            <p:cNvCxnSpPr>
              <a:cxnSpLocks noChangeShapeType="1"/>
              <a:stCxn id="75791" idx="0"/>
              <a:endCxn id="75789" idx="2"/>
            </p:cNvCxnSpPr>
            <p:nvPr/>
          </p:nvCxnSpPr>
          <p:spPr bwMode="auto">
            <a:xfrm flipV="1">
              <a:off x="783" y="3200"/>
              <a:ext cx="14" cy="235"/>
            </a:xfrm>
            <a:prstGeom prst="straightConnector1">
              <a:avLst/>
            </a:prstGeom>
            <a:noFill/>
            <a:ln w="25400">
              <a:solidFill>
                <a:srgbClr val="993300"/>
              </a:solidFill>
              <a:prstDash val="sysDot"/>
              <a:round/>
              <a:headEnd/>
              <a:tailEnd type="stealth" w="med" len="med"/>
            </a:ln>
            <a:effectLst>
              <a:outerShdw dist="35921" dir="2700000" algn="ctr" rotWithShape="0">
                <a:srgbClr val="808080"/>
              </a:outerShdw>
            </a:effectLst>
          </p:spPr>
        </p:cxnSp>
        <p:cxnSp>
          <p:nvCxnSpPr>
            <p:cNvPr id="75796" name="AutoShape 20"/>
            <p:cNvCxnSpPr>
              <a:cxnSpLocks noChangeShapeType="1"/>
              <a:stCxn id="75792" idx="0"/>
              <a:endCxn id="75790" idx="2"/>
            </p:cNvCxnSpPr>
            <p:nvPr/>
          </p:nvCxnSpPr>
          <p:spPr bwMode="auto">
            <a:xfrm rot="16200000">
              <a:off x="1368" y="3316"/>
              <a:ext cx="205" cy="24"/>
            </a:xfrm>
            <a:prstGeom prst="bentConnector3">
              <a:avLst>
                <a:gd name="adj1" fmla="val 50000"/>
              </a:avLst>
            </a:prstGeom>
            <a:noFill/>
            <a:ln w="19050">
              <a:solidFill>
                <a:srgbClr val="800000"/>
              </a:solidFill>
              <a:prstDash val="sysDot"/>
              <a:miter lim="800000"/>
              <a:headEnd/>
              <a:tailEnd type="stealth" w="med" len="med"/>
            </a:ln>
            <a:effectLst>
              <a:outerShdw dist="35921" dir="2700000" algn="ctr" rotWithShape="0">
                <a:srgbClr val="808080"/>
              </a:outerShdw>
            </a:effectLst>
          </p:spPr>
        </p:cxnSp>
        <p:cxnSp>
          <p:nvCxnSpPr>
            <p:cNvPr id="75797" name="AutoShape 21"/>
            <p:cNvCxnSpPr>
              <a:cxnSpLocks noChangeShapeType="1"/>
              <a:stCxn id="75788" idx="0"/>
              <a:endCxn id="75787" idx="2"/>
            </p:cNvCxnSpPr>
            <p:nvPr/>
          </p:nvCxnSpPr>
          <p:spPr bwMode="auto">
            <a:xfrm rot="5400000" flipH="1">
              <a:off x="994" y="1753"/>
              <a:ext cx="234" cy="14"/>
            </a:xfrm>
            <a:prstGeom prst="bentConnector3">
              <a:avLst>
                <a:gd name="adj1" fmla="val 49782"/>
              </a:avLst>
            </a:prstGeom>
            <a:noFill/>
            <a:ln w="25400">
              <a:solidFill>
                <a:srgbClr val="993300"/>
              </a:solidFill>
              <a:prstDash val="sysDot"/>
              <a:miter lim="800000"/>
              <a:headEnd/>
              <a:tailEnd type="stealth" w="med" len="med"/>
            </a:ln>
            <a:effectLst>
              <a:outerShdw dist="35921" dir="2700000" algn="ctr" rotWithShape="0">
                <a:srgbClr val="808080"/>
              </a:outerShdw>
            </a:effectLst>
          </p:spPr>
        </p:cxnSp>
        <p:sp>
          <p:nvSpPr>
            <p:cNvPr id="75798" name="AutoShape 22"/>
            <p:cNvSpPr>
              <a:spLocks noChangeArrowheads="1"/>
            </p:cNvSpPr>
            <p:nvPr/>
          </p:nvSpPr>
          <p:spPr bwMode="auto">
            <a:xfrm>
              <a:off x="1846" y="1396"/>
              <a:ext cx="589" cy="19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lumMod val="85000"/>
              </a:schemeClr>
            </a:solidFill>
            <a:ln w="9525">
              <a:noFill/>
              <a:miter lim="800000"/>
              <a:headEnd/>
              <a:tailEnd/>
            </a:ln>
            <a:effectLst>
              <a:outerShdw dist="35921" dir="2700000" algn="ctr" rotWithShape="0">
                <a:srgbClr val="808080"/>
              </a:outerShdw>
            </a:effectLst>
          </p:spPr>
          <p:txBody>
            <a:bodyPr wrap="none" anchor="ctr"/>
            <a:lstStyle/>
            <a:p>
              <a:pPr>
                <a:defRPr/>
              </a:pPr>
              <a:endParaRPr lang="tr-TR" dirty="0">
                <a:solidFill>
                  <a:srgbClr val="EAEAEA"/>
                </a:solidFill>
                <a:latin typeface="Arial" charset="0"/>
              </a:endParaRPr>
            </a:p>
          </p:txBody>
        </p:sp>
        <p:sp>
          <p:nvSpPr>
            <p:cNvPr id="75799" name="AutoShape 23"/>
            <p:cNvSpPr>
              <a:spLocks noChangeArrowheads="1"/>
            </p:cNvSpPr>
            <p:nvPr/>
          </p:nvSpPr>
          <p:spPr bwMode="auto">
            <a:xfrm>
              <a:off x="1846" y="2030"/>
              <a:ext cx="589" cy="19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lumMod val="85000"/>
              </a:schemeClr>
            </a:solidFill>
            <a:ln w="9525" cap="rnd">
              <a:noFill/>
              <a:prstDash val="sysDot"/>
              <a:miter lim="800000"/>
              <a:headEnd/>
              <a:tailEnd/>
            </a:ln>
            <a:effectLst>
              <a:outerShdw dist="35921" dir="2700000" algn="ctr" rotWithShape="0">
                <a:srgbClr val="808080"/>
              </a:outerShdw>
            </a:effectLst>
          </p:spPr>
          <p:txBody>
            <a:bodyPr wrap="none" anchor="ctr"/>
            <a:lstStyle/>
            <a:p>
              <a:pPr>
                <a:defRPr/>
              </a:pPr>
              <a:endParaRPr lang="tr-TR">
                <a:latin typeface="Arial" charset="0"/>
              </a:endParaRPr>
            </a:p>
          </p:txBody>
        </p:sp>
        <p:sp>
          <p:nvSpPr>
            <p:cNvPr id="75800" name="AutoShape 24"/>
            <p:cNvSpPr>
              <a:spLocks noChangeArrowheads="1"/>
            </p:cNvSpPr>
            <p:nvPr/>
          </p:nvSpPr>
          <p:spPr bwMode="auto">
            <a:xfrm>
              <a:off x="1846" y="2908"/>
              <a:ext cx="589" cy="19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lumMod val="85000"/>
              </a:schemeClr>
            </a:solidFill>
            <a:ln w="9525">
              <a:noFill/>
              <a:miter lim="800000"/>
              <a:headEnd/>
              <a:tailEnd/>
            </a:ln>
            <a:effectLst>
              <a:outerShdw dist="35921" dir="2700000" algn="ctr" rotWithShape="0">
                <a:srgbClr val="808080"/>
              </a:outerShdw>
            </a:effectLst>
          </p:spPr>
          <p:txBody>
            <a:bodyPr wrap="none" anchor="ctr"/>
            <a:lstStyle/>
            <a:p>
              <a:pPr>
                <a:defRPr/>
              </a:pPr>
              <a:endParaRPr lang="tr-TR">
                <a:latin typeface="Arial" charset="0"/>
              </a:endParaRPr>
            </a:p>
          </p:txBody>
        </p:sp>
        <p:sp>
          <p:nvSpPr>
            <p:cNvPr id="75801" name="AutoShape 25"/>
            <p:cNvSpPr>
              <a:spLocks noChangeArrowheads="1"/>
            </p:cNvSpPr>
            <p:nvPr/>
          </p:nvSpPr>
          <p:spPr bwMode="auto">
            <a:xfrm>
              <a:off x="1846" y="3591"/>
              <a:ext cx="589" cy="19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lumMod val="85000"/>
              </a:schemeClr>
            </a:solidFill>
            <a:ln w="9525">
              <a:noFill/>
              <a:miter lim="800000"/>
              <a:headEnd/>
              <a:tailEnd/>
            </a:ln>
            <a:effectLst>
              <a:outerShdw dist="35921" dir="2700000" algn="ctr" rotWithShape="0">
                <a:srgbClr val="808080"/>
              </a:outerShdw>
            </a:effectLst>
          </p:spPr>
          <p:txBody>
            <a:bodyPr wrap="none" anchor="ctr"/>
            <a:lstStyle/>
            <a:p>
              <a:pPr>
                <a:defRPr/>
              </a:pPr>
              <a:endParaRPr lang="tr-TR">
                <a:latin typeface="Arial" charset="0"/>
              </a:endParaRPr>
            </a:p>
          </p:txBody>
        </p:sp>
        <p:sp>
          <p:nvSpPr>
            <p:cNvPr id="75802" name="Text Box 26"/>
            <p:cNvSpPr txBox="1">
              <a:spLocks noChangeArrowheads="1"/>
            </p:cNvSpPr>
            <p:nvPr/>
          </p:nvSpPr>
          <p:spPr bwMode="auto">
            <a:xfrm>
              <a:off x="2446" y="1427"/>
              <a:ext cx="1265" cy="256"/>
            </a:xfrm>
            <a:prstGeom prst="rect">
              <a:avLst/>
            </a:prstGeom>
            <a:solidFill>
              <a:schemeClr val="bg1"/>
            </a:solidFill>
            <a:ln w="9525">
              <a:noFill/>
              <a:miter lim="800000"/>
              <a:headEnd/>
              <a:tailEnd/>
            </a:ln>
            <a:effectLst>
              <a:outerShdw dist="35921" dir="2700000" algn="ctr" rotWithShape="0">
                <a:schemeClr val="bg2"/>
              </a:outerShdw>
            </a:effectLst>
          </p:spPr>
          <p:txBody>
            <a:bodyPr>
              <a:spAutoFit/>
            </a:bodyPr>
            <a:lstStyle/>
            <a:p>
              <a:pPr eaLnBrk="1" hangingPunct="1">
                <a:spcBef>
                  <a:spcPct val="50000"/>
                </a:spcBef>
                <a:defRPr/>
              </a:pPr>
              <a:r>
                <a:rPr lang="tr-TR" b="1" dirty="0">
                  <a:solidFill>
                    <a:srgbClr val="FF0000"/>
                  </a:solidFill>
                  <a:effectLst>
                    <a:outerShdw blurRad="38100" dist="38100" dir="2700000" algn="tl">
                      <a:srgbClr val="C0C0C0"/>
                    </a:outerShdw>
                  </a:effectLst>
                  <a:latin typeface="Arial" charset="0"/>
                </a:rPr>
                <a:t>GENEL HEDEF </a:t>
              </a:r>
            </a:p>
          </p:txBody>
        </p:sp>
        <p:sp>
          <p:nvSpPr>
            <p:cNvPr id="75803" name="Text Box 27"/>
            <p:cNvSpPr txBox="1">
              <a:spLocks noChangeArrowheads="1"/>
            </p:cNvSpPr>
            <p:nvPr/>
          </p:nvSpPr>
          <p:spPr bwMode="auto">
            <a:xfrm>
              <a:off x="2481" y="1980"/>
              <a:ext cx="1133" cy="256"/>
            </a:xfrm>
            <a:prstGeom prst="rect">
              <a:avLst/>
            </a:prstGeom>
            <a:solidFill>
              <a:schemeClr val="bg1"/>
            </a:solidFill>
            <a:ln w="9525">
              <a:noFill/>
              <a:miter lim="800000"/>
              <a:headEnd/>
              <a:tailEnd/>
            </a:ln>
            <a:effectLst>
              <a:outerShdw dist="35921" dir="2700000" algn="ctr" rotWithShape="0">
                <a:schemeClr val="bg2"/>
              </a:outerShdw>
            </a:effectLst>
          </p:spPr>
          <p:txBody>
            <a:bodyPr>
              <a:spAutoFit/>
            </a:bodyPr>
            <a:lstStyle/>
            <a:p>
              <a:pPr eaLnBrk="1" hangingPunct="1">
                <a:spcBef>
                  <a:spcPct val="50000"/>
                </a:spcBef>
                <a:defRPr/>
              </a:pPr>
              <a:r>
                <a:rPr lang="tr-TR" b="1" dirty="0">
                  <a:solidFill>
                    <a:srgbClr val="FF0000"/>
                  </a:solidFill>
                  <a:effectLst>
                    <a:outerShdw blurRad="38100" dist="38100" dir="2700000" algn="tl">
                      <a:srgbClr val="C0C0C0"/>
                    </a:outerShdw>
                  </a:effectLst>
                  <a:latin typeface="Arial" charset="0"/>
                </a:rPr>
                <a:t>PROJE AMACI</a:t>
              </a:r>
              <a:endParaRPr lang="en-GB" b="1" dirty="0">
                <a:solidFill>
                  <a:srgbClr val="FF0000"/>
                </a:solidFill>
                <a:effectLst>
                  <a:outerShdw blurRad="38100" dist="38100" dir="2700000" algn="tl">
                    <a:srgbClr val="C0C0C0"/>
                  </a:outerShdw>
                </a:effectLst>
                <a:latin typeface="Arial" charset="0"/>
              </a:endParaRPr>
            </a:p>
          </p:txBody>
        </p:sp>
        <p:sp>
          <p:nvSpPr>
            <p:cNvPr id="75804" name="Text Box 28"/>
            <p:cNvSpPr txBox="1">
              <a:spLocks noChangeArrowheads="1"/>
            </p:cNvSpPr>
            <p:nvPr/>
          </p:nvSpPr>
          <p:spPr bwMode="auto">
            <a:xfrm>
              <a:off x="2478" y="2909"/>
              <a:ext cx="1136" cy="256"/>
            </a:xfrm>
            <a:prstGeom prst="rect">
              <a:avLst/>
            </a:prstGeom>
            <a:solidFill>
              <a:schemeClr val="bg1"/>
            </a:solidFill>
            <a:ln w="9525">
              <a:noFill/>
              <a:miter lim="800000"/>
              <a:headEnd/>
              <a:tailEnd/>
            </a:ln>
            <a:effectLst>
              <a:outerShdw dist="35921" dir="2700000" algn="ctr" rotWithShape="0">
                <a:schemeClr val="bg2"/>
              </a:outerShdw>
            </a:effectLst>
          </p:spPr>
          <p:txBody>
            <a:bodyPr>
              <a:spAutoFit/>
            </a:bodyPr>
            <a:lstStyle/>
            <a:p>
              <a:pPr eaLnBrk="1" hangingPunct="1">
                <a:spcBef>
                  <a:spcPct val="50000"/>
                </a:spcBef>
                <a:defRPr/>
              </a:pPr>
              <a:r>
                <a:rPr lang="tr-TR" b="1" dirty="0">
                  <a:solidFill>
                    <a:srgbClr val="FF0000"/>
                  </a:solidFill>
                  <a:effectLst>
                    <a:outerShdw blurRad="38100" dist="38100" dir="2700000" algn="tl">
                      <a:srgbClr val="C0C0C0"/>
                    </a:outerShdw>
                  </a:effectLst>
                  <a:latin typeface="Arial" charset="0"/>
                </a:rPr>
                <a:t>SONUÇLAR</a:t>
              </a:r>
            </a:p>
          </p:txBody>
        </p:sp>
        <p:sp>
          <p:nvSpPr>
            <p:cNvPr id="75805" name="Text Box 29"/>
            <p:cNvSpPr txBox="1">
              <a:spLocks noChangeArrowheads="1"/>
            </p:cNvSpPr>
            <p:nvPr/>
          </p:nvSpPr>
          <p:spPr bwMode="auto">
            <a:xfrm>
              <a:off x="2481" y="3551"/>
              <a:ext cx="1133" cy="256"/>
            </a:xfrm>
            <a:prstGeom prst="rect">
              <a:avLst/>
            </a:prstGeom>
            <a:solidFill>
              <a:schemeClr val="bg1"/>
            </a:solidFill>
            <a:ln w="9525">
              <a:noFill/>
              <a:miter lim="800000"/>
              <a:headEnd/>
              <a:tailEnd/>
            </a:ln>
            <a:effectLst>
              <a:outerShdw dist="35921" dir="2700000" algn="ctr" rotWithShape="0">
                <a:schemeClr val="bg2"/>
              </a:outerShdw>
            </a:effectLst>
          </p:spPr>
          <p:txBody>
            <a:bodyPr>
              <a:spAutoFit/>
            </a:bodyPr>
            <a:lstStyle/>
            <a:p>
              <a:pPr eaLnBrk="1" hangingPunct="1">
                <a:spcBef>
                  <a:spcPct val="50000"/>
                </a:spcBef>
                <a:defRPr/>
              </a:pPr>
              <a:r>
                <a:rPr lang="tr-TR" b="1" dirty="0">
                  <a:solidFill>
                    <a:srgbClr val="FF0000"/>
                  </a:solidFill>
                  <a:latin typeface="Arial" charset="0"/>
                </a:rPr>
                <a:t>FAALİYETLER</a:t>
              </a:r>
            </a:p>
          </p:txBody>
        </p:sp>
        <p:sp>
          <p:nvSpPr>
            <p:cNvPr id="75806" name="AutoShape 30"/>
            <p:cNvSpPr>
              <a:spLocks noChangeArrowheads="1"/>
            </p:cNvSpPr>
            <p:nvPr/>
          </p:nvSpPr>
          <p:spPr bwMode="auto">
            <a:xfrm>
              <a:off x="3613" y="1152"/>
              <a:ext cx="1956" cy="3024"/>
            </a:xfrm>
            <a:prstGeom prst="foldedCorner">
              <a:avLst>
                <a:gd name="adj" fmla="val 12500"/>
              </a:avLst>
            </a:prstGeom>
            <a:solidFill>
              <a:schemeClr val="folHlink"/>
            </a:solidFill>
            <a:ln w="15875" cap="rnd">
              <a:noFill/>
              <a:prstDash val="sysDot"/>
              <a:round/>
              <a:headEnd/>
              <a:tailEnd/>
            </a:ln>
            <a:effectLst>
              <a:outerShdw dist="35921" dir="2700000" algn="ctr" rotWithShape="0">
                <a:srgbClr val="808080"/>
              </a:outerShdw>
            </a:effectLst>
          </p:spPr>
          <p:txBody>
            <a:bodyPr wrap="none" anchor="ctr"/>
            <a:lstStyle/>
            <a:p>
              <a:pPr>
                <a:defRPr/>
              </a:pPr>
              <a:endParaRPr lang="tr-TR">
                <a:latin typeface="Arial" charset="0"/>
              </a:endParaRPr>
            </a:p>
          </p:txBody>
        </p:sp>
        <p:sp>
          <p:nvSpPr>
            <p:cNvPr id="75807" name="Text Box 31"/>
            <p:cNvSpPr txBox="1">
              <a:spLocks noChangeArrowheads="1"/>
            </p:cNvSpPr>
            <p:nvPr/>
          </p:nvSpPr>
          <p:spPr bwMode="auto">
            <a:xfrm>
              <a:off x="3809" y="1347"/>
              <a:ext cx="1662" cy="296"/>
            </a:xfrm>
            <a:prstGeom prst="rect">
              <a:avLst/>
            </a:prstGeom>
            <a:solidFill>
              <a:srgbClr val="969696"/>
            </a:solidFill>
            <a:ln w="19050">
              <a:noFill/>
              <a:prstDash val="sysDot"/>
              <a:miter lim="800000"/>
              <a:headEnd/>
              <a:tailEnd/>
            </a:ln>
            <a:effectLst>
              <a:outerShdw dist="35921" dir="2700000" algn="ctr" rotWithShape="0">
                <a:srgbClr val="808080"/>
              </a:outerShdw>
            </a:effectLst>
          </p:spPr>
          <p:txBody>
            <a:bodyPr/>
            <a:lstStyle/>
            <a:p>
              <a:pPr algn="ctr">
                <a:defRPr/>
              </a:pPr>
              <a:r>
                <a:rPr lang="tr-TR" sz="1000" b="1" dirty="0">
                  <a:solidFill>
                    <a:srgbClr val="000000"/>
                  </a:solidFill>
                  <a:latin typeface="Arial" charset="0"/>
                </a:rPr>
                <a:t>Bebek ve Çocuk Ölüm Oranlarının Azaltılması</a:t>
              </a:r>
            </a:p>
            <a:p>
              <a:pPr algn="ctr">
                <a:defRPr/>
              </a:pPr>
              <a:endParaRPr lang="tr-TR" sz="1000" b="1" dirty="0">
                <a:solidFill>
                  <a:srgbClr val="000000"/>
                </a:solidFill>
                <a:latin typeface="Arial" charset="0"/>
              </a:endParaRPr>
            </a:p>
            <a:p>
              <a:pPr algn="ctr">
                <a:defRPr/>
              </a:pPr>
              <a:endParaRPr lang="tr-TR" sz="800" b="1" dirty="0">
                <a:solidFill>
                  <a:srgbClr val="000000"/>
                </a:solidFill>
                <a:latin typeface="Arial" charset="0"/>
              </a:endParaRPr>
            </a:p>
          </p:txBody>
        </p:sp>
        <p:sp>
          <p:nvSpPr>
            <p:cNvPr id="75808" name="Text Box 32"/>
            <p:cNvSpPr txBox="1">
              <a:spLocks noChangeArrowheads="1"/>
            </p:cNvSpPr>
            <p:nvPr/>
          </p:nvSpPr>
          <p:spPr bwMode="auto">
            <a:xfrm>
              <a:off x="3809" y="2012"/>
              <a:ext cx="1711" cy="309"/>
            </a:xfrm>
            <a:prstGeom prst="rect">
              <a:avLst/>
            </a:prstGeom>
            <a:solidFill>
              <a:srgbClr val="969696"/>
            </a:solidFill>
            <a:ln w="19050">
              <a:noFill/>
              <a:prstDash val="sysDot"/>
              <a:miter lim="800000"/>
              <a:headEnd/>
              <a:tailEnd/>
            </a:ln>
            <a:effectLst>
              <a:outerShdw dist="35921" dir="2700000" algn="ctr" rotWithShape="0">
                <a:srgbClr val="808080"/>
              </a:outerShdw>
            </a:effectLst>
          </p:spPr>
          <p:txBody>
            <a:bodyPr/>
            <a:lstStyle/>
            <a:p>
              <a:pPr algn="ctr">
                <a:defRPr/>
              </a:pPr>
              <a:r>
                <a:rPr lang="tr-TR" sz="1000" b="1" dirty="0">
                  <a:solidFill>
                    <a:srgbClr val="000000"/>
                  </a:solidFill>
                  <a:latin typeface="Arial" charset="0"/>
                </a:rPr>
                <a:t>Bebek ve çocuklarda görülen enfeksiyon oranlarının azaltılması</a:t>
              </a:r>
            </a:p>
            <a:p>
              <a:pPr algn="ctr">
                <a:defRPr/>
              </a:pPr>
              <a:endParaRPr lang="tr-TR" sz="1000" b="1" dirty="0">
                <a:solidFill>
                  <a:srgbClr val="000000"/>
                </a:solidFill>
                <a:latin typeface="Arial" charset="0"/>
              </a:endParaRPr>
            </a:p>
          </p:txBody>
        </p:sp>
        <p:sp>
          <p:nvSpPr>
            <p:cNvPr id="75809" name="Text Box 33"/>
            <p:cNvSpPr txBox="1">
              <a:spLocks noChangeArrowheads="1"/>
            </p:cNvSpPr>
            <p:nvPr/>
          </p:nvSpPr>
          <p:spPr bwMode="auto">
            <a:xfrm>
              <a:off x="3809" y="2615"/>
              <a:ext cx="1711" cy="292"/>
            </a:xfrm>
            <a:prstGeom prst="rect">
              <a:avLst/>
            </a:prstGeom>
            <a:solidFill>
              <a:srgbClr val="969696"/>
            </a:solidFill>
            <a:ln w="19050">
              <a:noFill/>
              <a:prstDash val="sysDot"/>
              <a:miter lim="800000"/>
              <a:headEnd/>
              <a:tailEnd/>
            </a:ln>
            <a:effectLst>
              <a:outerShdw dist="35921" dir="2700000" algn="ctr" rotWithShape="0">
                <a:srgbClr val="808080"/>
              </a:outerShdw>
            </a:effectLst>
          </p:spPr>
          <p:txBody>
            <a:bodyPr/>
            <a:lstStyle/>
            <a:p>
              <a:pPr>
                <a:defRPr/>
              </a:pPr>
              <a:r>
                <a:rPr lang="tr-TR" sz="1000" b="1" dirty="0">
                  <a:solidFill>
                    <a:srgbClr val="000000"/>
                  </a:solidFill>
                  <a:latin typeface="Arial" charset="0"/>
                </a:rPr>
                <a:t>1.Bebeklerin ve Çocukların Beslenme  Durumu İyileştirilmesi</a:t>
              </a:r>
            </a:p>
          </p:txBody>
        </p:sp>
        <p:sp>
          <p:nvSpPr>
            <p:cNvPr id="75810" name="Text Box 34"/>
            <p:cNvSpPr txBox="1">
              <a:spLocks noChangeArrowheads="1"/>
            </p:cNvSpPr>
            <p:nvPr/>
          </p:nvSpPr>
          <p:spPr bwMode="auto">
            <a:xfrm>
              <a:off x="3809" y="3005"/>
              <a:ext cx="1711" cy="292"/>
            </a:xfrm>
            <a:prstGeom prst="rect">
              <a:avLst/>
            </a:prstGeom>
            <a:solidFill>
              <a:srgbClr val="969696"/>
            </a:solidFill>
            <a:ln w="19050">
              <a:noFill/>
              <a:prstDash val="sysDot"/>
              <a:miter lim="800000"/>
              <a:headEnd/>
              <a:tailEnd/>
            </a:ln>
            <a:effectLst>
              <a:outerShdw dist="35921" dir="2700000" algn="ctr" rotWithShape="0">
                <a:srgbClr val="808080"/>
              </a:outerShdw>
            </a:effectLst>
          </p:spPr>
          <p:txBody>
            <a:bodyPr/>
            <a:lstStyle/>
            <a:p>
              <a:pPr>
                <a:defRPr/>
              </a:pPr>
              <a:r>
                <a:rPr lang="tr-TR" sz="1000" b="1">
                  <a:solidFill>
                    <a:srgbClr val="000000"/>
                  </a:solidFill>
                  <a:latin typeface="Arial" charset="0"/>
                </a:rPr>
                <a:t>2.Aşılanmış Bebek ve Çocuk Sayısı Arttırıldı</a:t>
              </a:r>
            </a:p>
          </p:txBody>
        </p:sp>
        <p:sp>
          <p:nvSpPr>
            <p:cNvPr id="75811" name="Text Box 35"/>
            <p:cNvSpPr txBox="1">
              <a:spLocks noChangeArrowheads="1"/>
            </p:cNvSpPr>
            <p:nvPr/>
          </p:nvSpPr>
          <p:spPr bwMode="auto">
            <a:xfrm>
              <a:off x="3809" y="3512"/>
              <a:ext cx="1711" cy="278"/>
            </a:xfrm>
            <a:prstGeom prst="rect">
              <a:avLst/>
            </a:prstGeom>
            <a:solidFill>
              <a:srgbClr val="969696"/>
            </a:solidFill>
            <a:ln w="19050">
              <a:noFill/>
              <a:prstDash val="sysDot"/>
              <a:miter lim="800000"/>
              <a:headEnd/>
              <a:tailEnd/>
            </a:ln>
            <a:effectLst>
              <a:outerShdw dist="35921" dir="2700000" algn="ctr" rotWithShape="0">
                <a:srgbClr val="808080"/>
              </a:outerShdw>
            </a:effectLst>
          </p:spPr>
          <p:txBody>
            <a:bodyPr/>
            <a:lstStyle/>
            <a:p>
              <a:pPr>
                <a:defRPr/>
              </a:pPr>
              <a:r>
                <a:rPr lang="tr-TR" sz="1000" b="1" dirty="0">
                  <a:solidFill>
                    <a:srgbClr val="000000"/>
                  </a:solidFill>
                  <a:latin typeface="Arial" charset="0"/>
                </a:rPr>
                <a:t>1.1.Annelerin Beslenme Konusunda Bilgilendirilmesi</a:t>
              </a:r>
            </a:p>
          </p:txBody>
        </p:sp>
        <p:sp>
          <p:nvSpPr>
            <p:cNvPr id="75812" name="Text Box 36"/>
            <p:cNvSpPr txBox="1">
              <a:spLocks noChangeArrowheads="1"/>
            </p:cNvSpPr>
            <p:nvPr/>
          </p:nvSpPr>
          <p:spPr bwMode="auto">
            <a:xfrm>
              <a:off x="3809" y="3885"/>
              <a:ext cx="1519" cy="195"/>
            </a:xfrm>
            <a:prstGeom prst="rect">
              <a:avLst/>
            </a:prstGeom>
            <a:solidFill>
              <a:srgbClr val="969696"/>
            </a:solidFill>
            <a:ln w="19050">
              <a:noFill/>
              <a:prstDash val="sysDot"/>
              <a:miter lim="800000"/>
              <a:headEnd/>
              <a:tailEnd/>
            </a:ln>
            <a:effectLst>
              <a:outerShdw dist="35921" dir="2700000" algn="ctr" rotWithShape="0">
                <a:srgbClr val="808080"/>
              </a:outerShdw>
            </a:effectLst>
          </p:spPr>
          <p:txBody>
            <a:bodyPr/>
            <a:lstStyle/>
            <a:p>
              <a:pPr>
                <a:defRPr/>
              </a:pPr>
              <a:r>
                <a:rPr lang="tr-TR" sz="900" b="1" dirty="0">
                  <a:solidFill>
                    <a:srgbClr val="000000"/>
                  </a:solidFill>
                  <a:latin typeface="Arial" charset="0"/>
                </a:rPr>
                <a:t>2.1.Sağlık Ocağının İyileştirilmesi</a:t>
              </a:r>
            </a:p>
          </p:txBody>
        </p:sp>
      </p:grpSp>
      <p:sp>
        <p:nvSpPr>
          <p:cNvPr id="99333" name="Text Box 37"/>
          <p:cNvSpPr txBox="1">
            <a:spLocks noChangeArrowheads="1"/>
          </p:cNvSpPr>
          <p:nvPr/>
        </p:nvSpPr>
        <p:spPr bwMode="auto">
          <a:xfrm>
            <a:off x="6409548" y="910083"/>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tr-TR" b="1" dirty="0"/>
              <a:t>Projenin Kapsamı</a:t>
            </a:r>
            <a:endParaRPr lang="en-US" b="1" dirty="0"/>
          </a:p>
        </p:txBody>
      </p:sp>
    </p:spTree>
    <p:extLst>
      <p:ext uri="{BB962C8B-B14F-4D97-AF65-F5344CB8AC3E}">
        <p14:creationId xmlns:p14="http://schemas.microsoft.com/office/powerpoint/2010/main" val="18657419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3B1F4D09-F114-4719-8D55-BA2C1FAA47DF}" type="slidenum">
              <a:rPr lang="tr-TR" smtClean="0"/>
              <a:pPr/>
              <a:t>67</a:t>
            </a:fld>
            <a:endParaRPr lang="tr-TR"/>
          </a:p>
        </p:txBody>
      </p:sp>
      <p:graphicFrame>
        <p:nvGraphicFramePr>
          <p:cNvPr id="5" name="4 Tablo"/>
          <p:cNvGraphicFramePr>
            <a:graphicFrameLocks noGrp="1"/>
          </p:cNvGraphicFramePr>
          <p:nvPr>
            <p:extLst>
              <p:ext uri="{D42A27DB-BD31-4B8C-83A1-F6EECF244321}">
                <p14:modId xmlns:p14="http://schemas.microsoft.com/office/powerpoint/2010/main" val="2925032361"/>
              </p:ext>
            </p:extLst>
          </p:nvPr>
        </p:nvGraphicFramePr>
        <p:xfrm>
          <a:off x="0" y="-1"/>
          <a:ext cx="9149671" cy="6858001"/>
        </p:xfrm>
        <a:graphic>
          <a:graphicData uri="http://schemas.openxmlformats.org/drawingml/2006/table">
            <a:tbl>
              <a:tblPr/>
              <a:tblGrid>
                <a:gridCol w="765040">
                  <a:extLst>
                    <a:ext uri="{9D8B030D-6E8A-4147-A177-3AD203B41FA5}">
                      <a16:colId xmlns:a16="http://schemas.microsoft.com/office/drawing/2014/main" xmlns="" val="20000"/>
                    </a:ext>
                  </a:extLst>
                </a:gridCol>
                <a:gridCol w="2313730">
                  <a:extLst>
                    <a:ext uri="{9D8B030D-6E8A-4147-A177-3AD203B41FA5}">
                      <a16:colId xmlns:a16="http://schemas.microsoft.com/office/drawing/2014/main" xmlns="" val="20001"/>
                    </a:ext>
                  </a:extLst>
                </a:gridCol>
                <a:gridCol w="2571229">
                  <a:extLst>
                    <a:ext uri="{9D8B030D-6E8A-4147-A177-3AD203B41FA5}">
                      <a16:colId xmlns:a16="http://schemas.microsoft.com/office/drawing/2014/main" xmlns="" val="20002"/>
                    </a:ext>
                  </a:extLst>
                </a:gridCol>
                <a:gridCol w="1968565">
                  <a:extLst>
                    <a:ext uri="{9D8B030D-6E8A-4147-A177-3AD203B41FA5}">
                      <a16:colId xmlns:a16="http://schemas.microsoft.com/office/drawing/2014/main" xmlns="" val="20003"/>
                    </a:ext>
                  </a:extLst>
                </a:gridCol>
                <a:gridCol w="1531107">
                  <a:extLst>
                    <a:ext uri="{9D8B030D-6E8A-4147-A177-3AD203B41FA5}">
                      <a16:colId xmlns:a16="http://schemas.microsoft.com/office/drawing/2014/main" xmlns="" val="20004"/>
                    </a:ext>
                  </a:extLst>
                </a:gridCol>
              </a:tblGrid>
              <a:tr h="335164">
                <a:tc gridSpan="5">
                  <a:txBody>
                    <a:bodyPr/>
                    <a:lstStyle/>
                    <a:p>
                      <a:pPr algn="ctr">
                        <a:spcAft>
                          <a:spcPts val="0"/>
                        </a:spcAft>
                      </a:pPr>
                      <a:r>
                        <a:rPr lang="tr-TR" sz="900" b="1" dirty="0">
                          <a:latin typeface="Times New Roman"/>
                          <a:ea typeface="Times New Roman"/>
                          <a:cs typeface="Times New Roman"/>
                        </a:rPr>
                        <a:t>      </a:t>
                      </a:r>
                      <a:r>
                        <a:rPr lang="tr-TR" sz="1400" b="1" dirty="0">
                          <a:latin typeface="+mj-lt"/>
                          <a:ea typeface="Times New Roman"/>
                          <a:cs typeface="Times New Roman"/>
                        </a:rPr>
                        <a:t>MANTIKSAL ÇERÇEVE</a:t>
                      </a:r>
                      <a:endParaRPr lang="tr-TR" sz="1400" dirty="0">
                        <a:latin typeface="+mj-lt"/>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355583">
                <a:tc>
                  <a:txBody>
                    <a:bodyPr/>
                    <a:lstStyle/>
                    <a:p>
                      <a:pPr algn="ctr">
                        <a:spcAft>
                          <a:spcPts val="0"/>
                        </a:spcAft>
                      </a:pPr>
                      <a:r>
                        <a:rPr lang="tr-TR" sz="700" b="1" dirty="0">
                          <a:latin typeface="Arial"/>
                          <a:ea typeface="Times New Roman"/>
                          <a:cs typeface="Times New Roman"/>
                        </a:rPr>
                        <a:t> </a:t>
                      </a:r>
                      <a:endParaRPr lang="tr-TR" sz="800" dirty="0">
                        <a:latin typeface="Times New Roman"/>
                        <a:ea typeface="Times New Roman"/>
                        <a:cs typeface="Times New Roman"/>
                      </a:endParaRPr>
                    </a:p>
                  </a:txBody>
                  <a:tcPr marL="30153" marR="301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tr-TR" sz="1000" b="1" dirty="0">
                          <a:latin typeface="Arial"/>
                          <a:ea typeface="Times New Roman"/>
                          <a:cs typeface="Times New Roman"/>
                        </a:rPr>
                        <a:t>Proje Mantığı</a:t>
                      </a:r>
                      <a:endParaRPr lang="tr-TR" sz="1000" dirty="0">
                        <a:latin typeface="Times New Roman"/>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tr-TR" sz="1000" b="1" dirty="0">
                          <a:latin typeface="Arial"/>
                          <a:ea typeface="Times New Roman"/>
                          <a:cs typeface="Times New Roman"/>
                        </a:rPr>
                        <a:t>Objektif Olarak Doğrulanabilir Başarı Göstergeleri</a:t>
                      </a:r>
                      <a:endParaRPr lang="tr-TR" sz="1000" dirty="0">
                        <a:latin typeface="Times New Roman"/>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tr-TR" sz="1000" b="1" dirty="0">
                          <a:latin typeface="Arial"/>
                          <a:ea typeface="Times New Roman"/>
                          <a:cs typeface="Times New Roman"/>
                        </a:rPr>
                        <a:t>Doğrulama Kaynakları ve Araçları</a:t>
                      </a:r>
                      <a:endParaRPr lang="tr-TR" sz="1000" dirty="0">
                        <a:latin typeface="Times New Roman"/>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tr-TR" sz="1000" b="1" dirty="0">
                          <a:latin typeface="Arial"/>
                          <a:ea typeface="Times New Roman"/>
                          <a:cs typeface="Times New Roman"/>
                        </a:rPr>
                        <a:t>Varsayımlar</a:t>
                      </a:r>
                      <a:endParaRPr lang="tr-TR" sz="1000" dirty="0">
                        <a:latin typeface="Times New Roman"/>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1"/>
                  </a:ext>
                </a:extLst>
              </a:tr>
              <a:tr h="687970">
                <a:tc>
                  <a:txBody>
                    <a:bodyPr/>
                    <a:lstStyle/>
                    <a:p>
                      <a:pPr algn="ctr">
                        <a:spcAft>
                          <a:spcPts val="0"/>
                        </a:spcAft>
                      </a:pPr>
                      <a:r>
                        <a:rPr lang="tr-TR" sz="1000" b="1" dirty="0">
                          <a:latin typeface="Arial"/>
                          <a:ea typeface="Times New Roman"/>
                          <a:cs typeface="Times New Roman"/>
                        </a:rPr>
                        <a:t>Genel  Amaç(</a:t>
                      </a:r>
                      <a:r>
                        <a:rPr lang="tr-TR" sz="1000" b="1" dirty="0" err="1">
                          <a:latin typeface="Arial"/>
                          <a:ea typeface="Times New Roman"/>
                          <a:cs typeface="Times New Roman"/>
                        </a:rPr>
                        <a:t>lar</a:t>
                      </a:r>
                      <a:r>
                        <a:rPr lang="tr-TR" sz="1000" b="1" dirty="0">
                          <a:latin typeface="Arial"/>
                          <a:ea typeface="Times New Roman"/>
                          <a:cs typeface="Times New Roman"/>
                        </a:rPr>
                        <a:t>) </a:t>
                      </a:r>
                      <a:endParaRPr lang="tr-TR" sz="1000" dirty="0">
                        <a:latin typeface="Times New Roman"/>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endParaRPr lang="tr-TR"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endParaRPr lang="tr-TR" dirty="0"/>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endParaRPr lang="tr-TR" dirty="0"/>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a:spcAft>
                          <a:spcPts val="0"/>
                        </a:spcAft>
                      </a:pPr>
                      <a:endParaRPr lang="tr-TR" sz="1000" dirty="0">
                        <a:latin typeface="Arial"/>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2"/>
                  </a:ext>
                </a:extLst>
              </a:tr>
              <a:tr h="747794">
                <a:tc>
                  <a:txBody>
                    <a:bodyPr/>
                    <a:lstStyle/>
                    <a:p>
                      <a:pPr algn="ctr">
                        <a:spcAft>
                          <a:spcPts val="0"/>
                        </a:spcAft>
                      </a:pPr>
                      <a:r>
                        <a:rPr lang="tr-TR" sz="1000" b="1" dirty="0">
                          <a:latin typeface="Arial"/>
                          <a:ea typeface="Times New Roman"/>
                          <a:cs typeface="Times New Roman"/>
                        </a:rPr>
                        <a:t>Özel Amaç</a:t>
                      </a:r>
                      <a:endParaRPr lang="tr-TR" sz="1000" dirty="0">
                        <a:latin typeface="Times New Roman"/>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endParaRPr lang="tr-TR"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endParaRPr lang="tr-T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endParaRPr lang="tr-TR" dirty="0"/>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algn="just">
                        <a:spcAft>
                          <a:spcPts val="0"/>
                        </a:spcAft>
                      </a:pPr>
                      <a:endParaRPr lang="tr-TR" sz="1000" dirty="0">
                        <a:latin typeface="+mn-lt"/>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3"/>
                  </a:ext>
                </a:extLst>
              </a:tr>
              <a:tr h="2243382">
                <a:tc>
                  <a:txBody>
                    <a:bodyPr/>
                    <a:lstStyle/>
                    <a:p>
                      <a:pPr algn="ctr">
                        <a:spcAft>
                          <a:spcPts val="0"/>
                        </a:spcAft>
                      </a:pPr>
                      <a:r>
                        <a:rPr lang="tr-TR" sz="1000" b="1" dirty="0">
                          <a:latin typeface="Arial"/>
                          <a:ea typeface="Times New Roman"/>
                          <a:cs typeface="Times New Roman"/>
                        </a:rPr>
                        <a:t>Beklenen Sonuçlar</a:t>
                      </a:r>
                      <a:endParaRPr lang="tr-TR" sz="1000" dirty="0">
                        <a:latin typeface="Times New Roman"/>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endParaRPr lang="tr-TR"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endParaRPr lang="tr-TR" dirty="0"/>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marL="228600" indent="-228600">
                        <a:spcAft>
                          <a:spcPts val="0"/>
                        </a:spcAft>
                        <a:buFont typeface="+mj-lt"/>
                        <a:buNone/>
                      </a:pPr>
                      <a:endParaRPr lang="tr-TR" sz="1000" dirty="0">
                        <a:latin typeface="+mn-lt"/>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a:spcAft>
                          <a:spcPts val="0"/>
                        </a:spcAft>
                      </a:pPr>
                      <a:endParaRPr lang="tr-TR" sz="1000" dirty="0">
                        <a:latin typeface="+mn-lt"/>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4"/>
                  </a:ext>
                </a:extLst>
              </a:tr>
              <a:tr h="1244054">
                <a:tc rowSpan="2">
                  <a:txBody>
                    <a:bodyPr/>
                    <a:lstStyle/>
                    <a:p>
                      <a:pPr algn="ctr">
                        <a:spcAft>
                          <a:spcPts val="0"/>
                        </a:spcAft>
                      </a:pPr>
                      <a:r>
                        <a:rPr lang="tr-TR" sz="1000" b="1" dirty="0">
                          <a:latin typeface="Arial"/>
                          <a:ea typeface="Times New Roman"/>
                          <a:cs typeface="Times New Roman"/>
                        </a:rPr>
                        <a:t>Faaliyetler</a:t>
                      </a:r>
                      <a:endParaRPr lang="tr-TR" sz="1000" dirty="0">
                        <a:latin typeface="Times New Roman"/>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rowSpan="2">
                  <a:txBody>
                    <a:bodyPr/>
                    <a:lstStyle/>
                    <a:p>
                      <a:endParaRPr lang="tr-TR"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rowSpan="2">
                  <a:txBody>
                    <a:bodyPr/>
                    <a:lstStyle/>
                    <a:p>
                      <a:pPr marL="314325" lvl="1" indent="-228600">
                        <a:spcAft>
                          <a:spcPts val="0"/>
                        </a:spcAft>
                        <a:buFont typeface="+mj-lt"/>
                        <a:buNone/>
                      </a:pPr>
                      <a:endParaRPr lang="tr-TR" sz="900" baseline="0" dirty="0">
                        <a:solidFill>
                          <a:srgbClr val="FF0000"/>
                        </a:solidFill>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rowSpan="2">
                  <a:txBody>
                    <a:bodyPr/>
                    <a:lstStyle/>
                    <a:p>
                      <a:pPr marL="228600" indent="-228600">
                        <a:spcAft>
                          <a:spcPts val="0"/>
                        </a:spcAft>
                        <a:buFont typeface="+mj-lt"/>
                        <a:buNone/>
                      </a:pPr>
                      <a:endParaRPr lang="tr-TR" sz="1000" baseline="0" dirty="0">
                        <a:latin typeface="Times New Roman"/>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a:spcAft>
                          <a:spcPts val="0"/>
                        </a:spcAft>
                      </a:pPr>
                      <a:endParaRPr lang="tr-TR" sz="1000" b="1" u="sng" dirty="0">
                        <a:latin typeface="+mn-lt"/>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5"/>
                  </a:ext>
                </a:extLst>
              </a:tr>
              <a:tr h="1244054">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b="1" u="sng" dirty="0">
                          <a:latin typeface="+mn-lt"/>
                          <a:ea typeface="Times New Roman"/>
                          <a:cs typeface="Times New Roman"/>
                        </a:rPr>
                        <a:t>Ön Koşul:</a:t>
                      </a:r>
                    </a:p>
                    <a:p>
                      <a:pPr>
                        <a:spcAft>
                          <a:spcPts val="0"/>
                        </a:spcAft>
                      </a:pPr>
                      <a:endParaRPr lang="tr-TR" sz="1000" b="1" u="sng" dirty="0">
                        <a:latin typeface="+mn-lt"/>
                        <a:ea typeface="Times New Roman"/>
                        <a:cs typeface="Times New Roman"/>
                      </a:endParaRPr>
                    </a:p>
                  </a:txBody>
                  <a:tcPr marL="30153" marR="30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16951028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2987824" y="-10244"/>
            <a:ext cx="2736304" cy="324124"/>
          </a:xfrm>
        </p:spPr>
        <p:txBody>
          <a:bodyPr>
            <a:normAutofit fontScale="92500"/>
          </a:bodyPr>
          <a:lstStyle/>
          <a:p>
            <a:pPr marL="0" indent="0">
              <a:buNone/>
            </a:pPr>
            <a:r>
              <a:rPr lang="tr-TR" sz="1600" dirty="0">
                <a:solidFill>
                  <a:srgbClr val="FF0000"/>
                </a:solidFill>
              </a:rPr>
              <a:t>ÖRNEK MANTIKSAL ÇERÇEVE-1</a:t>
            </a:r>
          </a:p>
        </p:txBody>
      </p:sp>
      <p:sp>
        <p:nvSpPr>
          <p:cNvPr id="5" name="Slayt Numarası Yer Tutucusu 4"/>
          <p:cNvSpPr>
            <a:spLocks noGrp="1"/>
          </p:cNvSpPr>
          <p:nvPr>
            <p:ph type="sldNum" sz="quarter" idx="12"/>
          </p:nvPr>
        </p:nvSpPr>
        <p:spPr/>
        <p:txBody>
          <a:bodyPr/>
          <a:lstStyle/>
          <a:p>
            <a:fld id="{3B1F4D09-F114-4719-8D55-BA2C1FAA47DF}" type="slidenum">
              <a:rPr lang="tr-TR" smtClean="0"/>
              <a:pPr/>
              <a:t>68</a:t>
            </a:fld>
            <a:endParaRPr lang="tr-TR"/>
          </a:p>
        </p:txBody>
      </p:sp>
      <p:pic>
        <p:nvPicPr>
          <p:cNvPr id="9" name="Resim 8"/>
          <p:cNvPicPr>
            <a:picLocks noChangeAspect="1"/>
          </p:cNvPicPr>
          <p:nvPr/>
        </p:nvPicPr>
        <p:blipFill>
          <a:blip r:embed="rId2"/>
          <a:stretch>
            <a:fillRect/>
          </a:stretch>
        </p:blipFill>
        <p:spPr>
          <a:xfrm>
            <a:off x="105499" y="283718"/>
            <a:ext cx="9001000" cy="4081385"/>
          </a:xfrm>
          <a:prstGeom prst="rect">
            <a:avLst/>
          </a:prstGeom>
        </p:spPr>
      </p:pic>
      <p:pic>
        <p:nvPicPr>
          <p:cNvPr id="8" name="Resim 7"/>
          <p:cNvPicPr>
            <a:picLocks noChangeAspect="1"/>
          </p:cNvPicPr>
          <p:nvPr/>
        </p:nvPicPr>
        <p:blipFill>
          <a:blip r:embed="rId3"/>
          <a:stretch>
            <a:fillRect/>
          </a:stretch>
        </p:blipFill>
        <p:spPr>
          <a:xfrm>
            <a:off x="105499" y="4208019"/>
            <a:ext cx="9001000" cy="2634454"/>
          </a:xfrm>
          <a:prstGeom prst="rect">
            <a:avLst/>
          </a:prstGeom>
        </p:spPr>
      </p:pic>
    </p:spTree>
    <p:extLst>
      <p:ext uri="{BB962C8B-B14F-4D97-AF65-F5344CB8AC3E}">
        <p14:creationId xmlns:p14="http://schemas.microsoft.com/office/powerpoint/2010/main" val="7802289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4 Tablo"/>
          <p:cNvGraphicFramePr>
            <a:graphicFrameLocks noGrp="1"/>
          </p:cNvGraphicFramePr>
          <p:nvPr>
            <p:extLst>
              <p:ext uri="{D42A27DB-BD31-4B8C-83A1-F6EECF244321}">
                <p14:modId xmlns:p14="http://schemas.microsoft.com/office/powerpoint/2010/main" val="682435629"/>
              </p:ext>
            </p:extLst>
          </p:nvPr>
        </p:nvGraphicFramePr>
        <p:xfrm>
          <a:off x="10941" y="1"/>
          <a:ext cx="9144000" cy="6857999"/>
        </p:xfrm>
        <a:graphic>
          <a:graphicData uri="http://schemas.openxmlformats.org/drawingml/2006/table">
            <a:tbl>
              <a:tblPr/>
              <a:tblGrid>
                <a:gridCol w="764566">
                  <a:extLst>
                    <a:ext uri="{9D8B030D-6E8A-4147-A177-3AD203B41FA5}">
                      <a16:colId xmlns:a16="http://schemas.microsoft.com/office/drawing/2014/main" xmlns="" val="20000"/>
                    </a:ext>
                  </a:extLst>
                </a:gridCol>
                <a:gridCol w="2312296">
                  <a:extLst>
                    <a:ext uri="{9D8B030D-6E8A-4147-A177-3AD203B41FA5}">
                      <a16:colId xmlns:a16="http://schemas.microsoft.com/office/drawing/2014/main" xmlns="" val="20001"/>
                    </a:ext>
                  </a:extLst>
                </a:gridCol>
                <a:gridCol w="2569635">
                  <a:extLst>
                    <a:ext uri="{9D8B030D-6E8A-4147-A177-3AD203B41FA5}">
                      <a16:colId xmlns:a16="http://schemas.microsoft.com/office/drawing/2014/main" xmlns="" val="20002"/>
                    </a:ext>
                  </a:extLst>
                </a:gridCol>
                <a:gridCol w="1967345">
                  <a:extLst>
                    <a:ext uri="{9D8B030D-6E8A-4147-A177-3AD203B41FA5}">
                      <a16:colId xmlns:a16="http://schemas.microsoft.com/office/drawing/2014/main" xmlns="" val="20003"/>
                    </a:ext>
                  </a:extLst>
                </a:gridCol>
                <a:gridCol w="1530158">
                  <a:extLst>
                    <a:ext uri="{9D8B030D-6E8A-4147-A177-3AD203B41FA5}">
                      <a16:colId xmlns:a16="http://schemas.microsoft.com/office/drawing/2014/main" xmlns="" val="20004"/>
                    </a:ext>
                  </a:extLst>
                </a:gridCol>
              </a:tblGrid>
              <a:tr h="218252">
                <a:tc gridSpan="5">
                  <a:txBody>
                    <a:bodyPr/>
                    <a:lstStyle/>
                    <a:p>
                      <a:pPr algn="ctr">
                        <a:spcAft>
                          <a:spcPts val="0"/>
                        </a:spcAft>
                      </a:pPr>
                      <a:r>
                        <a:rPr lang="tr-TR" sz="1400" b="1" dirty="0">
                          <a:solidFill>
                            <a:srgbClr val="FF0000"/>
                          </a:solidFill>
                          <a:latin typeface="Times New Roman"/>
                          <a:ea typeface="Times New Roman"/>
                          <a:cs typeface="Times New Roman"/>
                        </a:rPr>
                        <a:t>      </a:t>
                      </a:r>
                      <a:r>
                        <a:rPr lang="tr-TR" sz="1400" b="1" dirty="0">
                          <a:solidFill>
                            <a:srgbClr val="FF0000"/>
                          </a:solidFill>
                          <a:latin typeface="+mj-lt"/>
                          <a:ea typeface="Times New Roman"/>
                          <a:cs typeface="Times New Roman"/>
                        </a:rPr>
                        <a:t>ÖRNEK  MANTIKSAL ÇERÇEVE-1 (KUNDURA TİCARET)</a:t>
                      </a:r>
                      <a:endParaRPr lang="tr-TR" sz="1400" dirty="0">
                        <a:solidFill>
                          <a:srgbClr val="FF0000"/>
                        </a:solidFill>
                        <a:latin typeface="+mj-lt"/>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311788">
                <a:tc>
                  <a:txBody>
                    <a:bodyPr/>
                    <a:lstStyle/>
                    <a:p>
                      <a:pPr algn="ctr">
                        <a:spcAft>
                          <a:spcPts val="0"/>
                        </a:spcAft>
                      </a:pPr>
                      <a:r>
                        <a:rPr lang="tr-TR" sz="700" b="1" dirty="0">
                          <a:latin typeface="Arial"/>
                          <a:ea typeface="Times New Roman"/>
                          <a:cs typeface="Times New Roman"/>
                        </a:rPr>
                        <a:t> </a:t>
                      </a:r>
                      <a:endParaRPr lang="tr-TR" sz="800" dirty="0">
                        <a:latin typeface="Times New Roman"/>
                        <a:ea typeface="Times New Roman"/>
                        <a:cs typeface="Times New Roman"/>
                      </a:endParaRPr>
                    </a:p>
                  </a:txBody>
                  <a:tcPr marL="30153" marR="301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tr-TR" sz="1000" b="1" dirty="0">
                          <a:latin typeface="Arial"/>
                          <a:ea typeface="Times New Roman"/>
                          <a:cs typeface="Times New Roman"/>
                        </a:rPr>
                        <a:t>Proje Mantığı</a:t>
                      </a:r>
                      <a:endParaRPr lang="tr-TR" sz="1000" dirty="0">
                        <a:latin typeface="Times New Roman"/>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tr-TR" sz="1000" b="1" dirty="0">
                          <a:latin typeface="Arial"/>
                          <a:ea typeface="Times New Roman"/>
                          <a:cs typeface="Times New Roman"/>
                        </a:rPr>
                        <a:t>Objektif Olarak Doğrulanabilir Başarı Göstergeleri</a:t>
                      </a:r>
                      <a:endParaRPr lang="tr-TR" sz="1000" dirty="0">
                        <a:latin typeface="Times New Roman"/>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tr-TR" sz="1000" b="1" dirty="0">
                          <a:latin typeface="Arial"/>
                          <a:ea typeface="Times New Roman"/>
                          <a:cs typeface="Times New Roman"/>
                        </a:rPr>
                        <a:t>Doğrulama Kaynakları ve Araçları</a:t>
                      </a:r>
                      <a:endParaRPr lang="tr-TR" sz="1000" dirty="0">
                        <a:latin typeface="Times New Roman"/>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tr-TR" sz="1000" b="1" dirty="0">
                          <a:latin typeface="Arial"/>
                          <a:ea typeface="Times New Roman"/>
                          <a:cs typeface="Times New Roman"/>
                        </a:rPr>
                        <a:t>Varsayımlar</a:t>
                      </a:r>
                      <a:endParaRPr lang="tr-TR" sz="1000" dirty="0">
                        <a:latin typeface="Times New Roman"/>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1"/>
                  </a:ext>
                </a:extLst>
              </a:tr>
              <a:tr h="591052">
                <a:tc>
                  <a:txBody>
                    <a:bodyPr/>
                    <a:lstStyle/>
                    <a:p>
                      <a:pPr algn="ctr">
                        <a:spcAft>
                          <a:spcPts val="0"/>
                        </a:spcAft>
                      </a:pPr>
                      <a:r>
                        <a:rPr lang="tr-TR" sz="1000" b="1" dirty="0">
                          <a:latin typeface="Arial"/>
                          <a:ea typeface="Times New Roman"/>
                          <a:cs typeface="Times New Roman"/>
                        </a:rPr>
                        <a:t>Genel  Amaç(</a:t>
                      </a:r>
                      <a:r>
                        <a:rPr lang="tr-TR" sz="1000" b="1" dirty="0" err="1">
                          <a:latin typeface="Arial"/>
                          <a:ea typeface="Times New Roman"/>
                          <a:cs typeface="Times New Roman"/>
                        </a:rPr>
                        <a:t>lar</a:t>
                      </a:r>
                      <a:r>
                        <a:rPr lang="tr-TR" sz="1000" b="1" dirty="0">
                          <a:latin typeface="Arial"/>
                          <a:ea typeface="Times New Roman"/>
                          <a:cs typeface="Times New Roman"/>
                        </a:rPr>
                        <a:t>) </a:t>
                      </a:r>
                      <a:endParaRPr lang="tr-TR" sz="1000" dirty="0">
                        <a:latin typeface="Times New Roman"/>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algn="just"/>
                      <a:r>
                        <a:rPr lang="tr-TR" sz="1000" dirty="0"/>
                        <a:t>TRA1 Düzey 2 Bölgesi’nde istihdam, üretim ve pazarlama kapasitesi ile hizmet kalitesini artırılmasına</a:t>
                      </a:r>
                      <a:r>
                        <a:rPr lang="tr-TR" sz="1000" baseline="0" dirty="0"/>
                        <a:t> katkıda bulunmak.</a:t>
                      </a:r>
                      <a:endParaRPr lang="tr-TR" sz="10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a:t>TRA1 Düzey 2 Bölgesi’nde istihdam, üretim ve pazarlama kapasitesi ile hizmet kalitesinin artması</a:t>
                      </a:r>
                      <a:endParaRPr lang="tr-TR" sz="1000" dirty="0">
                        <a:latin typeface="+mn-lt"/>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a:spcAft>
                          <a:spcPts val="0"/>
                        </a:spcAft>
                      </a:pPr>
                      <a:r>
                        <a:rPr lang="tr-TR" sz="1000" dirty="0">
                          <a:latin typeface="+mn-lt"/>
                          <a:ea typeface="Times New Roman"/>
                          <a:cs typeface="Times New Roman"/>
                        </a:rPr>
                        <a:t>DPT</a:t>
                      </a:r>
                      <a:r>
                        <a:rPr lang="tr-TR" sz="1000" baseline="0" dirty="0">
                          <a:latin typeface="+mn-lt"/>
                          <a:ea typeface="Times New Roman"/>
                          <a:cs typeface="Times New Roman"/>
                        </a:rPr>
                        <a:t> tarafından hazırlanan </a:t>
                      </a:r>
                      <a:r>
                        <a:rPr lang="tr-TR" sz="1000" dirty="0">
                          <a:latin typeface="+mn-lt"/>
                          <a:ea typeface="Times New Roman"/>
                          <a:cs typeface="Times New Roman"/>
                        </a:rPr>
                        <a:t>TRA1 Düzey 2 Bölgesi </a:t>
                      </a:r>
                      <a:r>
                        <a:rPr lang="tr-TR" sz="1000" dirty="0" err="1">
                          <a:latin typeface="+mn-lt"/>
                          <a:ea typeface="Times New Roman"/>
                          <a:cs typeface="Times New Roman"/>
                        </a:rPr>
                        <a:t>sosyo</a:t>
                      </a:r>
                      <a:r>
                        <a:rPr lang="tr-TR" sz="1000" dirty="0">
                          <a:latin typeface="+mn-lt"/>
                          <a:ea typeface="Times New Roman"/>
                          <a:cs typeface="Times New Roman"/>
                        </a:rPr>
                        <a:t>-ekonomik</a:t>
                      </a:r>
                      <a:r>
                        <a:rPr lang="tr-TR" sz="1000" baseline="0" dirty="0">
                          <a:latin typeface="+mn-lt"/>
                          <a:ea typeface="Times New Roman"/>
                          <a:cs typeface="Times New Roman"/>
                        </a:rPr>
                        <a:t> gelişmişlik endeksi</a:t>
                      </a:r>
                      <a:endParaRPr lang="tr-TR" sz="1000" dirty="0">
                        <a:latin typeface="+mn-lt"/>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a:spcAft>
                          <a:spcPts val="0"/>
                        </a:spcAft>
                      </a:pPr>
                      <a:endParaRPr lang="tr-TR" sz="1000" dirty="0">
                        <a:latin typeface="Arial"/>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2"/>
                  </a:ext>
                </a:extLst>
              </a:tr>
              <a:tr h="779471">
                <a:tc>
                  <a:txBody>
                    <a:bodyPr/>
                    <a:lstStyle/>
                    <a:p>
                      <a:pPr algn="ctr">
                        <a:spcAft>
                          <a:spcPts val="0"/>
                        </a:spcAft>
                      </a:pPr>
                      <a:r>
                        <a:rPr lang="tr-TR" sz="1000" b="1" dirty="0">
                          <a:latin typeface="Arial"/>
                          <a:ea typeface="Times New Roman"/>
                          <a:cs typeface="Times New Roman"/>
                        </a:rPr>
                        <a:t>Özel Amaç</a:t>
                      </a:r>
                      <a:endParaRPr lang="tr-TR" sz="1000" dirty="0">
                        <a:latin typeface="Times New Roman"/>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a:t>Kundura Ticaret’in kâr marjını</a:t>
                      </a:r>
                      <a:r>
                        <a:rPr lang="tr-TR" sz="1000" baseline="0" dirty="0"/>
                        <a:t> </a:t>
                      </a:r>
                      <a:r>
                        <a:rPr lang="tr-TR" sz="1000" dirty="0"/>
                        <a:t>artırma.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a:spcAft>
                          <a:spcPts val="0"/>
                        </a:spcAft>
                      </a:pPr>
                      <a:r>
                        <a:rPr lang="tr-TR" sz="1000" dirty="0">
                          <a:latin typeface="+mn-lt"/>
                          <a:ea typeface="Times New Roman"/>
                          <a:cs typeface="Times New Roman"/>
                        </a:rPr>
                        <a:t>Proje uygulamasının 12. ayında Kundura</a:t>
                      </a:r>
                      <a:r>
                        <a:rPr lang="tr-TR" sz="1000" baseline="0" dirty="0">
                          <a:latin typeface="+mn-lt"/>
                          <a:ea typeface="Times New Roman"/>
                          <a:cs typeface="Times New Roman"/>
                        </a:rPr>
                        <a:t> Ticaretin kâr marjı %15  arttı.</a:t>
                      </a:r>
                      <a:endParaRPr lang="tr-TR" sz="1000" dirty="0">
                        <a:latin typeface="Times New Roman"/>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marL="228600" indent="-228600">
                        <a:spcAft>
                          <a:spcPts val="0"/>
                        </a:spcAft>
                        <a:buFont typeface="+mj-lt"/>
                        <a:buAutoNum type="arabicPeriod"/>
                      </a:pPr>
                      <a:r>
                        <a:rPr lang="tr-TR" sz="1000" dirty="0">
                          <a:latin typeface="+mn-lt"/>
                          <a:ea typeface="Times New Roman"/>
                          <a:cs typeface="Times New Roman"/>
                        </a:rPr>
                        <a:t>Kundura</a:t>
                      </a:r>
                      <a:r>
                        <a:rPr lang="tr-TR" sz="1000" baseline="0" dirty="0">
                          <a:latin typeface="+mn-lt"/>
                          <a:ea typeface="Times New Roman"/>
                          <a:cs typeface="Times New Roman"/>
                        </a:rPr>
                        <a:t> Ticaretin 1 yıl sonunda yaptığı hasılat</a:t>
                      </a:r>
                    </a:p>
                    <a:p>
                      <a:pPr marL="228600" indent="-228600">
                        <a:spcAft>
                          <a:spcPts val="0"/>
                        </a:spcAft>
                        <a:buFont typeface="+mj-lt"/>
                        <a:buAutoNum type="arabicPeriod"/>
                      </a:pPr>
                      <a:r>
                        <a:rPr lang="tr-TR" sz="1000" baseline="0" dirty="0">
                          <a:latin typeface="+mn-lt"/>
                          <a:ea typeface="Times New Roman"/>
                          <a:cs typeface="Times New Roman"/>
                        </a:rPr>
                        <a:t>Kundura Ticaret’in Vergi Dairesi kayıtları.</a:t>
                      </a:r>
                    </a:p>
                    <a:p>
                      <a:pPr marL="228600" indent="-228600">
                        <a:spcAft>
                          <a:spcPts val="0"/>
                        </a:spcAft>
                        <a:buFont typeface="+mj-lt"/>
                        <a:buAutoNum type="arabicPeriod"/>
                      </a:pPr>
                      <a:r>
                        <a:rPr lang="tr-TR" sz="1000" baseline="0" dirty="0">
                          <a:latin typeface="+mn-lt"/>
                          <a:ea typeface="Times New Roman"/>
                          <a:cs typeface="Times New Roman"/>
                        </a:rPr>
                        <a:t>Muhasebe kayıtları.</a:t>
                      </a:r>
                      <a:endParaRPr lang="tr-TR" sz="1000" dirty="0">
                        <a:latin typeface="+mn-lt"/>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algn="just">
                        <a:spcAft>
                          <a:spcPts val="0"/>
                        </a:spcAft>
                      </a:pPr>
                      <a:r>
                        <a:rPr lang="tr-TR" sz="1000" dirty="0">
                          <a:latin typeface="+mn-lt"/>
                          <a:ea typeface="Times New Roman"/>
                          <a:cs typeface="Times New Roman"/>
                        </a:rPr>
                        <a:t>Pazar gelişimini destekleyen vergi politikalarının devamlılığı sağlanır</a:t>
                      </a: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3"/>
                  </a:ext>
                </a:extLst>
              </a:tr>
              <a:tr h="2338413">
                <a:tc>
                  <a:txBody>
                    <a:bodyPr/>
                    <a:lstStyle/>
                    <a:p>
                      <a:pPr algn="ctr">
                        <a:spcAft>
                          <a:spcPts val="0"/>
                        </a:spcAft>
                      </a:pPr>
                      <a:r>
                        <a:rPr lang="tr-TR" sz="1000" b="1" dirty="0">
                          <a:latin typeface="Arial"/>
                          <a:ea typeface="Times New Roman"/>
                          <a:cs typeface="Times New Roman"/>
                        </a:rPr>
                        <a:t>Beklenen Sonuçlar</a:t>
                      </a:r>
                      <a:endParaRPr lang="tr-TR" sz="1000" dirty="0">
                        <a:latin typeface="Times New Roman"/>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marL="180975" indent="-180975">
                        <a:buFont typeface="+mj-lt"/>
                        <a:buAutoNum type="arabicPeriod"/>
                      </a:pPr>
                      <a:r>
                        <a:rPr lang="tr-TR" sz="1000" dirty="0"/>
                        <a:t>Ürün</a:t>
                      </a:r>
                      <a:r>
                        <a:rPr lang="tr-TR" sz="1000" baseline="0" dirty="0"/>
                        <a:t> kalitesi artırıldı.</a:t>
                      </a:r>
                    </a:p>
                    <a:p>
                      <a:pPr marL="180975" indent="-180975">
                        <a:buFont typeface="+mj-lt"/>
                        <a:buAutoNum type="arabicPeriod"/>
                      </a:pPr>
                      <a:r>
                        <a:rPr lang="tr-TR" sz="1000" baseline="0" dirty="0"/>
                        <a:t>Firmanın kurumsal yapısı geliştirildi.</a:t>
                      </a:r>
                    </a:p>
                    <a:p>
                      <a:pPr marL="180975" indent="-180975">
                        <a:buFont typeface="+mj-lt"/>
                        <a:buAutoNum type="arabicPeriod"/>
                      </a:pPr>
                      <a:r>
                        <a:rPr lang="tr-TR" sz="1000" baseline="0" dirty="0"/>
                        <a:t>İnsan kaynakları geliştirildi.</a:t>
                      </a:r>
                    </a:p>
                    <a:p>
                      <a:pPr marL="180975" indent="-180975">
                        <a:buFont typeface="+mj-lt"/>
                        <a:buAutoNum type="arabicPeriod"/>
                      </a:pPr>
                      <a:r>
                        <a:rPr lang="tr-TR" sz="1000" baseline="0" dirty="0"/>
                        <a:t>Pazar payı artırıldı.</a:t>
                      </a:r>
                    </a:p>
                    <a:p>
                      <a:pPr marL="180975" indent="-180975">
                        <a:buFont typeface="+mj-lt"/>
                        <a:buAutoNum type="arabicPeriod"/>
                      </a:pPr>
                      <a:endParaRPr lang="tr-TR" sz="10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marL="228600" indent="-228600" algn="just">
                        <a:spcAft>
                          <a:spcPts val="0"/>
                        </a:spcAft>
                        <a:buFont typeface="+mj-lt"/>
                        <a:buAutoNum type="arabicPeriod"/>
                      </a:pPr>
                      <a:r>
                        <a:rPr lang="tr-TR" sz="1000" baseline="0" dirty="0">
                          <a:latin typeface="+mn-lt"/>
                          <a:ea typeface="Times New Roman"/>
                          <a:cs typeface="Times New Roman"/>
                        </a:rPr>
                        <a:t>Proje uygulamasının 3. ayında TS 5550 standartları sağlandı.</a:t>
                      </a:r>
                    </a:p>
                    <a:p>
                      <a:pPr marL="228600" indent="-228600" algn="just">
                        <a:spcAft>
                          <a:spcPts val="0"/>
                        </a:spcAft>
                        <a:buFont typeface="+mj-lt"/>
                        <a:buNone/>
                      </a:pPr>
                      <a:r>
                        <a:rPr lang="tr-TR" sz="1000" baseline="0" dirty="0">
                          <a:latin typeface="+mn-lt"/>
                          <a:ea typeface="Times New Roman"/>
                          <a:cs typeface="Times New Roman"/>
                        </a:rPr>
                        <a:t>2.     23 personele 690 saat TKYS eğitimi verildi.</a:t>
                      </a:r>
                    </a:p>
                    <a:p>
                      <a:pPr marL="228600" indent="-228600" algn="just">
                        <a:spcAft>
                          <a:spcPts val="0"/>
                        </a:spcAft>
                        <a:buFont typeface="+mj-lt"/>
                        <a:buNone/>
                      </a:pPr>
                      <a:r>
                        <a:rPr lang="tr-TR" sz="1000" baseline="0" dirty="0">
                          <a:latin typeface="+mn-lt"/>
                          <a:ea typeface="Times New Roman"/>
                          <a:cs typeface="Times New Roman"/>
                        </a:rPr>
                        <a:t>3.1   Proje uygulamasının 3. ayında 7 personel istihdam edildi.</a:t>
                      </a:r>
                    </a:p>
                    <a:p>
                      <a:pPr marL="228600" indent="-228600" algn="just">
                        <a:spcAft>
                          <a:spcPts val="0"/>
                        </a:spcAft>
                        <a:buFont typeface="+mj-lt"/>
                        <a:buNone/>
                      </a:pPr>
                      <a:r>
                        <a:rPr lang="tr-TR" sz="1000" baseline="0" dirty="0">
                          <a:latin typeface="+mn-lt"/>
                          <a:ea typeface="Times New Roman"/>
                          <a:cs typeface="Times New Roman"/>
                        </a:rPr>
                        <a:t>3.2   Üretim aşamasında yer alan 20 personele proje uygulamasının ilk 5 ayında 600 saat mesleki eğitim verildi.</a:t>
                      </a:r>
                    </a:p>
                    <a:p>
                      <a:pPr marL="228600" indent="-228600" algn="just">
                        <a:spcAft>
                          <a:spcPts val="0"/>
                        </a:spcAft>
                        <a:buFont typeface="+mj-lt"/>
                        <a:buNone/>
                      </a:pPr>
                      <a:r>
                        <a:rPr lang="tr-TR" sz="1000" baseline="0" dirty="0">
                          <a:latin typeface="+mn-lt"/>
                          <a:ea typeface="Times New Roman"/>
                          <a:cs typeface="Times New Roman"/>
                        </a:rPr>
                        <a:t>4.1   Proje uygulamasının 5  ayında  1 internet sitesi kuruldu ve 5.000 adet tanıtım bülteni dağıtıldı</a:t>
                      </a:r>
                    </a:p>
                    <a:p>
                      <a:pPr marL="228600" indent="-228600" algn="just">
                        <a:spcAft>
                          <a:spcPts val="0"/>
                        </a:spcAft>
                        <a:buFont typeface="+mj-lt"/>
                        <a:buNone/>
                      </a:pPr>
                      <a:r>
                        <a:rPr lang="tr-TR" sz="1000" baseline="0" dirty="0">
                          <a:latin typeface="+mn-lt"/>
                          <a:ea typeface="Times New Roman"/>
                          <a:cs typeface="Times New Roman"/>
                        </a:rPr>
                        <a:t>4.2   Proje uygulamasının 6. ayında firma pazar payı %15 artırıldı</a:t>
                      </a:r>
                    </a:p>
                    <a:p>
                      <a:pPr marL="228600" indent="-228600" algn="just">
                        <a:spcAft>
                          <a:spcPts val="0"/>
                        </a:spcAft>
                        <a:buFont typeface="+mj-lt"/>
                        <a:buNone/>
                      </a:pPr>
                      <a:r>
                        <a:rPr lang="tr-TR" sz="1000" baseline="0" dirty="0">
                          <a:latin typeface="+mn-lt"/>
                          <a:ea typeface="Times New Roman"/>
                          <a:cs typeface="Times New Roman"/>
                        </a:rPr>
                        <a:t>4.3   Proje uygulamasının 6. ayında 2.500 müşteriye ulaşılabilen bir ağ oluşturuldu</a:t>
                      </a:r>
                      <a:endParaRPr lang="tr-TR" sz="1000" dirty="0">
                        <a:latin typeface="+mn-lt"/>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marL="228600" indent="-228600">
                        <a:spcAft>
                          <a:spcPts val="0"/>
                        </a:spcAft>
                        <a:buFont typeface="+mj-lt"/>
                        <a:buAutoNum type="arabicPlain"/>
                      </a:pPr>
                      <a:r>
                        <a:rPr lang="tr-TR" sz="1000" dirty="0">
                          <a:latin typeface="+mn-lt"/>
                          <a:ea typeface="Times New Roman"/>
                          <a:cs typeface="Times New Roman"/>
                        </a:rPr>
                        <a:t>Kalite kontrol</a:t>
                      </a:r>
                      <a:r>
                        <a:rPr lang="tr-TR" sz="1000" baseline="0" dirty="0">
                          <a:latin typeface="+mn-lt"/>
                          <a:ea typeface="Times New Roman"/>
                          <a:cs typeface="Times New Roman"/>
                        </a:rPr>
                        <a:t> raporları</a:t>
                      </a:r>
                      <a:r>
                        <a:rPr lang="tr-TR" sz="1000" dirty="0">
                          <a:latin typeface="+mn-lt"/>
                          <a:ea typeface="Times New Roman"/>
                          <a:cs typeface="Times New Roman"/>
                        </a:rPr>
                        <a:t> </a:t>
                      </a:r>
                    </a:p>
                    <a:p>
                      <a:pPr marL="228600" indent="-228600">
                        <a:spcAft>
                          <a:spcPts val="0"/>
                        </a:spcAft>
                        <a:buFont typeface="+mj-lt"/>
                        <a:buAutoNum type="arabicPlain"/>
                      </a:pPr>
                      <a:r>
                        <a:rPr lang="tr-TR" sz="1000" dirty="0">
                          <a:latin typeface="+mn-lt"/>
                          <a:ea typeface="Times New Roman"/>
                          <a:cs typeface="Times New Roman"/>
                        </a:rPr>
                        <a:t>TKYS eğitim katılım raporları ve katılım sertifikaları</a:t>
                      </a:r>
                    </a:p>
                    <a:p>
                      <a:pPr marL="228600" indent="-228600">
                        <a:spcAft>
                          <a:spcPts val="0"/>
                        </a:spcAft>
                        <a:buFont typeface="+mj-lt"/>
                        <a:buNone/>
                      </a:pPr>
                      <a:r>
                        <a:rPr lang="tr-TR" sz="1000" baseline="0" dirty="0">
                          <a:latin typeface="+mn-lt"/>
                          <a:ea typeface="Times New Roman"/>
                          <a:cs typeface="Times New Roman"/>
                        </a:rPr>
                        <a:t>3.1   SGK kayıtları</a:t>
                      </a:r>
                    </a:p>
                    <a:p>
                      <a:pPr marL="228600" indent="-228600">
                        <a:spcAft>
                          <a:spcPts val="0"/>
                        </a:spcAft>
                        <a:buFont typeface="+mj-lt"/>
                        <a:buNone/>
                      </a:pPr>
                      <a:r>
                        <a:rPr lang="tr-TR" sz="1000" baseline="0" dirty="0">
                          <a:latin typeface="+mn-lt"/>
                          <a:ea typeface="Times New Roman"/>
                          <a:cs typeface="Times New Roman"/>
                        </a:rPr>
                        <a:t>3.2   Eğitim katılım çizelgeleri ve sertifikaları</a:t>
                      </a:r>
                    </a:p>
                    <a:p>
                      <a:pPr marL="228600" indent="-228600">
                        <a:spcAft>
                          <a:spcPts val="0"/>
                        </a:spcAft>
                        <a:buFont typeface="+mj-lt"/>
                        <a:buNone/>
                      </a:pPr>
                      <a:r>
                        <a:rPr lang="tr-TR" sz="1000" baseline="0" dirty="0">
                          <a:latin typeface="+mn-lt"/>
                          <a:ea typeface="Times New Roman"/>
                          <a:cs typeface="Times New Roman"/>
                        </a:rPr>
                        <a:t>4.1   Web  adresi</a:t>
                      </a:r>
                    </a:p>
                    <a:p>
                      <a:pPr marL="228600" indent="-228600">
                        <a:spcAft>
                          <a:spcPts val="0"/>
                        </a:spcAft>
                        <a:buFont typeface="+mj-lt"/>
                        <a:buNone/>
                      </a:pPr>
                      <a:r>
                        <a:rPr lang="tr-TR" sz="1000" baseline="0" dirty="0">
                          <a:latin typeface="+mn-lt"/>
                          <a:ea typeface="Times New Roman"/>
                          <a:cs typeface="Times New Roman"/>
                        </a:rPr>
                        <a:t>4.2   Pazar araştırması sonuç raporu</a:t>
                      </a:r>
                    </a:p>
                    <a:p>
                      <a:pPr marL="228600" indent="-228600">
                        <a:spcAft>
                          <a:spcPts val="0"/>
                        </a:spcAft>
                        <a:buFont typeface="+mj-lt"/>
                        <a:buNone/>
                      </a:pPr>
                      <a:r>
                        <a:rPr lang="tr-TR" sz="1000" baseline="0" dirty="0">
                          <a:latin typeface="+mn-lt"/>
                          <a:ea typeface="Times New Roman"/>
                          <a:cs typeface="Times New Roman"/>
                        </a:rPr>
                        <a:t>4.3   Müşteri ağı kayıtları </a:t>
                      </a:r>
                    </a:p>
                    <a:p>
                      <a:pPr marL="228600" indent="-228600">
                        <a:spcAft>
                          <a:spcPts val="0"/>
                        </a:spcAft>
                        <a:buFont typeface="+mj-lt"/>
                        <a:buNone/>
                      </a:pPr>
                      <a:endParaRPr lang="tr-TR" sz="1000" dirty="0">
                        <a:latin typeface="+mn-lt"/>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a:spcAft>
                          <a:spcPts val="0"/>
                        </a:spcAft>
                      </a:pPr>
                      <a:r>
                        <a:rPr lang="tr-TR" sz="1000" dirty="0">
                          <a:latin typeface="+mn-lt"/>
                          <a:ea typeface="Times New Roman"/>
                          <a:cs typeface="Times New Roman"/>
                        </a:rPr>
                        <a:t>İşçilik, hammadde</a:t>
                      </a:r>
                      <a:r>
                        <a:rPr lang="tr-TR" sz="1000" baseline="0" dirty="0">
                          <a:latin typeface="+mn-lt"/>
                          <a:ea typeface="Times New Roman"/>
                          <a:cs typeface="Times New Roman"/>
                        </a:rPr>
                        <a:t> ve enerji fiyatlarında istikrar olur</a:t>
                      </a:r>
                      <a:endParaRPr lang="tr-TR" sz="1000" dirty="0">
                        <a:latin typeface="+mn-lt"/>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4"/>
                  </a:ext>
                </a:extLst>
              </a:tr>
              <a:tr h="2619023">
                <a:tc>
                  <a:txBody>
                    <a:bodyPr/>
                    <a:lstStyle/>
                    <a:p>
                      <a:pPr algn="ctr">
                        <a:spcAft>
                          <a:spcPts val="0"/>
                        </a:spcAft>
                      </a:pPr>
                      <a:r>
                        <a:rPr lang="tr-TR" sz="1000" b="1" dirty="0">
                          <a:latin typeface="Arial"/>
                          <a:ea typeface="Times New Roman"/>
                          <a:cs typeface="Times New Roman"/>
                        </a:rPr>
                        <a:t>Faaliyetler</a:t>
                      </a:r>
                      <a:endParaRPr lang="tr-TR" sz="1000" dirty="0">
                        <a:latin typeface="Times New Roman"/>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marL="180975" indent="-180975" algn="just">
                        <a:buFont typeface="+mj-lt"/>
                        <a:buAutoNum type="arabicPeriod"/>
                      </a:pPr>
                      <a:r>
                        <a:rPr lang="tr-TR" sz="900" b="1" baseline="0" dirty="0"/>
                        <a:t>Proje ekibinin ve ofisinin oluşturulması</a:t>
                      </a:r>
                    </a:p>
                    <a:p>
                      <a:pPr marL="180975" indent="-180975" algn="just">
                        <a:buFont typeface="+mj-lt"/>
                        <a:buAutoNum type="arabicPeriod"/>
                      </a:pPr>
                      <a:r>
                        <a:rPr lang="tr-TR" sz="900" baseline="0" dirty="0"/>
                        <a:t>Kalite kontrol ünitesinin yenilenmesi</a:t>
                      </a:r>
                    </a:p>
                    <a:p>
                      <a:pPr marL="180975" indent="-180975" algn="just">
                        <a:buFont typeface="+mj-lt"/>
                        <a:buAutoNum type="arabicPeriod"/>
                      </a:pPr>
                      <a:r>
                        <a:rPr lang="tr-TR" sz="900" baseline="0" dirty="0"/>
                        <a:t>Üretim ünitesi makine parkının ve teknik donanımın yenilenmesi</a:t>
                      </a:r>
                    </a:p>
                    <a:p>
                      <a:pPr marL="180975" indent="-180975" algn="just">
                        <a:buFont typeface="+mj-lt"/>
                        <a:buAutoNum type="arabicPeriod"/>
                      </a:pPr>
                      <a:r>
                        <a:rPr lang="tr-TR" sz="900" baseline="0" dirty="0"/>
                        <a:t>Toplam Kalite Yönetimi Sistemi (TKYS) eğitimi verilmesi</a:t>
                      </a:r>
                    </a:p>
                    <a:p>
                      <a:pPr marL="180975" indent="-180975" algn="just">
                        <a:buFont typeface="+mj-lt"/>
                        <a:buAutoNum type="arabicPeriod"/>
                      </a:pPr>
                      <a:r>
                        <a:rPr lang="tr-TR" sz="900" baseline="0" dirty="0"/>
                        <a:t>Personel için mesleki eğitim düzenlenmesi</a:t>
                      </a:r>
                    </a:p>
                    <a:p>
                      <a:pPr marL="180975" indent="-180975" algn="just">
                        <a:buFont typeface="+mj-lt"/>
                        <a:buAutoNum type="arabicPeriod"/>
                      </a:pPr>
                      <a:r>
                        <a:rPr lang="tr-TR" sz="900" baseline="0" dirty="0"/>
                        <a:t>Nitelikli eleman istihdam edilmesi</a:t>
                      </a:r>
                    </a:p>
                    <a:p>
                      <a:pPr marL="180975" indent="-180975" algn="just">
                        <a:buFont typeface="+mj-lt"/>
                        <a:buAutoNum type="arabicPeriod"/>
                      </a:pPr>
                      <a:r>
                        <a:rPr lang="tr-TR" sz="900" baseline="0" dirty="0"/>
                        <a:t>Pazar araştırması yapılması ve pazarlama stratejisi geliştirilmesi</a:t>
                      </a:r>
                    </a:p>
                    <a:p>
                      <a:pPr marL="180975" marR="0" indent="-180975" algn="just" defTabSz="914400" rtl="0" eaLnBrk="1" fontAlgn="auto" latinLnBrk="0" hangingPunct="1">
                        <a:lnSpc>
                          <a:spcPct val="100000"/>
                        </a:lnSpc>
                        <a:spcBef>
                          <a:spcPts val="0"/>
                        </a:spcBef>
                        <a:spcAft>
                          <a:spcPts val="0"/>
                        </a:spcAft>
                        <a:buClrTx/>
                        <a:buSzTx/>
                        <a:buFont typeface="+mj-lt"/>
                        <a:buAutoNum type="arabicPeriod"/>
                        <a:tabLst/>
                        <a:defRPr/>
                      </a:pPr>
                      <a:r>
                        <a:rPr lang="tr-TR" sz="900" baseline="0" dirty="0"/>
                        <a:t>İnternet sitesi ve firma tanıtım bülteninin hazırlanması</a:t>
                      </a:r>
                    </a:p>
                    <a:p>
                      <a:pPr marL="180975" marR="0" indent="-180975" algn="just" defTabSz="914400" rtl="0" eaLnBrk="1" fontAlgn="auto" latinLnBrk="0" hangingPunct="1">
                        <a:lnSpc>
                          <a:spcPct val="100000"/>
                        </a:lnSpc>
                        <a:spcBef>
                          <a:spcPts val="0"/>
                        </a:spcBef>
                        <a:spcAft>
                          <a:spcPts val="0"/>
                        </a:spcAft>
                        <a:buClrTx/>
                        <a:buSzTx/>
                        <a:buFont typeface="+mj-lt"/>
                        <a:buAutoNum type="arabicPeriod"/>
                        <a:tabLst/>
                        <a:defRPr/>
                      </a:pPr>
                      <a:r>
                        <a:rPr lang="tr-TR" sz="900" baseline="0" dirty="0"/>
                        <a:t>Ürün tasarım ekibinin kurulması ve sektörde öncü firmalarla ortak tasarım çalışmasının yapılması</a:t>
                      </a:r>
                    </a:p>
                    <a:p>
                      <a:pPr marL="180975" indent="-180975" algn="just">
                        <a:buFont typeface="+mj-lt"/>
                        <a:buAutoNum type="arabicPeriod"/>
                      </a:pPr>
                      <a:r>
                        <a:rPr lang="tr-TR" sz="900" baseline="0" dirty="0"/>
                        <a:t>Müşteri ağı oluşturulması</a:t>
                      </a:r>
                    </a:p>
                    <a:p>
                      <a:pPr marL="180975" marR="0" indent="-180975" algn="just" defTabSz="914400" rtl="0" eaLnBrk="1" fontAlgn="auto" latinLnBrk="0" hangingPunct="1">
                        <a:lnSpc>
                          <a:spcPct val="100000"/>
                        </a:lnSpc>
                        <a:spcBef>
                          <a:spcPts val="0"/>
                        </a:spcBef>
                        <a:spcAft>
                          <a:spcPts val="0"/>
                        </a:spcAft>
                        <a:buClrTx/>
                        <a:buSzTx/>
                        <a:buFont typeface="+mj-lt"/>
                        <a:buAutoNum type="arabicPeriod"/>
                        <a:tabLst/>
                        <a:defRPr/>
                      </a:pPr>
                      <a:r>
                        <a:rPr lang="tr-TR" sz="900" b="1" baseline="0" dirty="0"/>
                        <a:t>Ajans görünürlüğünün sağlanması</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marL="314325" marR="0" lvl="1" indent="-228600" algn="l" defTabSz="914400" rtl="0" eaLnBrk="1" fontAlgn="auto" latinLnBrk="0" hangingPunct="1">
                        <a:lnSpc>
                          <a:spcPct val="100000"/>
                        </a:lnSpc>
                        <a:spcBef>
                          <a:spcPts val="0"/>
                        </a:spcBef>
                        <a:spcAft>
                          <a:spcPts val="0"/>
                        </a:spcAft>
                        <a:buClrTx/>
                        <a:buSzTx/>
                        <a:buFont typeface="+mj-lt"/>
                        <a:buNone/>
                        <a:tabLst/>
                        <a:defRPr/>
                      </a:pPr>
                      <a:r>
                        <a:rPr lang="tr-TR" sz="1000" b="1" u="sng" dirty="0"/>
                        <a:t>Araçlar:</a:t>
                      </a:r>
                      <a:r>
                        <a:rPr lang="tr-TR" sz="1000" dirty="0"/>
                        <a:t>        </a:t>
                      </a:r>
                    </a:p>
                    <a:p>
                      <a:pPr marL="314325" lvl="1" indent="-228600">
                        <a:spcAft>
                          <a:spcPts val="0"/>
                        </a:spcAft>
                        <a:buFont typeface="+mj-lt"/>
                        <a:buNone/>
                      </a:pPr>
                      <a:endParaRPr lang="tr-TR" sz="1000" dirty="0">
                        <a:latin typeface="+mn-lt"/>
                        <a:ea typeface="Times New Roman"/>
                        <a:cs typeface="Times New Roman"/>
                      </a:endParaRPr>
                    </a:p>
                    <a:p>
                      <a:pPr marL="314325" lvl="1" indent="-228600">
                        <a:spcAft>
                          <a:spcPts val="0"/>
                        </a:spcAft>
                        <a:buFont typeface="+mj-lt"/>
                        <a:buNone/>
                      </a:pPr>
                      <a:r>
                        <a:rPr lang="tr-TR" sz="1000" dirty="0">
                          <a:latin typeface="+mn-lt"/>
                          <a:ea typeface="Times New Roman"/>
                          <a:cs typeface="Times New Roman"/>
                        </a:rPr>
                        <a:t>1.</a:t>
                      </a:r>
                      <a:r>
                        <a:rPr lang="tr-TR" sz="1000" baseline="0" dirty="0">
                          <a:latin typeface="+mn-lt"/>
                          <a:ea typeface="Times New Roman"/>
                          <a:cs typeface="Times New Roman"/>
                        </a:rPr>
                        <a:t>    </a:t>
                      </a:r>
                      <a:r>
                        <a:rPr lang="tr-TR" sz="900" dirty="0">
                          <a:latin typeface="+mn-lt"/>
                          <a:ea typeface="Times New Roman"/>
                          <a:cs typeface="Times New Roman"/>
                        </a:rPr>
                        <a:t>Kalite kontrol</a:t>
                      </a:r>
                      <a:r>
                        <a:rPr lang="tr-TR" sz="900" baseline="0" dirty="0">
                          <a:latin typeface="+mn-lt"/>
                          <a:ea typeface="Times New Roman"/>
                          <a:cs typeface="Times New Roman"/>
                        </a:rPr>
                        <a:t> tezgahı ve donanımı</a:t>
                      </a:r>
                    </a:p>
                    <a:p>
                      <a:pPr marL="314325" marR="0" lvl="1" indent="-228600" algn="l" defTabSz="914400" rtl="0" eaLnBrk="1" fontAlgn="auto" latinLnBrk="0" hangingPunct="1">
                        <a:lnSpc>
                          <a:spcPct val="100000"/>
                        </a:lnSpc>
                        <a:spcBef>
                          <a:spcPts val="0"/>
                        </a:spcBef>
                        <a:spcAft>
                          <a:spcPts val="0"/>
                        </a:spcAft>
                        <a:buClrTx/>
                        <a:buSzTx/>
                        <a:buFont typeface="+mj-lt"/>
                        <a:buNone/>
                        <a:tabLst/>
                        <a:defRPr/>
                      </a:pPr>
                      <a:r>
                        <a:rPr lang="tr-TR" sz="900" baseline="0" dirty="0"/>
                        <a:t>2.1  Pres, soya ve fırın makineleri</a:t>
                      </a:r>
                    </a:p>
                    <a:p>
                      <a:pPr marL="314325" marR="0" lvl="1" indent="-228600" algn="l" defTabSz="914400" rtl="0" eaLnBrk="1" fontAlgn="auto" latinLnBrk="0" hangingPunct="1">
                        <a:lnSpc>
                          <a:spcPct val="100000"/>
                        </a:lnSpc>
                        <a:spcBef>
                          <a:spcPts val="0"/>
                        </a:spcBef>
                        <a:spcAft>
                          <a:spcPts val="0"/>
                        </a:spcAft>
                        <a:buClrTx/>
                        <a:buSzTx/>
                        <a:buFont typeface="+mj-lt"/>
                        <a:buNone/>
                        <a:tabLst/>
                        <a:defRPr/>
                      </a:pPr>
                      <a:r>
                        <a:rPr lang="tr-TR" sz="900" baseline="0" dirty="0"/>
                        <a:t>2.2  Tasarım ünitesinin kurulması için 3 adet bilgisayar ve  bilgisayar programı </a:t>
                      </a:r>
                    </a:p>
                    <a:p>
                      <a:pPr marL="314325" marR="0" lvl="1" indent="-228600" algn="l" defTabSz="914400" rtl="0" eaLnBrk="1" fontAlgn="auto" latinLnBrk="0" hangingPunct="1">
                        <a:lnSpc>
                          <a:spcPct val="100000"/>
                        </a:lnSpc>
                        <a:spcBef>
                          <a:spcPts val="0"/>
                        </a:spcBef>
                        <a:spcAft>
                          <a:spcPts val="0"/>
                        </a:spcAft>
                        <a:buClrTx/>
                        <a:buSzTx/>
                        <a:buFont typeface="+mj-lt"/>
                        <a:buNone/>
                        <a:tabLst/>
                        <a:defRPr/>
                      </a:pPr>
                      <a:r>
                        <a:rPr lang="tr-TR" sz="900" baseline="0" dirty="0"/>
                        <a:t>3.1  Üretim tekniği geliştirilmesi için danışmanlık hizmeti (2 adam/ay)</a:t>
                      </a:r>
                    </a:p>
                    <a:p>
                      <a:pPr marL="314325" marR="0" lvl="1" indent="-228600" algn="l" defTabSz="914400" rtl="0" eaLnBrk="1" fontAlgn="auto" latinLnBrk="0" hangingPunct="1">
                        <a:lnSpc>
                          <a:spcPct val="100000"/>
                        </a:lnSpc>
                        <a:spcBef>
                          <a:spcPts val="0"/>
                        </a:spcBef>
                        <a:spcAft>
                          <a:spcPts val="0"/>
                        </a:spcAft>
                        <a:buClrTx/>
                        <a:buSzTx/>
                        <a:buFont typeface="+mj-lt"/>
                        <a:buNone/>
                        <a:tabLst/>
                        <a:defRPr/>
                      </a:pPr>
                      <a:r>
                        <a:rPr lang="tr-TR" sz="900" baseline="0" dirty="0"/>
                        <a:t>3.2  İyi uygulamaların yerinde görülmesi  için kaynak</a:t>
                      </a:r>
                    </a:p>
                    <a:p>
                      <a:pPr marL="314325" marR="0" lvl="1"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tr-TR" sz="900" baseline="0" dirty="0"/>
                        <a:t>TKYS eğitmeni  (80 Adam/Saat)</a:t>
                      </a:r>
                    </a:p>
                    <a:p>
                      <a:pPr marL="314325" marR="0" lvl="1" indent="-228600" algn="l" defTabSz="914400" rtl="0" eaLnBrk="1" fontAlgn="auto" latinLnBrk="0" hangingPunct="1">
                        <a:lnSpc>
                          <a:spcPct val="100000"/>
                        </a:lnSpc>
                        <a:spcBef>
                          <a:spcPts val="0"/>
                        </a:spcBef>
                        <a:spcAft>
                          <a:spcPts val="0"/>
                        </a:spcAft>
                        <a:buClrTx/>
                        <a:buSzTx/>
                        <a:buFont typeface="+mj-lt"/>
                        <a:buNone/>
                        <a:tabLst/>
                        <a:defRPr/>
                      </a:pPr>
                      <a:r>
                        <a:rPr lang="tr-TR" sz="900" baseline="0" dirty="0">
                          <a:solidFill>
                            <a:srgbClr val="FF0000"/>
                          </a:solidFill>
                        </a:rPr>
                        <a:t>Diğer faaliyetleri tanımlayınız…</a:t>
                      </a:r>
                    </a:p>
                  </a:txBody>
                  <a:tcPr marL="30153" marR="30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tr-TR" sz="1000" b="1" u="sng" dirty="0"/>
                        <a:t>Maliyetler:</a:t>
                      </a:r>
                    </a:p>
                    <a:p>
                      <a:pPr marL="0" indent="0">
                        <a:spcAft>
                          <a:spcPts val="0"/>
                        </a:spcAft>
                        <a:buFont typeface="+mj-lt"/>
                        <a:buNone/>
                      </a:pPr>
                      <a:endParaRPr lang="tr-TR" sz="1000" dirty="0">
                        <a:latin typeface="Times New Roman"/>
                        <a:ea typeface="Times New Roman"/>
                        <a:cs typeface="Times New Roman"/>
                      </a:endParaRPr>
                    </a:p>
                    <a:p>
                      <a:pPr marL="228600" indent="-228600">
                        <a:spcAft>
                          <a:spcPts val="0"/>
                        </a:spcAft>
                        <a:buFont typeface="+mj-lt"/>
                        <a:buAutoNum type="arabicPeriod"/>
                      </a:pPr>
                      <a:r>
                        <a:rPr lang="tr-TR" sz="1000" dirty="0">
                          <a:latin typeface="Times New Roman"/>
                          <a:ea typeface="Times New Roman"/>
                          <a:cs typeface="Times New Roman"/>
                        </a:rPr>
                        <a:t>22.000 TL</a:t>
                      </a:r>
                    </a:p>
                    <a:p>
                      <a:pPr marL="228600" indent="-228600">
                        <a:spcAft>
                          <a:spcPts val="0"/>
                        </a:spcAft>
                        <a:buFont typeface="+mj-lt"/>
                        <a:buNone/>
                      </a:pPr>
                      <a:r>
                        <a:rPr lang="tr-TR" sz="1000" dirty="0">
                          <a:latin typeface="Times New Roman"/>
                          <a:ea typeface="Times New Roman"/>
                          <a:cs typeface="Times New Roman"/>
                        </a:rPr>
                        <a:t>2.1  230.000 TL</a:t>
                      </a:r>
                    </a:p>
                    <a:p>
                      <a:pPr marL="228600" indent="-228600">
                        <a:spcAft>
                          <a:spcPts val="0"/>
                        </a:spcAft>
                        <a:buFont typeface="+mj-lt"/>
                        <a:buNone/>
                      </a:pPr>
                      <a:r>
                        <a:rPr lang="tr-TR" sz="1000" dirty="0">
                          <a:latin typeface="Times New Roman"/>
                          <a:ea typeface="Times New Roman"/>
                          <a:cs typeface="Times New Roman"/>
                        </a:rPr>
                        <a:t>2.2  7.000</a:t>
                      </a:r>
                      <a:r>
                        <a:rPr lang="tr-TR" sz="1000" baseline="0" dirty="0">
                          <a:latin typeface="Times New Roman"/>
                          <a:ea typeface="Times New Roman"/>
                          <a:cs typeface="Times New Roman"/>
                        </a:rPr>
                        <a:t> TL</a:t>
                      </a:r>
                    </a:p>
                    <a:p>
                      <a:pPr marL="228600" indent="-228600">
                        <a:spcAft>
                          <a:spcPts val="0"/>
                        </a:spcAft>
                        <a:buFont typeface="+mj-lt"/>
                        <a:buNone/>
                      </a:pPr>
                      <a:r>
                        <a:rPr lang="tr-TR" sz="1000" baseline="0" dirty="0">
                          <a:latin typeface="Times New Roman"/>
                          <a:ea typeface="Times New Roman"/>
                          <a:cs typeface="Times New Roman"/>
                        </a:rPr>
                        <a:t>3.1  6.000 TL </a:t>
                      </a:r>
                    </a:p>
                    <a:p>
                      <a:pPr marL="228600" indent="-228600">
                        <a:spcAft>
                          <a:spcPts val="0"/>
                        </a:spcAft>
                        <a:buFont typeface="+mj-lt"/>
                        <a:buNone/>
                      </a:pPr>
                      <a:r>
                        <a:rPr lang="tr-TR" sz="1000" baseline="0" dirty="0">
                          <a:latin typeface="Times New Roman"/>
                          <a:ea typeface="Times New Roman"/>
                          <a:cs typeface="Times New Roman"/>
                        </a:rPr>
                        <a:t>3.2  3.500 TL</a:t>
                      </a:r>
                    </a:p>
                    <a:p>
                      <a:pPr marL="228600" indent="-228600">
                        <a:spcAft>
                          <a:spcPts val="0"/>
                        </a:spcAft>
                        <a:buFont typeface="+mj-lt"/>
                        <a:buAutoNum type="arabicPeriod" startAt="4"/>
                      </a:pPr>
                      <a:r>
                        <a:rPr lang="tr-TR" sz="1000" baseline="0" dirty="0">
                          <a:latin typeface="Times New Roman"/>
                          <a:ea typeface="Times New Roman"/>
                          <a:cs typeface="Times New Roman"/>
                        </a:rPr>
                        <a:t>8.000 TL</a:t>
                      </a:r>
                    </a:p>
                    <a:p>
                      <a:pPr marL="228600" marR="0" lvl="1" indent="-228600" algn="l" defTabSz="914400" rtl="0" eaLnBrk="1" fontAlgn="auto" latinLnBrk="0" hangingPunct="1">
                        <a:lnSpc>
                          <a:spcPct val="100000"/>
                        </a:lnSpc>
                        <a:spcBef>
                          <a:spcPts val="0"/>
                        </a:spcBef>
                        <a:spcAft>
                          <a:spcPts val="0"/>
                        </a:spcAft>
                        <a:buClrTx/>
                        <a:buSzTx/>
                        <a:buFont typeface="+mj-lt"/>
                        <a:buNone/>
                        <a:tabLst/>
                        <a:defRPr/>
                      </a:pPr>
                      <a:r>
                        <a:rPr lang="tr-TR" sz="900" baseline="0" dirty="0">
                          <a:solidFill>
                            <a:srgbClr val="FF0000"/>
                          </a:solidFill>
                        </a:rPr>
                        <a:t>Diğer ihtiyaçları maliyetlendiriniz…</a:t>
                      </a:r>
                    </a:p>
                    <a:p>
                      <a:pPr marL="228600" indent="-228600">
                        <a:spcAft>
                          <a:spcPts val="0"/>
                        </a:spcAft>
                        <a:buFont typeface="+mj-lt"/>
                        <a:buNone/>
                      </a:pPr>
                      <a:endParaRPr lang="tr-TR" sz="1000" baseline="0" dirty="0">
                        <a:latin typeface="Times New Roman"/>
                        <a:ea typeface="Times New Roman"/>
                        <a:cs typeface="Times New Roman"/>
                      </a:endParaRPr>
                    </a:p>
                  </a:txBody>
                  <a:tcPr marL="30153" marR="30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tc>
                  <a:txBody>
                    <a:bodyPr/>
                    <a:lstStyle/>
                    <a:p>
                      <a:pPr algn="just">
                        <a:spcAft>
                          <a:spcPts val="0"/>
                        </a:spcAft>
                      </a:pPr>
                      <a:r>
                        <a:rPr lang="tr-TR" sz="1000" b="0" dirty="0">
                          <a:latin typeface="+mn-lt"/>
                          <a:ea typeface="Times New Roman"/>
                          <a:cs typeface="Times New Roman"/>
                        </a:rPr>
                        <a:t>Sektörde öncü kuruluşlar ortak tasarım çalışması yapmaya</a:t>
                      </a:r>
                      <a:r>
                        <a:rPr lang="tr-TR" sz="1000" b="0" baseline="0" dirty="0">
                          <a:latin typeface="+mn-lt"/>
                          <a:ea typeface="Times New Roman"/>
                          <a:cs typeface="Times New Roman"/>
                        </a:rPr>
                        <a:t> istekli olur</a:t>
                      </a:r>
                    </a:p>
                    <a:p>
                      <a:pPr algn="just">
                        <a:spcAft>
                          <a:spcPts val="0"/>
                        </a:spcAft>
                      </a:pPr>
                      <a:endParaRPr lang="tr-TR" sz="1000" b="0" baseline="0" dirty="0">
                        <a:latin typeface="+mn-lt"/>
                        <a:ea typeface="Times New Roman"/>
                        <a:cs typeface="Times New Roman"/>
                      </a:endParaRPr>
                    </a:p>
                    <a:p>
                      <a:pPr algn="just">
                        <a:spcAft>
                          <a:spcPts val="0"/>
                        </a:spcAft>
                      </a:pPr>
                      <a:r>
                        <a:rPr lang="tr-TR" sz="1000" b="0" baseline="0" dirty="0">
                          <a:latin typeface="+mn-lt"/>
                          <a:ea typeface="Times New Roman"/>
                          <a:cs typeface="Times New Roman"/>
                        </a:rPr>
                        <a:t>Çalışanlar </a:t>
                      </a:r>
                      <a:r>
                        <a:rPr lang="tr-TR" sz="1000" baseline="0" dirty="0">
                          <a:latin typeface="+mn-lt"/>
                        </a:rPr>
                        <a:t>Toplam Kalite Yönetimi Sistemi uygulamalarını benimser</a:t>
                      </a:r>
                      <a:endParaRPr lang="tr-TR" sz="1000" b="0" baseline="0" dirty="0">
                        <a:latin typeface="+mn-lt"/>
                        <a:ea typeface="Times New Roman"/>
                        <a:cs typeface="Times New Roman"/>
                      </a:endParaRPr>
                    </a:p>
                    <a:p>
                      <a:pPr>
                        <a:spcAft>
                          <a:spcPts val="0"/>
                        </a:spcAft>
                      </a:pPr>
                      <a:endParaRPr lang="tr-TR" sz="1000" b="1" u="sng" dirty="0">
                        <a:latin typeface="+mn-lt"/>
                        <a:ea typeface="Times New Roman"/>
                        <a:cs typeface="Times New Roman"/>
                      </a:endParaRPr>
                    </a:p>
                    <a:p>
                      <a:pPr>
                        <a:spcAft>
                          <a:spcPts val="0"/>
                        </a:spcAft>
                      </a:pPr>
                      <a:r>
                        <a:rPr lang="tr-TR" sz="1000" b="1" u="sng" dirty="0">
                          <a:latin typeface="+mn-lt"/>
                          <a:ea typeface="Times New Roman"/>
                          <a:cs typeface="Times New Roman"/>
                        </a:rPr>
                        <a:t>Ön Koşul:</a:t>
                      </a:r>
                    </a:p>
                    <a:p>
                      <a:pPr>
                        <a:spcAft>
                          <a:spcPts val="0"/>
                        </a:spcAft>
                      </a:pPr>
                      <a:r>
                        <a:rPr lang="tr-TR" sz="1000" b="0" dirty="0" err="1">
                          <a:latin typeface="+mn-lt"/>
                          <a:ea typeface="Times New Roman"/>
                          <a:cs typeface="Times New Roman"/>
                        </a:rPr>
                        <a:t>KUDAKA’dan</a:t>
                      </a:r>
                      <a:r>
                        <a:rPr lang="tr-TR" sz="1000" b="0" dirty="0">
                          <a:latin typeface="+mn-lt"/>
                          <a:ea typeface="Times New Roman"/>
                          <a:cs typeface="Times New Roman"/>
                        </a:rPr>
                        <a:t> destek</a:t>
                      </a:r>
                      <a:r>
                        <a:rPr lang="tr-TR" sz="1000" b="0" baseline="0" dirty="0">
                          <a:latin typeface="+mn-lt"/>
                          <a:ea typeface="Times New Roman"/>
                          <a:cs typeface="Times New Roman"/>
                        </a:rPr>
                        <a:t> alınması</a:t>
                      </a:r>
                      <a:endParaRPr lang="tr-TR" sz="1000" b="0" dirty="0">
                        <a:latin typeface="+mn-lt"/>
                        <a:ea typeface="Times New Roman"/>
                        <a:cs typeface="Times New Roman"/>
                      </a:endParaRPr>
                    </a:p>
                  </a:txBody>
                  <a:tcPr marL="30153" marR="3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5"/>
                  </a:ext>
                </a:extLst>
              </a:tr>
            </a:tbl>
          </a:graphicData>
        </a:graphic>
      </p:graphicFrame>
      <p:sp>
        <p:nvSpPr>
          <p:cNvPr id="3" name="2 Slayt Numarası Yer Tutucusu"/>
          <p:cNvSpPr>
            <a:spLocks noGrp="1"/>
          </p:cNvSpPr>
          <p:nvPr>
            <p:ph type="sldNum" sz="quarter" idx="12"/>
          </p:nvPr>
        </p:nvSpPr>
        <p:spPr/>
        <p:txBody>
          <a:bodyPr/>
          <a:lstStyle/>
          <a:p>
            <a:fld id="{3B1F4D09-F114-4719-8D55-BA2C1FAA47DF}" type="slidenum">
              <a:rPr lang="tr-TR" smtClean="0"/>
              <a:pPr/>
              <a:t>69</a:t>
            </a:fld>
            <a:endParaRPr lang="tr-T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5" name="Picture 8" descr="D:\Gozde Evrak\RESİMLER\karikatürler\5003_1117312096421_1335561156_30489215_2534054_n.jpg"/>
          <p:cNvPicPr>
            <a:picLocks noChangeAspect="1" noChangeArrowheads="1"/>
          </p:cNvPicPr>
          <p:nvPr/>
        </p:nvPicPr>
        <p:blipFill>
          <a:blip r:embed="rId2" cstate="print"/>
          <a:srcRect/>
          <a:stretch>
            <a:fillRect/>
          </a:stretch>
        </p:blipFill>
        <p:spPr bwMode="auto">
          <a:xfrm>
            <a:off x="179512" y="1428607"/>
            <a:ext cx="3851920" cy="3656577"/>
          </a:xfrm>
          <a:prstGeom prst="rect">
            <a:avLst/>
          </a:prstGeom>
          <a:noFill/>
          <a:ln w="9525">
            <a:noFill/>
            <a:miter lim="800000"/>
            <a:headEnd/>
            <a:tailEnd/>
          </a:ln>
        </p:spPr>
      </p:pic>
      <p:sp>
        <p:nvSpPr>
          <p:cNvPr id="6" name="Dikdörtgen 5"/>
          <p:cNvSpPr/>
          <p:nvPr/>
        </p:nvSpPr>
        <p:spPr>
          <a:xfrm>
            <a:off x="4031432" y="1196752"/>
            <a:ext cx="4704382" cy="2646878"/>
          </a:xfrm>
          <a:prstGeom prst="rect">
            <a:avLst/>
          </a:prstGeom>
        </p:spPr>
        <p:txBody>
          <a:bodyPr wrap="square">
            <a:spAutoFit/>
          </a:bodyPr>
          <a:lstStyle/>
          <a:p>
            <a:pPr marL="342900" indent="-342900" algn="just">
              <a:lnSpc>
                <a:spcPct val="90000"/>
              </a:lnSpc>
              <a:spcBef>
                <a:spcPct val="20000"/>
              </a:spcBef>
              <a:buClr>
                <a:schemeClr val="tx1"/>
              </a:buClr>
              <a:buSzPct val="75000"/>
              <a:buFont typeface="Wingdings" panose="05000000000000000000" pitchFamily="2" charset="2"/>
              <a:buChar char="Ø"/>
            </a:pPr>
            <a:r>
              <a:rPr lang="tr-TR" sz="2000" dirty="0"/>
              <a:t>Proje, belli girdiler (mal ve/veya hizmet) kullanır ve belli çıktılar (mal ve/veya hizmet) üretir. Örneğin belirli bir bütçe ve insan kaynağı kullanarak yatırım, altyapı ve sosyal gelişme gibi belli konularda çeşitli çıktıların üretilmesini sağlar.</a:t>
            </a:r>
            <a:endParaRPr lang="tr-TR" sz="2200" dirty="0"/>
          </a:p>
          <a:p>
            <a:pPr marL="342900" indent="-342900" algn="just">
              <a:lnSpc>
                <a:spcPct val="90000"/>
              </a:lnSpc>
              <a:spcBef>
                <a:spcPct val="20000"/>
              </a:spcBef>
              <a:buClr>
                <a:schemeClr val="tx1"/>
              </a:buClr>
              <a:buSzPct val="75000"/>
              <a:buFont typeface="Wingdings" panose="05000000000000000000" pitchFamily="2" charset="2"/>
              <a:buChar char="Ø"/>
            </a:pPr>
            <a:r>
              <a:rPr lang="tr-TR" sz="2000" dirty="0"/>
              <a:t>Proje, alternatif projelerin kullanabileceği kaynakları tüketir.</a:t>
            </a:r>
          </a:p>
        </p:txBody>
      </p:sp>
      <p:sp>
        <p:nvSpPr>
          <p:cNvPr id="8" name="Rectangle 2"/>
          <p:cNvSpPr>
            <a:spLocks noChangeArrowheads="1"/>
          </p:cNvSpPr>
          <p:nvPr/>
        </p:nvSpPr>
        <p:spPr bwMode="auto">
          <a:xfrm>
            <a:off x="539750" y="2603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tr-TR" sz="2800" b="1" dirty="0">
                <a:solidFill>
                  <a:schemeClr val="bg1"/>
                </a:solidFill>
                <a:latin typeface="Adobe Garamond Pro Bold"/>
              </a:rPr>
              <a:t>Projelerin Ortak Özellikleri</a:t>
            </a: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570" y="4207975"/>
            <a:ext cx="4390430" cy="2658817"/>
          </a:xfrm>
          <a:prstGeom prst="rect">
            <a:avLst/>
          </a:prstGeom>
        </p:spPr>
      </p:pic>
      <p:sp>
        <p:nvSpPr>
          <p:cNvPr id="11" name="Dikdörtgen 10"/>
          <p:cNvSpPr/>
          <p:nvPr/>
        </p:nvSpPr>
        <p:spPr>
          <a:xfrm>
            <a:off x="15900" y="5110441"/>
            <a:ext cx="4704382" cy="1074140"/>
          </a:xfrm>
          <a:prstGeom prst="rect">
            <a:avLst/>
          </a:prstGeom>
        </p:spPr>
        <p:txBody>
          <a:bodyPr wrap="square">
            <a:spAutoFit/>
          </a:bodyPr>
          <a:lstStyle/>
          <a:p>
            <a:pPr algn="just">
              <a:lnSpc>
                <a:spcPct val="90000"/>
              </a:lnSpc>
              <a:spcBef>
                <a:spcPct val="20000"/>
              </a:spcBef>
              <a:buClr>
                <a:schemeClr val="tx1"/>
              </a:buClr>
              <a:buSzPct val="75000"/>
            </a:pPr>
            <a:endParaRPr lang="tr-TR" sz="2200" dirty="0"/>
          </a:p>
          <a:p>
            <a:pPr marL="342900" indent="-342900" algn="just">
              <a:lnSpc>
                <a:spcPct val="90000"/>
              </a:lnSpc>
              <a:spcBef>
                <a:spcPct val="20000"/>
              </a:spcBef>
              <a:buClr>
                <a:schemeClr val="tx1"/>
              </a:buClr>
              <a:buSzPct val="75000"/>
              <a:buFont typeface="Wingdings" panose="05000000000000000000" pitchFamily="2" charset="2"/>
              <a:buChar char="Ø"/>
            </a:pPr>
            <a:r>
              <a:rPr lang="tr-TR" sz="2200" dirty="0"/>
              <a:t>Proje, rakip projelere karşı fonu kovalayan bir yarışmacıdır.</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defRPr/>
            </a:pPr>
            <a:r>
              <a:rPr lang="tr-TR" dirty="0">
                <a:solidFill>
                  <a:schemeClr val="bg1"/>
                </a:solidFill>
                <a:effectLst>
                  <a:outerShdw blurRad="38100" dist="38100" dir="2700000" algn="tl">
                    <a:srgbClr val="000000">
                      <a:alpha val="43137"/>
                    </a:srgbClr>
                  </a:outerShdw>
                </a:effectLst>
                <a:latin typeface="Adobe Garamond Pro Bold" pitchFamily="18" charset="0"/>
              </a:rPr>
              <a:t>Alıştırma</a:t>
            </a:r>
            <a:endParaRPr lang="tr-TR" dirty="0"/>
          </a:p>
        </p:txBody>
      </p:sp>
      <p:pic>
        <p:nvPicPr>
          <p:cNvPr id="43011" name="Picture 2" descr="D:\Gozde Evrak\RESİMLER\karikatürler\6173_1192885859278_1142344379_579413_3367243_n.jpg"/>
          <p:cNvPicPr>
            <a:picLocks noChangeAspect="1" noChangeArrowheads="1"/>
          </p:cNvPicPr>
          <p:nvPr/>
        </p:nvPicPr>
        <p:blipFill>
          <a:blip r:embed="rId2" cstate="print"/>
          <a:srcRect/>
          <a:stretch>
            <a:fillRect/>
          </a:stretch>
        </p:blipFill>
        <p:spPr bwMode="auto">
          <a:xfrm>
            <a:off x="5523793" y="2636912"/>
            <a:ext cx="3497014" cy="3788843"/>
          </a:xfrm>
          <a:prstGeom prst="rect">
            <a:avLst/>
          </a:prstGeom>
          <a:noFill/>
          <a:ln w="9525">
            <a:noFill/>
            <a:miter lim="800000"/>
            <a:headEnd/>
            <a:tailEnd/>
          </a:ln>
        </p:spPr>
      </p:pic>
      <p:sp>
        <p:nvSpPr>
          <p:cNvPr id="6" name="2 İçerik Yer Tutucusu"/>
          <p:cNvSpPr>
            <a:spLocks noGrp="1"/>
          </p:cNvSpPr>
          <p:nvPr>
            <p:ph sz="half" idx="1"/>
          </p:nvPr>
        </p:nvSpPr>
        <p:spPr>
          <a:xfrm>
            <a:off x="179512" y="1475641"/>
            <a:ext cx="5112568" cy="5049703"/>
          </a:xfrm>
        </p:spPr>
        <p:txBody>
          <a:bodyPr>
            <a:noAutofit/>
          </a:bodyPr>
          <a:lstStyle/>
          <a:p>
            <a:pPr marL="0" lvl="1" indent="0" algn="just">
              <a:buNone/>
            </a:pPr>
            <a:r>
              <a:rPr lang="tr-TR" sz="2000" b="1" dirty="0">
                <a:solidFill>
                  <a:schemeClr val="accent1">
                    <a:lumMod val="75000"/>
                  </a:schemeClr>
                </a:solidFill>
              </a:rPr>
              <a:t>Mevcut durum analizi</a:t>
            </a:r>
            <a:r>
              <a:rPr lang="tr-TR" sz="2000" dirty="0"/>
              <a:t>:</a:t>
            </a:r>
          </a:p>
          <a:p>
            <a:pPr marL="0" lvl="1" indent="0" algn="just">
              <a:buNone/>
            </a:pPr>
            <a:r>
              <a:rPr lang="tr-TR" sz="2000" dirty="0"/>
              <a:t>-Kim olduğunuza ve ne yapmak istediğinize karar verin.</a:t>
            </a:r>
            <a:r>
              <a:rPr lang="tr-TR" sz="2000" b="1" dirty="0">
                <a:solidFill>
                  <a:schemeClr val="accent1">
                    <a:lumMod val="75000"/>
                  </a:schemeClr>
                </a:solidFill>
              </a:rPr>
              <a:t> </a:t>
            </a:r>
            <a:r>
              <a:rPr lang="tr-TR" sz="2000" dirty="0"/>
              <a:t>Mevcut durum analizini yapın.</a:t>
            </a:r>
          </a:p>
          <a:p>
            <a:pPr marL="0" indent="0" algn="just">
              <a:buNone/>
            </a:pPr>
            <a:r>
              <a:rPr lang="tr-TR" sz="2000" dirty="0">
                <a:solidFill>
                  <a:schemeClr val="tx2">
                    <a:lumMod val="60000"/>
                    <a:lumOff val="40000"/>
                  </a:schemeClr>
                </a:solidFill>
              </a:rPr>
              <a:t>1) Sorunu belirleyin.</a:t>
            </a:r>
          </a:p>
          <a:p>
            <a:pPr lvl="1" algn="just"/>
            <a:r>
              <a:rPr lang="tr-TR" sz="2000" dirty="0"/>
              <a:t>Çalışma grubunuzla bir sorun üzerinde uzlaşınız. Sorunu mümkün olduğu kadar </a:t>
            </a:r>
            <a:r>
              <a:rPr lang="tr-TR" sz="2000" b="1" dirty="0"/>
              <a:t>açık, odaklı, anlaşılır ve özet </a:t>
            </a:r>
            <a:r>
              <a:rPr lang="tr-TR" sz="2000" dirty="0"/>
              <a:t>olarak tanımlamaya  dikkat ediniz.</a:t>
            </a:r>
          </a:p>
          <a:p>
            <a:pPr marL="0" indent="0" algn="just">
              <a:buNone/>
            </a:pPr>
            <a:r>
              <a:rPr lang="tr-TR" sz="2000" dirty="0">
                <a:solidFill>
                  <a:schemeClr val="tx2">
                    <a:lumMod val="60000"/>
                    <a:lumOff val="40000"/>
                  </a:schemeClr>
                </a:solidFill>
              </a:rPr>
              <a:t>2) Paydaşları belirleyin.</a:t>
            </a:r>
          </a:p>
          <a:p>
            <a:pPr marL="0" indent="0">
              <a:buNone/>
            </a:pPr>
            <a:r>
              <a:rPr lang="tr-TR" sz="2000" dirty="0">
                <a:solidFill>
                  <a:schemeClr val="tx2">
                    <a:lumMod val="60000"/>
                    <a:lumOff val="40000"/>
                  </a:schemeClr>
                </a:solidFill>
              </a:rPr>
              <a:t>3) Sorun Ağacı oluşturunuz.</a:t>
            </a:r>
          </a:p>
          <a:p>
            <a:pPr marL="0" indent="0" algn="just">
              <a:buNone/>
            </a:pPr>
            <a:r>
              <a:rPr lang="tr-TR" sz="2000" dirty="0">
                <a:solidFill>
                  <a:schemeClr val="tx2">
                    <a:lumMod val="60000"/>
                    <a:lumOff val="40000"/>
                  </a:schemeClr>
                </a:solidFill>
              </a:rPr>
              <a:t>4) Hedef Ağacı oluşturunuz.</a:t>
            </a:r>
          </a:p>
          <a:p>
            <a:pPr marL="0" indent="0" algn="just">
              <a:buNone/>
            </a:pPr>
            <a:r>
              <a:rPr lang="tr-TR" sz="2000" dirty="0">
                <a:solidFill>
                  <a:schemeClr val="tx2">
                    <a:lumMod val="60000"/>
                    <a:lumOff val="40000"/>
                  </a:schemeClr>
                </a:solidFill>
              </a:rPr>
              <a:t>5) Stratejinizi belirleyiniz.</a:t>
            </a:r>
          </a:p>
          <a:p>
            <a:pPr marL="0" indent="0" algn="just">
              <a:buNone/>
            </a:pPr>
            <a:r>
              <a:rPr lang="tr-TR" sz="2000" dirty="0">
                <a:solidFill>
                  <a:schemeClr val="tx2">
                    <a:lumMod val="60000"/>
                    <a:lumOff val="40000"/>
                  </a:schemeClr>
                </a:solidFill>
              </a:rPr>
              <a:t>6) Mantıksal Çerçeve Matrisini Doldurunuz.</a:t>
            </a:r>
          </a:p>
          <a:p>
            <a:pPr lvl="1" algn="just"/>
            <a:endParaRPr lang="tr-TR" sz="2000" dirty="0"/>
          </a:p>
        </p:txBody>
      </p:sp>
      <p:sp>
        <p:nvSpPr>
          <p:cNvPr id="4" name="Metin kutusu 3"/>
          <p:cNvSpPr txBox="1"/>
          <p:nvPr/>
        </p:nvSpPr>
        <p:spPr>
          <a:xfrm>
            <a:off x="5652120" y="1383022"/>
            <a:ext cx="3240360" cy="923330"/>
          </a:xfrm>
          <a:prstGeom prst="rect">
            <a:avLst/>
          </a:prstGeom>
          <a:solidFill>
            <a:srgbClr val="FFFF00"/>
          </a:solidFill>
        </p:spPr>
        <p:txBody>
          <a:bodyPr wrap="square" rtlCol="0">
            <a:spAutoFit/>
          </a:bodyPr>
          <a:lstStyle/>
          <a:p>
            <a:r>
              <a:rPr lang="tr-TR" b="1" dirty="0"/>
              <a:t>Sorun; insanların, inek / tavuk eti seviyor olması ise… Çözüm: algıyı yönetme </a:t>
            </a:r>
            <a:r>
              <a:rPr lang="tr-TR" b="1" dirty="0">
                <a:sym typeface="Wingdings" panose="05000000000000000000" pitchFamily="2" charset="2"/>
              </a:rPr>
              <a:t></a:t>
            </a:r>
            <a:endParaRPr lang="tr-TR" b="1" dirty="0"/>
          </a:p>
        </p:txBody>
      </p:sp>
      <p:sp>
        <p:nvSpPr>
          <p:cNvPr id="9" name="Metin kutusu 8"/>
          <p:cNvSpPr txBox="1"/>
          <p:nvPr/>
        </p:nvSpPr>
        <p:spPr>
          <a:xfrm>
            <a:off x="2051720" y="6127573"/>
            <a:ext cx="3240360" cy="369332"/>
          </a:xfrm>
          <a:prstGeom prst="rect">
            <a:avLst/>
          </a:prstGeom>
          <a:solidFill>
            <a:srgbClr val="FFFF00"/>
          </a:solidFill>
        </p:spPr>
        <p:txBody>
          <a:bodyPr wrap="square" rtlCol="0">
            <a:spAutoFit/>
          </a:bodyPr>
          <a:lstStyle/>
          <a:p>
            <a:pPr algn="ctr"/>
            <a:r>
              <a:rPr lang="tr-TR" b="1" i="1" dirty="0"/>
              <a:t>Kolay Gelsin…</a:t>
            </a:r>
          </a:p>
        </p:txBody>
      </p:sp>
    </p:spTree>
    <p:extLst>
      <p:ext uri="{BB962C8B-B14F-4D97-AF65-F5344CB8AC3E}">
        <p14:creationId xmlns:p14="http://schemas.microsoft.com/office/powerpoint/2010/main" val="9884607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492034" y="2502610"/>
            <a:ext cx="8229600" cy="1143000"/>
          </a:xfrm>
        </p:spPr>
        <p:txBody>
          <a:bodyPr/>
          <a:lstStyle/>
          <a:p>
            <a:r>
              <a:rPr lang="tr-TR" dirty="0">
                <a:solidFill>
                  <a:srgbClr val="FF0000"/>
                </a:solidFill>
              </a:rPr>
              <a:t>Teşekkürler…</a:t>
            </a:r>
          </a:p>
        </p:txBody>
      </p:sp>
      <p:sp>
        <p:nvSpPr>
          <p:cNvPr id="5" name="4 Slayt Numarası Yer Tutucusu"/>
          <p:cNvSpPr>
            <a:spLocks noGrp="1"/>
          </p:cNvSpPr>
          <p:nvPr>
            <p:ph type="sldNum" sz="quarter" idx="12"/>
          </p:nvPr>
        </p:nvSpPr>
        <p:spPr/>
        <p:txBody>
          <a:bodyPr/>
          <a:lstStyle/>
          <a:p>
            <a:fld id="{3B1F4D09-F114-4719-8D55-BA2C1FAA47DF}" type="slidenum">
              <a:rPr lang="tr-TR" smtClean="0"/>
              <a:pPr/>
              <a:t>71</a:t>
            </a:fld>
            <a:endParaRPr lang="tr-TR"/>
          </a:p>
        </p:txBody>
      </p:sp>
      <p:sp>
        <p:nvSpPr>
          <p:cNvPr id="4" name="3 Metin kutusu"/>
          <p:cNvSpPr txBox="1"/>
          <p:nvPr/>
        </p:nvSpPr>
        <p:spPr>
          <a:xfrm>
            <a:off x="1259632" y="4149080"/>
            <a:ext cx="6624736" cy="1261884"/>
          </a:xfrm>
          <a:prstGeom prst="rect">
            <a:avLst/>
          </a:prstGeom>
          <a:noFill/>
        </p:spPr>
        <p:txBody>
          <a:bodyPr wrap="square" rtlCol="0">
            <a:spAutoFit/>
          </a:bodyPr>
          <a:lstStyle/>
          <a:p>
            <a:pPr algn="ctr"/>
            <a:r>
              <a:rPr lang="tr-TR" sz="2000" dirty="0">
                <a:solidFill>
                  <a:srgbClr val="FF0000"/>
                </a:solidFill>
              </a:rPr>
              <a:t>Program Yönetimi Birimi</a:t>
            </a:r>
          </a:p>
          <a:p>
            <a:pPr algn="ctr"/>
            <a:r>
              <a:rPr lang="tr-TR" sz="2000" dirty="0">
                <a:solidFill>
                  <a:srgbClr val="FF0000"/>
                </a:solidFill>
                <a:hlinkClick r:id="rId2"/>
              </a:rPr>
              <a:t>pyb@kudaka.gov.tr</a:t>
            </a:r>
            <a:endParaRPr lang="tr-TR" sz="2000" dirty="0">
              <a:solidFill>
                <a:srgbClr val="FF0000"/>
              </a:solidFill>
            </a:endParaRPr>
          </a:p>
          <a:p>
            <a:pPr algn="ctr"/>
            <a:endParaRPr lang="tr-TR" dirty="0">
              <a:solidFill>
                <a:srgbClr val="FF0000"/>
              </a:solidFill>
            </a:endParaRPr>
          </a:p>
          <a:p>
            <a:pPr algn="ctr"/>
            <a:r>
              <a:rPr lang="tr-TR" dirty="0">
                <a:solidFill>
                  <a:srgbClr val="FF0000"/>
                </a:solidFill>
              </a:rPr>
              <a:t>©Her hakkı saklıdır, Ajanstan izin alınmadan paylaşılamaz.</a:t>
            </a:r>
          </a:p>
        </p:txBody>
      </p:sp>
      <p:sp>
        <p:nvSpPr>
          <p:cNvPr id="8" name="1 Başlık"/>
          <p:cNvSpPr txBox="1">
            <a:spLocks/>
          </p:cNvSpPr>
          <p:nvPr/>
        </p:nvSpPr>
        <p:spPr>
          <a:xfrm>
            <a:off x="-54105" y="332656"/>
            <a:ext cx="9198105" cy="1440159"/>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200CB4"/>
                </a:solidFill>
                <a:effectLst>
                  <a:outerShdw blurRad="38100" dist="38100" dir="2700000" algn="tl">
                    <a:srgbClr val="000000">
                      <a:alpha val="43137"/>
                    </a:srgbClr>
                  </a:outerShdw>
                </a:effectLst>
                <a:latin typeface="Adobe Caslon Pro" pitchFamily="18" charset="0"/>
              </a:rPr>
              <a:t/>
            </a:r>
            <a:br>
              <a:rPr lang="tr-TR" b="1" dirty="0">
                <a:solidFill>
                  <a:srgbClr val="200CB4"/>
                </a:solidFill>
                <a:effectLst>
                  <a:outerShdw blurRad="38100" dist="38100" dir="2700000" algn="tl">
                    <a:srgbClr val="000000">
                      <a:alpha val="43137"/>
                    </a:srgbClr>
                  </a:outerShdw>
                </a:effectLst>
                <a:latin typeface="Adobe Caslon Pro" pitchFamily="18" charset="0"/>
              </a:rPr>
            </a:br>
            <a:r>
              <a:rPr lang="tr-TR" sz="4900" b="1" dirty="0">
                <a:solidFill>
                  <a:srgbClr val="200CB4"/>
                </a:solidFill>
                <a:effectLst>
                  <a:outerShdw blurRad="38100" dist="38100" dir="2700000" algn="tl">
                    <a:srgbClr val="000000">
                      <a:alpha val="43137"/>
                    </a:srgbClr>
                  </a:outerShdw>
                </a:effectLst>
                <a:latin typeface="Adobe Caslon Pro" pitchFamily="18" charset="0"/>
              </a:rPr>
              <a:t>Kuzeydoğu Anadolu</a:t>
            </a:r>
            <a:br>
              <a:rPr lang="tr-TR" sz="4900" b="1" dirty="0">
                <a:solidFill>
                  <a:srgbClr val="200CB4"/>
                </a:solidFill>
                <a:effectLst>
                  <a:outerShdw blurRad="38100" dist="38100" dir="2700000" algn="tl">
                    <a:srgbClr val="000000">
                      <a:alpha val="43137"/>
                    </a:srgbClr>
                  </a:outerShdw>
                </a:effectLst>
                <a:latin typeface="Adobe Caslon Pro" pitchFamily="18" charset="0"/>
              </a:rPr>
            </a:br>
            <a:r>
              <a:rPr lang="tr-TR" sz="4900" b="1" dirty="0">
                <a:solidFill>
                  <a:srgbClr val="200CB4"/>
                </a:solidFill>
                <a:effectLst>
                  <a:outerShdw blurRad="38100" dist="38100" dir="2700000" algn="tl">
                    <a:srgbClr val="000000">
                      <a:alpha val="43137"/>
                    </a:srgbClr>
                  </a:outerShdw>
                </a:effectLst>
                <a:latin typeface="Adobe Caslon Pro" pitchFamily="18" charset="0"/>
              </a:rPr>
              <a:t>Kalkınma Ajansı</a:t>
            </a:r>
            <a:r>
              <a:rPr lang="tr-TR" b="1" dirty="0">
                <a:solidFill>
                  <a:srgbClr val="200CB4"/>
                </a:solidFill>
              </a:rPr>
              <a:t/>
            </a:r>
            <a:br>
              <a:rPr lang="tr-TR" b="1" dirty="0">
                <a:solidFill>
                  <a:srgbClr val="200CB4"/>
                </a:solidFill>
              </a:rPr>
            </a:b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323528" y="116632"/>
            <a:ext cx="8229600" cy="1143000"/>
          </a:xfrm>
        </p:spPr>
        <p:txBody>
          <a:bodyPr/>
          <a:lstStyle/>
          <a:p>
            <a:pPr eaLnBrk="1" hangingPunct="1"/>
            <a:r>
              <a:rPr lang="tr-TR" sz="3200" b="1" dirty="0">
                <a:solidFill>
                  <a:schemeClr val="bg1"/>
                </a:solidFill>
                <a:latin typeface="Adobe Garamond Pro Bold"/>
              </a:rPr>
              <a:t>     Projelerin Başarısızlık Nedenleri</a:t>
            </a:r>
          </a:p>
        </p:txBody>
      </p:sp>
      <p:sp>
        <p:nvSpPr>
          <p:cNvPr id="2052" name="Rectangle 3"/>
          <p:cNvSpPr>
            <a:spLocks noGrp="1" noChangeArrowheads="1"/>
          </p:cNvSpPr>
          <p:nvPr>
            <p:ph type="body" sz="half" idx="1"/>
          </p:nvPr>
        </p:nvSpPr>
        <p:spPr>
          <a:xfrm>
            <a:off x="467544" y="1628800"/>
            <a:ext cx="8085584" cy="4537075"/>
          </a:xfrm>
        </p:spPr>
        <p:txBody>
          <a:bodyPr>
            <a:normAutofit/>
          </a:bodyPr>
          <a:lstStyle/>
          <a:p>
            <a:pPr algn="just" eaLnBrk="1" hangingPunct="1"/>
            <a:r>
              <a:rPr lang="tr-TR" sz="2400" dirty="0">
                <a:latin typeface="+mj-lt"/>
              </a:rPr>
              <a:t>Mevcut durumun ve ihtiyaçların yetersiz analizi</a:t>
            </a:r>
          </a:p>
          <a:p>
            <a:pPr algn="just"/>
            <a:r>
              <a:rPr lang="tr-TR" sz="2400" dirty="0"/>
              <a:t>Kısa vadeli ve bütüncüllükten uzak bakış açısı </a:t>
            </a:r>
          </a:p>
          <a:p>
            <a:pPr algn="just"/>
            <a:r>
              <a:rPr lang="tr-TR" sz="2400" dirty="0"/>
              <a:t>Risklerin ve mevcut deneyimlerin yeterince dikkate alınmaması</a:t>
            </a:r>
          </a:p>
          <a:p>
            <a:pPr algn="just"/>
            <a:r>
              <a:rPr lang="tr-TR" sz="2400" dirty="0"/>
              <a:t>Stratejik çerçevenin belirsizliği</a:t>
            </a:r>
            <a:endParaRPr lang="tr-TR" sz="2400" dirty="0">
              <a:latin typeface="+mj-lt"/>
            </a:endParaRPr>
          </a:p>
          <a:p>
            <a:pPr algn="just" eaLnBrk="1" hangingPunct="1"/>
            <a:r>
              <a:rPr lang="tr-TR" sz="2400" dirty="0">
                <a:latin typeface="+mj-lt"/>
              </a:rPr>
              <a:t>Projenin belirlenen hedef gruplarla </a:t>
            </a:r>
            <a:r>
              <a:rPr lang="tr-TR" sz="2400" dirty="0"/>
              <a:t>ilgisinin zayıflığı </a:t>
            </a:r>
            <a:endParaRPr lang="tr-TR" sz="2400" dirty="0">
              <a:latin typeface="+mj-lt"/>
            </a:endParaRPr>
          </a:p>
          <a:p>
            <a:pPr algn="just" eaLnBrk="1" hangingPunct="1"/>
            <a:r>
              <a:rPr lang="tr-TR" sz="2400" dirty="0">
                <a:latin typeface="+mj-lt"/>
              </a:rPr>
              <a:t>Faaliyet tabanlı uygulama ve planlama</a:t>
            </a:r>
          </a:p>
          <a:p>
            <a:pPr algn="just"/>
            <a:r>
              <a:rPr lang="tr-TR" sz="2400" dirty="0"/>
              <a:t>Abartılı ve irrasyonel hedefler belirleme</a:t>
            </a:r>
            <a:endParaRPr lang="tr-TR" sz="2400" dirty="0">
              <a:latin typeface="+mj-lt"/>
            </a:endParaRPr>
          </a:p>
          <a:p>
            <a:pPr algn="just" eaLnBrk="1" hangingPunct="1"/>
            <a:r>
              <a:rPr lang="tr-TR" sz="2400" dirty="0">
                <a:latin typeface="+mj-lt"/>
              </a:rPr>
              <a:t>Doğrulanabilir olmayan proje çıktıları</a:t>
            </a:r>
          </a:p>
          <a:p>
            <a:pPr algn="just" eaLnBrk="1" hangingPunct="1"/>
            <a:r>
              <a:rPr lang="tr-TR" sz="2400" dirty="0">
                <a:latin typeface="+mj-lt"/>
              </a:rPr>
              <a:t>Yetersiz ve anlaşılması güç proje dokümanları</a:t>
            </a:r>
          </a:p>
          <a:p>
            <a:pPr marL="0" indent="0" eaLnBrk="1" hangingPunct="1">
              <a:buNone/>
            </a:pPr>
            <a:endParaRPr lang="tr-TR" sz="2400" dirty="0">
              <a:latin typeface="Tahoma" panose="020B0604030504040204" pitchFamily="34"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207" y="4437112"/>
            <a:ext cx="2310257" cy="2236465"/>
          </a:xfrm>
          <a:prstGeom prst="rect">
            <a:avLst/>
          </a:prstGeom>
        </p:spPr>
      </p:pic>
    </p:spTree>
    <p:extLst>
      <p:ext uri="{BB962C8B-B14F-4D97-AF65-F5344CB8AC3E}">
        <p14:creationId xmlns:p14="http://schemas.microsoft.com/office/powerpoint/2010/main" val="261411092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56064E1C-8D5F-46F5-85B7-7ACBAAD6B7F4}" type="slidenum">
              <a:rPr lang="tr-TR" smtClean="0"/>
              <a:pPr/>
              <a:t>9</a:t>
            </a:fld>
            <a:endParaRPr lang="tr-TR"/>
          </a:p>
        </p:txBody>
      </p:sp>
      <p:pic>
        <p:nvPicPr>
          <p:cNvPr id="6" name="Resim 5"/>
          <p:cNvPicPr>
            <a:picLocks noChangeAspect="1"/>
          </p:cNvPicPr>
          <p:nvPr/>
        </p:nvPicPr>
        <p:blipFill>
          <a:blip r:embed="rId2"/>
          <a:stretch>
            <a:fillRect/>
          </a:stretch>
        </p:blipFill>
        <p:spPr>
          <a:xfrm>
            <a:off x="166116" y="2736354"/>
            <a:ext cx="8870379" cy="4090417"/>
          </a:xfrm>
          <a:prstGeom prst="rect">
            <a:avLst/>
          </a:prstGeom>
          <a:ln>
            <a:solidFill>
              <a:schemeClr val="bg1">
                <a:lumMod val="50000"/>
              </a:schemeClr>
            </a:solidFill>
          </a:ln>
        </p:spPr>
      </p:pic>
      <p:sp>
        <p:nvSpPr>
          <p:cNvPr id="7" name="1 Başlık"/>
          <p:cNvSpPr>
            <a:spLocks noGrp="1"/>
          </p:cNvSpPr>
          <p:nvPr>
            <p:ph type="title"/>
          </p:nvPr>
        </p:nvSpPr>
        <p:spPr/>
        <p:txBody>
          <a:bodyPr>
            <a:noAutofit/>
          </a:bodyPr>
          <a:lstStyle/>
          <a:p>
            <a:r>
              <a:rPr lang="tr-TR" sz="3600" dirty="0">
                <a:solidFill>
                  <a:schemeClr val="bg1"/>
                </a:solidFill>
                <a:effectLst>
                  <a:outerShdw blurRad="38100" dist="38100" dir="2700000" algn="tl">
                    <a:srgbClr val="000000">
                      <a:alpha val="43137"/>
                    </a:srgbClr>
                  </a:outerShdw>
                </a:effectLst>
                <a:latin typeface="Adobe Garamond Pro Bold" pitchFamily="18" charset="0"/>
              </a:rPr>
              <a:t>Proje Döngüsü Yönetimi</a:t>
            </a:r>
            <a:br>
              <a:rPr lang="tr-TR" sz="3600" dirty="0">
                <a:solidFill>
                  <a:schemeClr val="bg1"/>
                </a:solidFill>
                <a:effectLst>
                  <a:outerShdw blurRad="38100" dist="38100" dir="2700000" algn="tl">
                    <a:srgbClr val="000000">
                      <a:alpha val="43137"/>
                    </a:srgbClr>
                  </a:outerShdw>
                </a:effectLst>
                <a:latin typeface="Adobe Garamond Pro Bold" pitchFamily="18" charset="0"/>
              </a:rPr>
            </a:br>
            <a:r>
              <a:rPr lang="tr-TR" sz="3600" dirty="0">
                <a:solidFill>
                  <a:schemeClr val="bg1"/>
                </a:solidFill>
                <a:effectLst>
                  <a:outerShdw blurRad="38100" dist="38100" dir="2700000" algn="tl">
                    <a:srgbClr val="000000">
                      <a:alpha val="43137"/>
                    </a:srgbClr>
                  </a:outerShdw>
                </a:effectLst>
                <a:latin typeface="Adobe Garamond Pro Bold" pitchFamily="18" charset="0"/>
              </a:rPr>
              <a:t>Nedir?</a:t>
            </a:r>
          </a:p>
        </p:txBody>
      </p:sp>
      <p:sp>
        <p:nvSpPr>
          <p:cNvPr id="8" name="4 Dikdörtgen"/>
          <p:cNvSpPr/>
          <p:nvPr/>
        </p:nvSpPr>
        <p:spPr>
          <a:xfrm>
            <a:off x="317171" y="1312684"/>
            <a:ext cx="8215269" cy="1323439"/>
          </a:xfrm>
          <a:prstGeom prst="rect">
            <a:avLst/>
          </a:prstGeom>
        </p:spPr>
        <p:txBody>
          <a:bodyPr wrap="square">
            <a:spAutoFit/>
          </a:bodyPr>
          <a:lstStyle/>
          <a:p>
            <a:pPr algn="just"/>
            <a:r>
              <a:rPr lang="tr-TR" sz="2000" b="1" dirty="0">
                <a:solidFill>
                  <a:schemeClr val="accent1">
                    <a:lumMod val="75000"/>
                  </a:schemeClr>
                </a:solidFill>
              </a:rPr>
              <a:t>Proje Döngüsü Yönetimi: </a:t>
            </a:r>
          </a:p>
          <a:p>
            <a:pPr algn="just"/>
            <a:r>
              <a:rPr lang="tr-TR" sz="2000" dirty="0"/>
              <a:t>«Mantıksal çerçeve yaklaşımı» temeline dayanan </a:t>
            </a:r>
            <a:r>
              <a:rPr lang="tr-TR" sz="2000" b="1" dirty="0"/>
              <a:t>program ve projelerin hazırlanması</a:t>
            </a:r>
            <a:r>
              <a:rPr lang="tr-TR" sz="2000" dirty="0"/>
              <a:t>, </a:t>
            </a:r>
            <a:r>
              <a:rPr lang="tr-TR" sz="2000" b="1" dirty="0"/>
              <a:t>uygulanması ve değerlendirilmesinde </a:t>
            </a:r>
            <a:r>
              <a:rPr lang="tr-TR" sz="2000" dirty="0"/>
              <a:t>kullanılan bir yöntem ve yönetim sistematiğidir.</a:t>
            </a:r>
          </a:p>
        </p:txBody>
      </p:sp>
    </p:spTree>
    <p:extLst>
      <p:ext uri="{BB962C8B-B14F-4D97-AF65-F5344CB8AC3E}">
        <p14:creationId xmlns:p14="http://schemas.microsoft.com/office/powerpoint/2010/main" val="406205926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8573</TotalTime>
  <Words>4385</Words>
  <Application>Microsoft Office PowerPoint</Application>
  <PresentationFormat>Ekran Gösterisi (4:3)</PresentationFormat>
  <Paragraphs>1109</Paragraphs>
  <Slides>71</Slides>
  <Notes>23</Notes>
  <HiddenSlides>0</HiddenSlides>
  <MMClips>0</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71</vt:i4>
      </vt:variant>
    </vt:vector>
  </HeadingPairs>
  <TitlesOfParts>
    <vt:vector size="85" baseType="lpstr">
      <vt:lpstr>Adobe Caslon Pro</vt:lpstr>
      <vt:lpstr>Adobe Caslon Pro Bold</vt:lpstr>
      <vt:lpstr>Adobe Garamond Pro</vt:lpstr>
      <vt:lpstr>Adobe Garamond Pro Bold</vt:lpstr>
      <vt:lpstr>Arial</vt:lpstr>
      <vt:lpstr>Arial Narrow</vt:lpstr>
      <vt:lpstr>Calibri</vt:lpstr>
      <vt:lpstr>Comic Sans MS</vt:lpstr>
      <vt:lpstr>Courier New</vt:lpstr>
      <vt:lpstr>Monotype Sorts</vt:lpstr>
      <vt:lpstr>Tahoma</vt:lpstr>
      <vt:lpstr>Times New Roman</vt:lpstr>
      <vt:lpstr>Wingdings</vt:lpstr>
      <vt:lpstr>Ofis Teması</vt:lpstr>
      <vt:lpstr> Kuzeydoğu Anadolu Kalkınma Ajansı </vt:lpstr>
      <vt:lpstr>Proje Nedir?</vt:lpstr>
      <vt:lpstr>PowerPoint Sunusu</vt:lpstr>
      <vt:lpstr>Proje hazırlamak için  bulunulabilecek en yanlış nokta…</vt:lpstr>
      <vt:lpstr>PowerPoint Sunusu</vt:lpstr>
      <vt:lpstr>PowerPoint Sunusu</vt:lpstr>
      <vt:lpstr>PowerPoint Sunusu</vt:lpstr>
      <vt:lpstr>     Projelerin Başarısızlık Nedenleri</vt:lpstr>
      <vt:lpstr>Proje Döngüsü Yönetimi Nedir?</vt:lpstr>
      <vt:lpstr>Proje Döngüsü Yönetimi Nedir?</vt:lpstr>
      <vt:lpstr>Proje Döngüsü</vt:lpstr>
      <vt:lpstr>Proje Döngüsü</vt:lpstr>
      <vt:lpstr>Mantıksal Çerçeve Yaklaşımı</vt:lpstr>
      <vt:lpstr>Mantıksal Çerçeve Yaklaşımı</vt:lpstr>
      <vt:lpstr>Mevcut Durum Analizi</vt:lpstr>
      <vt:lpstr>Mevcut Durum Analizi</vt:lpstr>
      <vt:lpstr>Mevcut Durum Analizi</vt:lpstr>
      <vt:lpstr>Mevcut Durum Analizi</vt:lpstr>
      <vt:lpstr>Paydaş Analizi</vt:lpstr>
      <vt:lpstr>Paydaş Analizi</vt:lpstr>
      <vt:lpstr>PowerPoint Sunusu</vt:lpstr>
      <vt:lpstr>PowerPoint Sunusu</vt:lpstr>
      <vt:lpstr>Paydaşların Önceliklendirilmesi</vt:lpstr>
      <vt:lpstr>Örnek Paydaş Analizi-1</vt:lpstr>
      <vt:lpstr>Örnek Paydaş Analizi-1</vt:lpstr>
      <vt:lpstr>Örnek Paydaş Analizi-2</vt:lpstr>
      <vt:lpstr>Sorun Analizi</vt:lpstr>
      <vt:lpstr>Sorun Ağacı nasıl düzenlenir?</vt:lpstr>
      <vt:lpstr>Sorun Ağacı</vt:lpstr>
      <vt:lpstr>PowerPoint Sunusu</vt:lpstr>
      <vt:lpstr>PowerPoint Sunusu</vt:lpstr>
      <vt:lpstr>Örnek Mevcut Durum Analizi</vt:lpstr>
      <vt:lpstr>Örnek Mevcut Durum Analizi</vt:lpstr>
      <vt:lpstr>Örnek Sorun Ağacı-3</vt:lpstr>
      <vt:lpstr>Hedef Analizi</vt:lpstr>
      <vt:lpstr>Hedef Ağacı</vt:lpstr>
      <vt:lpstr>Örnek Hedef Ağacı-1</vt:lpstr>
      <vt:lpstr>Örnek Hedef Ağacı-2</vt:lpstr>
      <vt:lpstr>PowerPoint Sunusu</vt:lpstr>
      <vt:lpstr>Strateji Analizi</vt:lpstr>
      <vt:lpstr>PowerPoint Sunusu</vt:lpstr>
      <vt:lpstr>Strateji Analizi</vt:lpstr>
      <vt:lpstr>Örnek Strateji Analizi-1</vt:lpstr>
      <vt:lpstr>Örnek Strateji Analizi-2</vt:lpstr>
      <vt:lpstr>Örnek Strateji Analizi-3</vt:lpstr>
      <vt:lpstr>PowerPoint Sunusu</vt:lpstr>
      <vt:lpstr>Mantıksal Çerçeve Matrisinin Yapısı</vt:lpstr>
      <vt:lpstr>Mantıksal Çerçeve Matrisi Neyi Gösterir?</vt:lpstr>
      <vt:lpstr>Mantıksal Çerçeve Yaklaşımı</vt:lpstr>
      <vt:lpstr>Mantıksal Çerçeve Matrisinin Yararları </vt:lpstr>
      <vt:lpstr>Proje Yapısı</vt:lpstr>
      <vt:lpstr>Örnek Genel Amaç</vt:lpstr>
      <vt:lpstr>Proje Yapısı</vt:lpstr>
      <vt:lpstr>PowerPoint Sunusu</vt:lpstr>
      <vt:lpstr>Proje Yapısı</vt:lpstr>
      <vt:lpstr>Proje Yapısı</vt:lpstr>
      <vt:lpstr>Doğrulanabilir Göstergeler</vt:lpstr>
      <vt:lpstr>Örnek: Doğrulanabilir Göstergeler  ve Doğrulama Kaynakları</vt:lpstr>
      <vt:lpstr>Doğrulama Kaynakları</vt:lpstr>
      <vt:lpstr>Örnek: Doğrulanabilir Göstergeler  ve Doğrulama Kaynakları</vt:lpstr>
      <vt:lpstr>Varsayımlar</vt:lpstr>
      <vt:lpstr>Varsayımlar Matriste Nasıl Okunur?</vt:lpstr>
      <vt:lpstr>PowerPoint Sunusu</vt:lpstr>
      <vt:lpstr>PowerPoint Sunusu</vt:lpstr>
      <vt:lpstr>PowerPoint Sunusu</vt:lpstr>
      <vt:lpstr>Strateji Analizinden Mantıksal Çerçeve Matrisine Geçiş </vt:lpstr>
      <vt:lpstr>PowerPoint Sunusu</vt:lpstr>
      <vt:lpstr>PowerPoint Sunusu</vt:lpstr>
      <vt:lpstr>PowerPoint Sunusu</vt:lpstr>
      <vt:lpstr>Alıştırma</vt:lpstr>
      <vt:lpstr>Teşekkürler…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hatice.sakarya</dc:creator>
  <cp:lastModifiedBy>Mehmet OKSUZER</cp:lastModifiedBy>
  <cp:revision>309</cp:revision>
  <cp:lastPrinted>2014-01-01T16:38:48Z</cp:lastPrinted>
  <dcterms:created xsi:type="dcterms:W3CDTF">2010-08-02T05:52:14Z</dcterms:created>
  <dcterms:modified xsi:type="dcterms:W3CDTF">2020-12-18T10:48:21Z</dcterms:modified>
</cp:coreProperties>
</file>